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Email</a:t>
          </a:r>
          <a:r>
            <a:rPr lang="en-US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Phishing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Fake emails that looks like they come from legitimate sources.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Spear Phishing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targeted phishing attack aimed at specific individual or organizations.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Whaling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High-level spear phishing targeting executives.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Vishing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Phishing through phone calls.(Voice Phishing)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Y="12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 Misleading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Look for subtle changes in domain names (e.g., “go0gle.com” instead of “google.com”).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Fake login pages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Phishing sites often imitate login portals.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 Icon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Legitimate websites use secure connections (through not all HTTPS sites are safe)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Fake emails that looks like they come from legitimate sources.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270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Email</a:t>
          </a:r>
          <a:r>
            <a:rPr lang="en-US" sz="3800" kern="120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Phishing</a:t>
          </a:r>
          <a:endParaRPr lang="en-US" sz="3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5432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targeted phishing attack aimed at specific individual or organizations.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Spear Phishing</a:t>
          </a:r>
          <a:endParaRPr lang="en-US" sz="3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High-level spear phishing targeting executives.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Whaling</a:t>
          </a:r>
          <a:endParaRPr lang="en-US" sz="3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Phishing through phone calls.(Voice Phishing)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Vishing</a:t>
          </a:r>
          <a:endParaRPr lang="en-US" sz="3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1354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 Misleading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21354"/>
        <a:ext cx="3447370" cy="1073197"/>
      </dsp:txXfrm>
    </dsp:sp>
    <dsp:sp modelId="{17CA1487-CDD9-4364-92F6-A11DBDAFE16C}">
      <dsp:nvSpPr>
        <dsp:cNvPr id="0" name=""/>
        <dsp:cNvSpPr/>
      </dsp:nvSpPr>
      <dsp:spPr>
        <a:xfrm>
          <a:off x="3535" y="1094551"/>
          <a:ext cx="3447370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0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Look for subtle changes in domain names (e.g., “go0gle.com” instead of “google.com”).</a:t>
          </a: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094551"/>
        <a:ext cx="3447370" cy="3376350"/>
      </dsp:txXfrm>
    </dsp:sp>
    <dsp:sp modelId="{055A5EAB-EAE0-4501-8649-31F112FF9AD5}">
      <dsp:nvSpPr>
        <dsp:cNvPr id="0" name=""/>
        <dsp:cNvSpPr/>
      </dsp:nvSpPr>
      <dsp:spPr>
        <a:xfrm>
          <a:off x="3933537" y="21354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Fake login pages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21354"/>
        <a:ext cx="3447370" cy="1073197"/>
      </dsp:txXfrm>
    </dsp:sp>
    <dsp:sp modelId="{E4FD5043-5612-43C5-B6AE-CCD431549399}">
      <dsp:nvSpPr>
        <dsp:cNvPr id="0" name=""/>
        <dsp:cNvSpPr/>
      </dsp:nvSpPr>
      <dsp:spPr>
        <a:xfrm>
          <a:off x="3933537" y="1094551"/>
          <a:ext cx="3447370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0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Phishing sites often imitate login portals.</a:t>
          </a: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094551"/>
        <a:ext cx="3447370" cy="3376350"/>
      </dsp:txXfrm>
    </dsp:sp>
    <dsp:sp modelId="{23D06E36-F688-4B37-8BB8-73015E665B0E}">
      <dsp:nvSpPr>
        <dsp:cNvPr id="0" name=""/>
        <dsp:cNvSpPr/>
      </dsp:nvSpPr>
      <dsp:spPr>
        <a:xfrm>
          <a:off x="7863539" y="21354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 Icon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21354"/>
        <a:ext cx="3447370" cy="1073197"/>
      </dsp:txXfrm>
    </dsp:sp>
    <dsp:sp modelId="{EA81ED6A-A7EA-4137-A3DC-D16E79F1B938}">
      <dsp:nvSpPr>
        <dsp:cNvPr id="0" name=""/>
        <dsp:cNvSpPr/>
      </dsp:nvSpPr>
      <dsp:spPr>
        <a:xfrm>
          <a:off x="7863539" y="1094551"/>
          <a:ext cx="3447370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0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Legitimate websites use secure connections (through not all HTTPS sites are safe)</a:t>
          </a: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094551"/>
        <a:ext cx="3447370" cy="33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Phishing awareness training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3600" dirty="0"/>
              <a:t>Stay Safe from Cyber Threats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K.K.GOKUL</a:t>
            </a:r>
            <a:endParaRPr lang="en-US" sz="25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this training module on phishing awareness. You will learn how to recognize and avoid phishing attacks. This knowledge will help protect you from cyber threats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What is Phishing?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Definition:</a:t>
            </a:r>
            <a:endParaRPr lang="en-US" sz="3200" dirty="0"/>
          </a:p>
          <a:p>
            <a:pPr lvl="1"/>
            <a:r>
              <a:rPr lang="en-US" sz="3000" dirty="0"/>
              <a:t>Phishing is a type of cyberattack where attackers deceive users into revealing sensitive information such as passwords, credit card numbers, or personal data by masquerading as a trustworthy entity.</a:t>
            </a:r>
            <a:endParaRPr lang="en-US" sz="2800" dirty="0"/>
          </a:p>
          <a:p>
            <a:r>
              <a:rPr lang="en-US" sz="3200" b="1" dirty="0"/>
              <a:t>Examples of Phishing Targets:</a:t>
            </a:r>
            <a:endParaRPr lang="en-US" sz="3200" dirty="0"/>
          </a:p>
          <a:p>
            <a:pPr lvl="1"/>
            <a:r>
              <a:rPr lang="en-US" sz="3000" dirty="0"/>
              <a:t>Emails, websites, phone calls, text messages.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Types of Phishing Attacks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264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Phishing website characters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45163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Social Engineering tactics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Pretexting: Attackers pretend to be someone you trust.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Baiting: Offering something enticing.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Quid Pro Quo: Promising a service or benefit in exchange for information.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49486"/>
            <a:ext cx="487521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How to protect yourself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skeptical of Unexpected Emails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Click on suspicious links or Download attachments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Hover over links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multi-factor authentication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software updated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your browser, operating system, and antivirus software are current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Reporting phishing attacks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to IT/Security Team: Notify the relevant department in your organization.</a:t>
            </a:r>
          </a:p>
          <a:p>
            <a:pPr lvl="1"/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to Authorities: Use platform like Anti-Phishing working group or local cybercrime reporting bodies.</a:t>
            </a:r>
          </a:p>
          <a:p>
            <a:pPr lvl="1"/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the Phishing Email: Don’t reply or forward it.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Conclusion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cautions and vigilant when receiving unexpected communications.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verify the source before sharing personal information.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Regularly update your knowledge on phishing techniques and share it with others.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347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PT Sans</vt:lpstr>
      <vt:lpstr>Rockwell</vt:lpstr>
      <vt:lpstr>Tahoma</vt:lpstr>
      <vt:lpstr>Trebuchet MS</vt:lpstr>
      <vt:lpstr>Tw Cen MT</vt:lpstr>
      <vt:lpstr>Wingdings</vt:lpstr>
      <vt:lpstr>Circuit</vt:lpstr>
      <vt:lpstr>Phishing awareness training Stay Safe from Cyber Threats</vt:lpstr>
      <vt:lpstr>What is Phishing?</vt:lpstr>
      <vt:lpstr>Types of Phishing Attacks</vt:lpstr>
      <vt:lpstr>Phishing website characters </vt:lpstr>
      <vt:lpstr>Social Engineering tactics</vt:lpstr>
      <vt:lpstr>How to protect yourself</vt:lpstr>
      <vt:lpstr>Reporting phishing attacks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2024-09-22T08:26:54Z</dcterms:created>
  <dcterms:modified xsi:type="dcterms:W3CDTF">2024-09-22T12:31:59Z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