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76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79" r:id="rId12"/>
    <p:sldId id="281" r:id="rId13"/>
    <p:sldId id="282" r:id="rId14"/>
    <p:sldId id="277" r:id="rId15"/>
    <p:sldId id="278" r:id="rId16"/>
    <p:sldId id="280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Arial Unicode MS" panose="020B0604020202020204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A8E"/>
    <a:srgbClr val="2F5597"/>
    <a:srgbClr val="FFFFFF"/>
    <a:srgbClr val="DA5151"/>
    <a:srgbClr val="F2C4C4"/>
    <a:srgbClr val="D95151"/>
    <a:srgbClr val="FDA9F7"/>
    <a:srgbClr val="FED6FB"/>
    <a:srgbClr val="FEE6FC"/>
    <a:srgbClr val="DAD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4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5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9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9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9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B617D-5F65-487E-8429-758EFAA6D6C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F57B-92DD-491D-8BE4-61E06E786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932403" y="637455"/>
            <a:ext cx="6345664" cy="4962919"/>
            <a:chOff x="3187572" y="408659"/>
            <a:chExt cx="6345664" cy="4962919"/>
          </a:xfrm>
        </p:grpSpPr>
        <p:pic>
          <p:nvPicPr>
            <p:cNvPr id="1026" name="Picture 2" descr="http://freedesignfile.com/upload/2016/11/Smart-home-flat-template-vector-0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333" y1="62000" x2="49167" y2="79111"/>
                          <a14:foregroundMark x1="45667" y1="64000" x2="49000" y2="67778"/>
                          <a14:foregroundMark x1="10333" y1="34889" x2="10333" y2="34889"/>
                          <a14:foregroundMark x1="17333" y1="14000" x2="17333" y2="14000"/>
                          <a14:foregroundMark x1="33833" y1="13556" x2="33833" y2="13556"/>
                          <a14:foregroundMark x1="50833" y1="13111" x2="50833" y2="13111"/>
                          <a14:foregroundMark x1="68167" y1="13111" x2="68167" y2="13111"/>
                          <a14:foregroundMark x1="83833" y1="12222" x2="83833" y2="12222"/>
                          <a14:foregroundMark x1="90667" y1="33778" x2="90667" y2="33778"/>
                          <a14:foregroundMark x1="46667" y1="10222" x2="53667" y2="19111"/>
                          <a14:foregroundMark x1="29500" y1="64000" x2="29500" y2="7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8"/>
            <a:stretch/>
          </p:blipFill>
          <p:spPr bwMode="auto">
            <a:xfrm>
              <a:off x="3187572" y="408659"/>
              <a:ext cx="6345664" cy="410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690442" y="4448248"/>
              <a:ext cx="53399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D9515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Sil</a:t>
              </a:r>
              <a:r>
                <a:rPr lang="en-US" altLang="ko-KR" sz="54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ver</a:t>
              </a:r>
              <a:r>
                <a:rPr lang="en-US" altLang="ko-KR" sz="54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5400" dirty="0">
                  <a:solidFill>
                    <a:srgbClr val="DA515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Lon</a:t>
              </a:r>
              <a:r>
                <a:rPr lang="en-US" altLang="ko-KR" sz="5400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ely</a:t>
              </a:r>
              <a:r>
                <a:rPr lang="en-US" altLang="ko-KR" sz="54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 </a:t>
              </a:r>
              <a:r>
                <a:rPr lang="en-US" altLang="ko-KR" sz="5400" dirty="0" err="1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Io</a:t>
              </a:r>
              <a:r>
                <a:rPr lang="en-US" altLang="ko-KR" sz="5400" dirty="0" err="1">
                  <a:solidFill>
                    <a:srgbClr val="D9515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 Unicode MS" panose="020B0604020202020204" pitchFamily="50" charset="-127"/>
                </a:rPr>
                <a:t>T</a:t>
              </a:r>
              <a:endParaRPr lang="ko-KR" altLang="en-US" sz="5400" dirty="0">
                <a:solidFill>
                  <a:srgbClr val="D9515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81332" y="5933894"/>
            <a:ext cx="484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팀장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정선용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김덕윤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이영선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4893" y="5587394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 </a:t>
            </a:r>
            <a:r>
              <a:rPr lang="ko-KR" altLang="en-US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종합설계프로젝트 </a:t>
            </a:r>
            <a:r>
              <a:rPr lang="en-US" altLang="ko-KR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 err="1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실론티</a:t>
            </a:r>
            <a:r>
              <a:rPr lang="ko-KR" altLang="en-US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팀</a:t>
            </a:r>
            <a:r>
              <a:rPr lang="en-US" altLang="ko-KR" sz="160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00" dirty="0">
              <a:solidFill>
                <a:srgbClr val="26262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다리꼴 4"/>
          <p:cNvSpPr/>
          <p:nvPr/>
        </p:nvSpPr>
        <p:spPr>
          <a:xfrm>
            <a:off x="2292626" y="4810539"/>
            <a:ext cx="7818783" cy="1086677"/>
          </a:xfrm>
          <a:prstGeom prst="trapezoid">
            <a:avLst>
              <a:gd name="adj" fmla="val 1658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9703808">
            <a:off x="1429328" y="2727489"/>
            <a:ext cx="3556979" cy="2425148"/>
          </a:xfrm>
          <a:prstGeom prst="parallelogram">
            <a:avLst>
              <a:gd name="adj" fmla="val 61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 rot="1896192" flipH="1">
            <a:off x="7425146" y="2719908"/>
            <a:ext cx="3556979" cy="2425148"/>
          </a:xfrm>
          <a:prstGeom prst="parallelogram">
            <a:avLst>
              <a:gd name="adj" fmla="val 611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81669" y="1975328"/>
            <a:ext cx="4240695" cy="2835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7" t="23978" r="13217" b="16543"/>
          <a:stretch/>
        </p:blipFill>
        <p:spPr>
          <a:xfrm rot="947543">
            <a:off x="7323472" y="5135199"/>
            <a:ext cx="822447" cy="6626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400" b="77067" l="9467" r="92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5997" r="9035" b="21739"/>
          <a:stretch/>
        </p:blipFill>
        <p:spPr>
          <a:xfrm rot="10077296">
            <a:off x="4059767" y="1802647"/>
            <a:ext cx="548065" cy="41946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68438" flipH="1">
            <a:off x="4736950" y="4033248"/>
            <a:ext cx="1305669" cy="198368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490113" y="1584255"/>
            <a:ext cx="7030898" cy="2324740"/>
            <a:chOff x="4490113" y="1584255"/>
            <a:chExt cx="7030898" cy="2324740"/>
          </a:xfrm>
        </p:grpSpPr>
        <p:grpSp>
          <p:nvGrpSpPr>
            <p:cNvPr id="22" name="그룹 21"/>
            <p:cNvGrpSpPr/>
            <p:nvPr/>
          </p:nvGrpSpPr>
          <p:grpSpPr>
            <a:xfrm>
              <a:off x="4490113" y="1584255"/>
              <a:ext cx="7030898" cy="2324740"/>
              <a:chOff x="4490113" y="1584255"/>
              <a:chExt cx="7030898" cy="2324740"/>
            </a:xfrm>
          </p:grpSpPr>
          <p:cxnSp>
            <p:nvCxnSpPr>
              <p:cNvPr id="23" name="직선 연결선 22"/>
              <p:cNvCxnSpPr>
                <a:cxnSpLocks/>
              </p:cNvCxnSpPr>
              <p:nvPr/>
            </p:nvCxnSpPr>
            <p:spPr>
              <a:xfrm>
                <a:off x="4490113" y="1975328"/>
                <a:ext cx="3244582" cy="6723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/>
              <p:cNvSpPr/>
              <p:nvPr/>
            </p:nvSpPr>
            <p:spPr>
              <a:xfrm>
                <a:off x="7596298" y="1584255"/>
                <a:ext cx="3924713" cy="2324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734695" y="1750079"/>
                <a:ext cx="3619106" cy="2003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연결선 31"/>
            <p:cNvCxnSpPr/>
            <p:nvPr/>
          </p:nvCxnSpPr>
          <p:spPr>
            <a:xfrm>
              <a:off x="7734695" y="2374710"/>
              <a:ext cx="36191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73074" y="43976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 보완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6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 구성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2650" t="19182" r="14300" b="12362"/>
          <a:stretch/>
        </p:blipFill>
        <p:spPr>
          <a:xfrm>
            <a:off x="1146219" y="1352281"/>
            <a:ext cx="9504609" cy="50098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691685"/>
            <a:ext cx="12192000" cy="195758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https://github.com/KKIID/KNUCapstone17/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6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 구성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002" t="32969" r="29346" b="27242"/>
          <a:stretch/>
        </p:blipFill>
        <p:spPr>
          <a:xfrm>
            <a:off x="2100580" y="1712890"/>
            <a:ext cx="7991625" cy="40954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2691685"/>
            <a:ext cx="12192000" cy="195758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Git</a:t>
            </a:r>
            <a:r>
              <a:rPr lang="en-US" altLang="ko-KR" sz="2800" dirty="0">
                <a:solidFill>
                  <a:schemeClr val="tx1"/>
                </a:solidFill>
              </a:rPr>
              <a:t> BASH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7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 구성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84" y="1378039"/>
            <a:ext cx="3142445" cy="51257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691685"/>
            <a:ext cx="12192000" cy="195758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SLACK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381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선행학습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69406"/>
              </p:ext>
            </p:extLst>
          </p:nvPr>
        </p:nvGraphicFramePr>
        <p:xfrm>
          <a:off x="1053101" y="2870440"/>
          <a:ext cx="1017900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1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35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32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97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655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65590">
                  <a:extLst>
                    <a:ext uri="{9D8B030D-6E8A-4147-A177-3AD203B41FA5}">
                      <a16:colId xmlns:a16="http://schemas.microsoft.com/office/drawing/2014/main" xmlns="" val="399800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Arduino /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Raspbian</a:t>
                      </a:r>
                      <a:r>
                        <a:rPr lang="en-US" altLang="ko-KR" baseline="0" dirty="0"/>
                        <a:t> 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REST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정선용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김덕윤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김성준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이영선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376011" y="2870439"/>
            <a:ext cx="1856095" cy="18542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247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개발일정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34961"/>
              </p:ext>
            </p:extLst>
          </p:nvPr>
        </p:nvGraphicFramePr>
        <p:xfrm>
          <a:off x="540292" y="2036507"/>
          <a:ext cx="10972802" cy="337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0630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6491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선행 학습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개발환경 구축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</a:t>
                      </a:r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사용자용 어플리케이션 구축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어르신용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ARS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IoT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구축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보호자알리미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어플리케이션 구축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클라이언트 연동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Q&amp;A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718865" y="2248456"/>
            <a:ext cx="2728511" cy="2337525"/>
            <a:chOff x="4994313" y="2066296"/>
            <a:chExt cx="2728511" cy="2337525"/>
          </a:xfrm>
        </p:grpSpPr>
        <p:grpSp>
          <p:nvGrpSpPr>
            <p:cNvPr id="9" name="그룹 8"/>
            <p:cNvGrpSpPr/>
            <p:nvPr/>
          </p:nvGrpSpPr>
          <p:grpSpPr>
            <a:xfrm>
              <a:off x="5063458" y="2066296"/>
              <a:ext cx="2659366" cy="275422"/>
              <a:chOff x="4854766" y="1586428"/>
              <a:chExt cx="2659366" cy="27542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266064" y="1586428"/>
                <a:ext cx="2248068" cy="2754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4854766" y="1586428"/>
                <a:ext cx="664685" cy="275422"/>
                <a:chOff x="3819180" y="727113"/>
                <a:chExt cx="664685" cy="275422"/>
              </a:xfrm>
              <a:solidFill>
                <a:schemeClr val="tx2"/>
              </a:solidFill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3819180" y="727113"/>
                  <a:ext cx="411297" cy="275422"/>
                </a:xfrm>
                <a:prstGeom prst="rect">
                  <a:avLst/>
                </a:prstGeom>
                <a:solidFill>
                  <a:srgbClr val="DA51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/>
                <p:cNvSpPr/>
                <p:nvPr/>
              </p:nvSpPr>
              <p:spPr>
                <a:xfrm>
                  <a:off x="4230478" y="727113"/>
                  <a:ext cx="253387" cy="275422"/>
                </a:xfrm>
                <a:prstGeom prst="triangle">
                  <a:avLst>
                    <a:gd name="adj" fmla="val 0"/>
                  </a:avLst>
                </a:prstGeom>
                <a:solidFill>
                  <a:srgbClr val="DA51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" name="TextBox 9"/>
            <p:cNvSpPr txBox="1"/>
            <p:nvPr/>
          </p:nvSpPr>
          <p:spPr>
            <a:xfrm>
              <a:off x="4994313" y="2341718"/>
              <a:ext cx="254749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 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약점 보완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 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개발환경 구성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 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필요한 선행학습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 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개발일정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05  Q&amp;A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63458" y="4352909"/>
              <a:ext cx="265936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 보완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r="23910"/>
          <a:stretch/>
        </p:blipFill>
        <p:spPr>
          <a:xfrm>
            <a:off x="2064540" y="2368505"/>
            <a:ext cx="2691685" cy="2428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756" y="2368505"/>
            <a:ext cx="2428685" cy="2428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546" y="5114477"/>
            <a:ext cx="2215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사용자용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APP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338" y="5114477"/>
            <a:ext cx="21355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어르신용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ARS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4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3074" y="43976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 보완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다리꼴 4"/>
          <p:cNvSpPr/>
          <p:nvPr/>
        </p:nvSpPr>
        <p:spPr>
          <a:xfrm>
            <a:off x="2292626" y="4810539"/>
            <a:ext cx="7818783" cy="1086677"/>
          </a:xfrm>
          <a:prstGeom prst="trapezoid">
            <a:avLst>
              <a:gd name="adj" fmla="val 1658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9703808">
            <a:off x="1429328" y="2727489"/>
            <a:ext cx="3556979" cy="2425148"/>
          </a:xfrm>
          <a:prstGeom prst="parallelogram">
            <a:avLst>
              <a:gd name="adj" fmla="val 61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 rot="1896192" flipH="1">
            <a:off x="7425146" y="2719908"/>
            <a:ext cx="3556979" cy="2425148"/>
          </a:xfrm>
          <a:prstGeom prst="parallelogram">
            <a:avLst>
              <a:gd name="adj" fmla="val 611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81669" y="1975328"/>
            <a:ext cx="4240695" cy="2835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7" t="23978" r="13217" b="16543"/>
          <a:stretch/>
        </p:blipFill>
        <p:spPr>
          <a:xfrm rot="947543">
            <a:off x="7323472" y="5135199"/>
            <a:ext cx="822447" cy="6626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400" b="77067" l="9467" r="92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5997" r="9035" b="21739"/>
          <a:stretch/>
        </p:blipFill>
        <p:spPr>
          <a:xfrm rot="10077296">
            <a:off x="4059767" y="1802647"/>
            <a:ext cx="548065" cy="41946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92626" y="3034748"/>
            <a:ext cx="7818783" cy="2862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46783" y="3922643"/>
            <a:ext cx="1232452" cy="1974573"/>
          </a:xfrm>
          <a:prstGeom prst="rect">
            <a:avLst/>
          </a:prstGeom>
          <a:solidFill>
            <a:srgbClr val="F6EA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73287" y="3937227"/>
            <a:ext cx="1232452" cy="1974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77860" l="0" r="986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8200">
            <a:off x="4188551" y="5215706"/>
            <a:ext cx="700640" cy="70980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519387" y="3061252"/>
            <a:ext cx="5512112" cy="282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1568" y="4647927"/>
            <a:ext cx="1305669" cy="198368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386182" y="3055755"/>
            <a:ext cx="860601" cy="2821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53292" y="3048000"/>
            <a:ext cx="1285579" cy="874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 rot="5400000">
            <a:off x="1956402" y="5229690"/>
            <a:ext cx="3163853" cy="556594"/>
          </a:xfrm>
          <a:prstGeom prst="parallelogram">
            <a:avLst>
              <a:gd name="adj" fmla="val 213479"/>
            </a:avLst>
          </a:prstGeom>
          <a:solidFill>
            <a:srgbClr val="F6EA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4333799" y="1584255"/>
            <a:ext cx="7187212" cy="3882247"/>
            <a:chOff x="4333799" y="1584255"/>
            <a:chExt cx="7187212" cy="3882247"/>
          </a:xfrm>
        </p:grpSpPr>
        <p:cxnSp>
          <p:nvCxnSpPr>
            <p:cNvPr id="35" name="직선 연결선 34"/>
            <p:cNvCxnSpPr/>
            <p:nvPr/>
          </p:nvCxnSpPr>
          <p:spPr>
            <a:xfrm flipV="1">
              <a:off x="4333799" y="2647666"/>
              <a:ext cx="3400896" cy="28188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7596298" y="1584255"/>
              <a:ext cx="3924713" cy="2324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734695" y="1750079"/>
              <a:ext cx="3619106" cy="2003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cxnSpLocks/>
            </p:cNvCxnSpPr>
            <p:nvPr/>
          </p:nvCxnSpPr>
          <p:spPr>
            <a:xfrm>
              <a:off x="7734695" y="2274677"/>
              <a:ext cx="180955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9544248" y="2274677"/>
              <a:ext cx="336731" cy="8779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cxnSpLocks/>
            </p:cNvCxnSpPr>
            <p:nvPr/>
          </p:nvCxnSpPr>
          <p:spPr>
            <a:xfrm>
              <a:off x="10426891" y="2274677"/>
              <a:ext cx="926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/>
            </p:cNvCxnSpPr>
            <p:nvPr/>
          </p:nvCxnSpPr>
          <p:spPr>
            <a:xfrm flipH="1">
              <a:off x="10187609" y="2274676"/>
              <a:ext cx="239282" cy="8706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cxnSpLocks/>
            </p:cNvCxnSpPr>
            <p:nvPr/>
          </p:nvCxnSpPr>
          <p:spPr>
            <a:xfrm>
              <a:off x="9880979" y="3143090"/>
              <a:ext cx="306630" cy="22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3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2291 C -0.00144 -0.01944 -0.00599 -0.01597 -0.00769 -0.01597 C -0.01784 -0.01597 -0.02839 -0.06991 -0.02839 -0.12384 C -0.02839 -0.09676 -0.03373 -0.06991 -0.03868 -0.06991 C -0.04388 -0.06991 -0.04883 -0.09722 -0.04883 -0.12384 C -0.04883 -0.11065 -0.05144 -0.09676 -0.05404 -0.09676 C -0.05664 -0.09676 -0.05938 -0.11018 -0.05938 -0.12384 C -0.05938 -0.11713 -0.06068 -0.11065 -0.06198 -0.11065 C -0.06329 -0.11065 -0.06459 -0.11736 -0.06459 -0.12384 C -0.06459 -0.12037 -0.06524 -0.11713 -0.06589 -0.11713 C -0.06628 -0.11713 -0.06719 -0.1206 -0.06719 -0.12384 C -0.06719 -0.12222 -0.06758 -0.12037 -0.06784 -0.12037 C -0.06784 -0.12014 -0.06849 -0.12222 -0.06849 -0.12384 C -0.06849 -0.12315 -0.06849 -0.12222 -0.06888 -0.12222 C -0.06888 -0.12268 -0.06928 -0.12315 -0.06928 -0.12384 C -0.06928 -0.12361 -0.06928 -0.12315 -0.06928 -0.12268 C -0.06954 -0.12268 -0.06954 -0.12315 -0.06954 -0.12361 C -0.06993 -0.12361 -0.06993 -0.12315 -0.06993 -0.12268 C -0.07019 -0.12268 -0.07019 -0.12315 -0.07019 -0.12361 " pathEditMode="relative" rAng="0" ptsTypes="AAAAAAAAAAAAAAAAAAA"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다리꼴 4"/>
          <p:cNvSpPr/>
          <p:nvPr/>
        </p:nvSpPr>
        <p:spPr>
          <a:xfrm>
            <a:off x="2292626" y="4810539"/>
            <a:ext cx="7818783" cy="1086677"/>
          </a:xfrm>
          <a:prstGeom prst="trapezoid">
            <a:avLst>
              <a:gd name="adj" fmla="val 1658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9703808">
            <a:off x="1429328" y="2727489"/>
            <a:ext cx="3556979" cy="2425148"/>
          </a:xfrm>
          <a:prstGeom prst="parallelogram">
            <a:avLst>
              <a:gd name="adj" fmla="val 61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 rot="1896192" flipH="1">
            <a:off x="7425146" y="2719908"/>
            <a:ext cx="3556979" cy="2425148"/>
          </a:xfrm>
          <a:prstGeom prst="parallelogram">
            <a:avLst>
              <a:gd name="adj" fmla="val 611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81669" y="1975328"/>
            <a:ext cx="4240695" cy="2835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400" b="77067" l="9467" r="92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5997" r="9035" b="21739"/>
          <a:stretch/>
        </p:blipFill>
        <p:spPr>
          <a:xfrm rot="10077296">
            <a:off x="4059767" y="1802647"/>
            <a:ext cx="548065" cy="41946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4002" y="3370190"/>
            <a:ext cx="1305669" cy="198368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490113" y="1584255"/>
            <a:ext cx="7030898" cy="2324740"/>
            <a:chOff x="4490113" y="1584255"/>
            <a:chExt cx="7030898" cy="2324740"/>
          </a:xfrm>
        </p:grpSpPr>
        <p:grpSp>
          <p:nvGrpSpPr>
            <p:cNvPr id="34" name="그룹 33"/>
            <p:cNvGrpSpPr/>
            <p:nvPr/>
          </p:nvGrpSpPr>
          <p:grpSpPr>
            <a:xfrm>
              <a:off x="4490113" y="1584255"/>
              <a:ext cx="7030898" cy="2324740"/>
              <a:chOff x="4490113" y="1584255"/>
              <a:chExt cx="7030898" cy="2324740"/>
            </a:xfrm>
          </p:grpSpPr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>
                <a:off x="4490113" y="1975328"/>
                <a:ext cx="3244582" cy="6723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7596298" y="1584255"/>
                <a:ext cx="3924713" cy="2324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734695" y="1750079"/>
                <a:ext cx="3619106" cy="2003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자유형: 도형 3"/>
            <p:cNvSpPr/>
            <p:nvPr/>
          </p:nvSpPr>
          <p:spPr>
            <a:xfrm>
              <a:off x="7751928" y="1992573"/>
              <a:ext cx="3548496" cy="1214651"/>
            </a:xfrm>
            <a:custGeom>
              <a:avLst/>
              <a:gdLst>
                <a:gd name="connsiteX0" fmla="*/ 0 w 3548496"/>
                <a:gd name="connsiteY0" fmla="*/ 668740 h 1214651"/>
                <a:gd name="connsiteX1" fmla="*/ 68239 w 3548496"/>
                <a:gd name="connsiteY1" fmla="*/ 614149 h 1214651"/>
                <a:gd name="connsiteX2" fmla="*/ 95535 w 3548496"/>
                <a:gd name="connsiteY2" fmla="*/ 545911 h 1214651"/>
                <a:gd name="connsiteX3" fmla="*/ 150126 w 3548496"/>
                <a:gd name="connsiteY3" fmla="*/ 450376 h 1214651"/>
                <a:gd name="connsiteX4" fmla="*/ 177421 w 3548496"/>
                <a:gd name="connsiteY4" fmla="*/ 327546 h 1214651"/>
                <a:gd name="connsiteX5" fmla="*/ 218365 w 3548496"/>
                <a:gd name="connsiteY5" fmla="*/ 272955 h 1214651"/>
                <a:gd name="connsiteX6" fmla="*/ 327547 w 3548496"/>
                <a:gd name="connsiteY6" fmla="*/ 232012 h 1214651"/>
                <a:gd name="connsiteX7" fmla="*/ 395785 w 3548496"/>
                <a:gd name="connsiteY7" fmla="*/ 245660 h 1214651"/>
                <a:gd name="connsiteX8" fmla="*/ 477672 w 3548496"/>
                <a:gd name="connsiteY8" fmla="*/ 327546 h 1214651"/>
                <a:gd name="connsiteX9" fmla="*/ 504968 w 3548496"/>
                <a:gd name="connsiteY9" fmla="*/ 368490 h 1214651"/>
                <a:gd name="connsiteX10" fmla="*/ 518615 w 3548496"/>
                <a:gd name="connsiteY10" fmla="*/ 409433 h 1214651"/>
                <a:gd name="connsiteX11" fmla="*/ 545911 w 3548496"/>
                <a:gd name="connsiteY11" fmla="*/ 859809 h 1214651"/>
                <a:gd name="connsiteX12" fmla="*/ 573206 w 3548496"/>
                <a:gd name="connsiteY12" fmla="*/ 914400 h 1214651"/>
                <a:gd name="connsiteX13" fmla="*/ 600502 w 3548496"/>
                <a:gd name="connsiteY13" fmla="*/ 955343 h 1214651"/>
                <a:gd name="connsiteX14" fmla="*/ 682388 w 3548496"/>
                <a:gd name="connsiteY14" fmla="*/ 996287 h 1214651"/>
                <a:gd name="connsiteX15" fmla="*/ 777923 w 3548496"/>
                <a:gd name="connsiteY15" fmla="*/ 928048 h 1214651"/>
                <a:gd name="connsiteX16" fmla="*/ 818866 w 3548496"/>
                <a:gd name="connsiteY16" fmla="*/ 832514 h 1214651"/>
                <a:gd name="connsiteX17" fmla="*/ 846162 w 3548496"/>
                <a:gd name="connsiteY17" fmla="*/ 791570 h 1214651"/>
                <a:gd name="connsiteX18" fmla="*/ 900753 w 3548496"/>
                <a:gd name="connsiteY18" fmla="*/ 545911 h 1214651"/>
                <a:gd name="connsiteX19" fmla="*/ 914400 w 3548496"/>
                <a:gd name="connsiteY19" fmla="*/ 491320 h 1214651"/>
                <a:gd name="connsiteX20" fmla="*/ 955344 w 3548496"/>
                <a:gd name="connsiteY20" fmla="*/ 286603 h 1214651"/>
                <a:gd name="connsiteX21" fmla="*/ 1009935 w 3548496"/>
                <a:gd name="connsiteY21" fmla="*/ 204717 h 1214651"/>
                <a:gd name="connsiteX22" fmla="*/ 1105469 w 3548496"/>
                <a:gd name="connsiteY22" fmla="*/ 109182 h 1214651"/>
                <a:gd name="connsiteX23" fmla="*/ 1173708 w 3548496"/>
                <a:gd name="connsiteY23" fmla="*/ 150126 h 1214651"/>
                <a:gd name="connsiteX24" fmla="*/ 1228299 w 3548496"/>
                <a:gd name="connsiteY24" fmla="*/ 177421 h 1214651"/>
                <a:gd name="connsiteX25" fmla="*/ 1255594 w 3548496"/>
                <a:gd name="connsiteY25" fmla="*/ 232012 h 1214651"/>
                <a:gd name="connsiteX26" fmla="*/ 1282890 w 3548496"/>
                <a:gd name="connsiteY26" fmla="*/ 805218 h 1214651"/>
                <a:gd name="connsiteX27" fmla="*/ 1296538 w 3548496"/>
                <a:gd name="connsiteY27" fmla="*/ 1050878 h 1214651"/>
                <a:gd name="connsiteX28" fmla="*/ 1310185 w 3548496"/>
                <a:gd name="connsiteY28" fmla="*/ 1132764 h 1214651"/>
                <a:gd name="connsiteX29" fmla="*/ 1351129 w 3548496"/>
                <a:gd name="connsiteY29" fmla="*/ 1201003 h 1214651"/>
                <a:gd name="connsiteX30" fmla="*/ 1419368 w 3548496"/>
                <a:gd name="connsiteY30" fmla="*/ 1214651 h 1214651"/>
                <a:gd name="connsiteX31" fmla="*/ 1487606 w 3548496"/>
                <a:gd name="connsiteY31" fmla="*/ 1132764 h 1214651"/>
                <a:gd name="connsiteX32" fmla="*/ 1528550 w 3548496"/>
                <a:gd name="connsiteY32" fmla="*/ 1078173 h 1214651"/>
                <a:gd name="connsiteX33" fmla="*/ 1610436 w 3548496"/>
                <a:gd name="connsiteY33" fmla="*/ 846161 h 1214651"/>
                <a:gd name="connsiteX34" fmla="*/ 1665027 w 3548496"/>
                <a:gd name="connsiteY34" fmla="*/ 436728 h 1214651"/>
                <a:gd name="connsiteX35" fmla="*/ 1692323 w 3548496"/>
                <a:gd name="connsiteY35" fmla="*/ 354842 h 1214651"/>
                <a:gd name="connsiteX36" fmla="*/ 1719618 w 3548496"/>
                <a:gd name="connsiteY36" fmla="*/ 313899 h 1214651"/>
                <a:gd name="connsiteX37" fmla="*/ 1746914 w 3548496"/>
                <a:gd name="connsiteY37" fmla="*/ 354842 h 1214651"/>
                <a:gd name="connsiteX38" fmla="*/ 1760562 w 3548496"/>
                <a:gd name="connsiteY38" fmla="*/ 682388 h 1214651"/>
                <a:gd name="connsiteX39" fmla="*/ 1842448 w 3548496"/>
                <a:gd name="connsiteY39" fmla="*/ 641445 h 1214651"/>
                <a:gd name="connsiteX40" fmla="*/ 1965278 w 3548496"/>
                <a:gd name="connsiteY40" fmla="*/ 573206 h 1214651"/>
                <a:gd name="connsiteX41" fmla="*/ 2265529 w 3548496"/>
                <a:gd name="connsiteY41" fmla="*/ 641445 h 1214651"/>
                <a:gd name="connsiteX42" fmla="*/ 2306472 w 3548496"/>
                <a:gd name="connsiteY42" fmla="*/ 696036 h 1214651"/>
                <a:gd name="connsiteX43" fmla="*/ 2320120 w 3548496"/>
                <a:gd name="connsiteY43" fmla="*/ 764275 h 1214651"/>
                <a:gd name="connsiteX44" fmla="*/ 2388359 w 3548496"/>
                <a:gd name="connsiteY44" fmla="*/ 682388 h 1214651"/>
                <a:gd name="connsiteX45" fmla="*/ 2442950 w 3548496"/>
                <a:gd name="connsiteY45" fmla="*/ 641445 h 1214651"/>
                <a:gd name="connsiteX46" fmla="*/ 2552132 w 3548496"/>
                <a:gd name="connsiteY46" fmla="*/ 518615 h 1214651"/>
                <a:gd name="connsiteX47" fmla="*/ 2688609 w 3548496"/>
                <a:gd name="connsiteY47" fmla="*/ 122830 h 1214651"/>
                <a:gd name="connsiteX48" fmla="*/ 2797791 w 3548496"/>
                <a:gd name="connsiteY48" fmla="*/ 0 h 1214651"/>
                <a:gd name="connsiteX49" fmla="*/ 2852382 w 3548496"/>
                <a:gd name="connsiteY49" fmla="*/ 13648 h 1214651"/>
                <a:gd name="connsiteX50" fmla="*/ 2906973 w 3548496"/>
                <a:gd name="connsiteY50" fmla="*/ 136478 h 1214651"/>
                <a:gd name="connsiteX51" fmla="*/ 2920621 w 3548496"/>
                <a:gd name="connsiteY51" fmla="*/ 177421 h 1214651"/>
                <a:gd name="connsiteX52" fmla="*/ 2934269 w 3548496"/>
                <a:gd name="connsiteY52" fmla="*/ 232012 h 1214651"/>
                <a:gd name="connsiteX53" fmla="*/ 2947917 w 3548496"/>
                <a:gd name="connsiteY53" fmla="*/ 423081 h 1214651"/>
                <a:gd name="connsiteX54" fmla="*/ 2961565 w 3548496"/>
                <a:gd name="connsiteY54" fmla="*/ 900752 h 1214651"/>
                <a:gd name="connsiteX55" fmla="*/ 2975212 w 3548496"/>
                <a:gd name="connsiteY55" fmla="*/ 955343 h 1214651"/>
                <a:gd name="connsiteX56" fmla="*/ 3084394 w 3548496"/>
                <a:gd name="connsiteY56" fmla="*/ 996287 h 1214651"/>
                <a:gd name="connsiteX57" fmla="*/ 3111690 w 3548496"/>
                <a:gd name="connsiteY57" fmla="*/ 914400 h 1214651"/>
                <a:gd name="connsiteX58" fmla="*/ 3138985 w 3548496"/>
                <a:gd name="connsiteY58" fmla="*/ 873457 h 1214651"/>
                <a:gd name="connsiteX59" fmla="*/ 3152633 w 3548496"/>
                <a:gd name="connsiteY59" fmla="*/ 818866 h 1214651"/>
                <a:gd name="connsiteX60" fmla="*/ 3234520 w 3548496"/>
                <a:gd name="connsiteY60" fmla="*/ 668740 h 1214651"/>
                <a:gd name="connsiteX61" fmla="*/ 3330054 w 3548496"/>
                <a:gd name="connsiteY61" fmla="*/ 682388 h 1214651"/>
                <a:gd name="connsiteX62" fmla="*/ 3370997 w 3548496"/>
                <a:gd name="connsiteY62" fmla="*/ 696036 h 1214651"/>
                <a:gd name="connsiteX63" fmla="*/ 3452884 w 3548496"/>
                <a:gd name="connsiteY63" fmla="*/ 655093 h 1214651"/>
                <a:gd name="connsiteX64" fmla="*/ 3493827 w 3548496"/>
                <a:gd name="connsiteY64" fmla="*/ 641445 h 1214651"/>
                <a:gd name="connsiteX65" fmla="*/ 3534771 w 3548496"/>
                <a:gd name="connsiteY65" fmla="*/ 627797 h 121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548496" h="1214651">
                  <a:moveTo>
                    <a:pt x="0" y="668740"/>
                  </a:moveTo>
                  <a:cubicBezTo>
                    <a:pt x="22746" y="650543"/>
                    <a:pt x="50355" y="637142"/>
                    <a:pt x="68239" y="614149"/>
                  </a:cubicBezTo>
                  <a:cubicBezTo>
                    <a:pt x="83280" y="594811"/>
                    <a:pt x="84579" y="567823"/>
                    <a:pt x="95535" y="545911"/>
                  </a:cubicBezTo>
                  <a:cubicBezTo>
                    <a:pt x="111938" y="513106"/>
                    <a:pt x="131929" y="482221"/>
                    <a:pt x="150126" y="450376"/>
                  </a:cubicBezTo>
                  <a:cubicBezTo>
                    <a:pt x="151563" y="443193"/>
                    <a:pt x="170995" y="340398"/>
                    <a:pt x="177421" y="327546"/>
                  </a:cubicBezTo>
                  <a:cubicBezTo>
                    <a:pt x="187594" y="307201"/>
                    <a:pt x="201095" y="287758"/>
                    <a:pt x="218365" y="272955"/>
                  </a:cubicBezTo>
                  <a:cubicBezTo>
                    <a:pt x="247751" y="247767"/>
                    <a:pt x="291924" y="240918"/>
                    <a:pt x="327547" y="232012"/>
                  </a:cubicBezTo>
                  <a:cubicBezTo>
                    <a:pt x="350293" y="236561"/>
                    <a:pt x="374065" y="237515"/>
                    <a:pt x="395785" y="245660"/>
                  </a:cubicBezTo>
                  <a:cubicBezTo>
                    <a:pt x="436239" y="260830"/>
                    <a:pt x="453813" y="294143"/>
                    <a:pt x="477672" y="327546"/>
                  </a:cubicBezTo>
                  <a:cubicBezTo>
                    <a:pt x="487206" y="340894"/>
                    <a:pt x="495869" y="354842"/>
                    <a:pt x="504968" y="368490"/>
                  </a:cubicBezTo>
                  <a:cubicBezTo>
                    <a:pt x="509517" y="382138"/>
                    <a:pt x="515494" y="395390"/>
                    <a:pt x="518615" y="409433"/>
                  </a:cubicBezTo>
                  <a:cubicBezTo>
                    <a:pt x="553203" y="565082"/>
                    <a:pt x="527984" y="674560"/>
                    <a:pt x="545911" y="859809"/>
                  </a:cubicBezTo>
                  <a:cubicBezTo>
                    <a:pt x="547871" y="880059"/>
                    <a:pt x="563112" y="896736"/>
                    <a:pt x="573206" y="914400"/>
                  </a:cubicBezTo>
                  <a:cubicBezTo>
                    <a:pt x="581344" y="928641"/>
                    <a:pt x="588904" y="943745"/>
                    <a:pt x="600502" y="955343"/>
                  </a:cubicBezTo>
                  <a:cubicBezTo>
                    <a:pt x="626959" y="981800"/>
                    <a:pt x="649087" y="985186"/>
                    <a:pt x="682388" y="996287"/>
                  </a:cubicBezTo>
                  <a:cubicBezTo>
                    <a:pt x="698769" y="985367"/>
                    <a:pt x="770517" y="938628"/>
                    <a:pt x="777923" y="928048"/>
                  </a:cubicBezTo>
                  <a:cubicBezTo>
                    <a:pt x="797791" y="899665"/>
                    <a:pt x="803372" y="863502"/>
                    <a:pt x="818866" y="832514"/>
                  </a:cubicBezTo>
                  <a:cubicBezTo>
                    <a:pt x="826202" y="817843"/>
                    <a:pt x="837063" y="805218"/>
                    <a:pt x="846162" y="791570"/>
                  </a:cubicBezTo>
                  <a:cubicBezTo>
                    <a:pt x="879913" y="656559"/>
                    <a:pt x="840922" y="815151"/>
                    <a:pt x="900753" y="545911"/>
                  </a:cubicBezTo>
                  <a:cubicBezTo>
                    <a:pt x="904822" y="527601"/>
                    <a:pt x="910536" y="509675"/>
                    <a:pt x="914400" y="491320"/>
                  </a:cubicBezTo>
                  <a:cubicBezTo>
                    <a:pt x="928736" y="423222"/>
                    <a:pt x="933337" y="352622"/>
                    <a:pt x="955344" y="286603"/>
                  </a:cubicBezTo>
                  <a:cubicBezTo>
                    <a:pt x="965718" y="255481"/>
                    <a:pt x="991123" y="231592"/>
                    <a:pt x="1009935" y="204717"/>
                  </a:cubicBezTo>
                  <a:cubicBezTo>
                    <a:pt x="1056865" y="137675"/>
                    <a:pt x="1040342" y="158028"/>
                    <a:pt x="1105469" y="109182"/>
                  </a:cubicBezTo>
                  <a:cubicBezTo>
                    <a:pt x="1128215" y="122830"/>
                    <a:pt x="1150520" y="137244"/>
                    <a:pt x="1173708" y="150126"/>
                  </a:cubicBezTo>
                  <a:cubicBezTo>
                    <a:pt x="1191493" y="160006"/>
                    <a:pt x="1213913" y="163035"/>
                    <a:pt x="1228299" y="177421"/>
                  </a:cubicBezTo>
                  <a:cubicBezTo>
                    <a:pt x="1242685" y="191807"/>
                    <a:pt x="1246496" y="213815"/>
                    <a:pt x="1255594" y="232012"/>
                  </a:cubicBezTo>
                  <a:cubicBezTo>
                    <a:pt x="1284635" y="551454"/>
                    <a:pt x="1260271" y="251053"/>
                    <a:pt x="1282890" y="805218"/>
                  </a:cubicBezTo>
                  <a:cubicBezTo>
                    <a:pt x="1286235" y="887163"/>
                    <a:pt x="1289727" y="969148"/>
                    <a:pt x="1296538" y="1050878"/>
                  </a:cubicBezTo>
                  <a:cubicBezTo>
                    <a:pt x="1298836" y="1078454"/>
                    <a:pt x="1300728" y="1106758"/>
                    <a:pt x="1310185" y="1132764"/>
                  </a:cubicBezTo>
                  <a:cubicBezTo>
                    <a:pt x="1319250" y="1157694"/>
                    <a:pt x="1329908" y="1185087"/>
                    <a:pt x="1351129" y="1201003"/>
                  </a:cubicBezTo>
                  <a:cubicBezTo>
                    <a:pt x="1369686" y="1214921"/>
                    <a:pt x="1396622" y="1210102"/>
                    <a:pt x="1419368" y="1214651"/>
                  </a:cubicBezTo>
                  <a:cubicBezTo>
                    <a:pt x="1483093" y="1150926"/>
                    <a:pt x="1440100" y="1199272"/>
                    <a:pt x="1487606" y="1132764"/>
                  </a:cubicBezTo>
                  <a:cubicBezTo>
                    <a:pt x="1500827" y="1114254"/>
                    <a:pt x="1518377" y="1098518"/>
                    <a:pt x="1528550" y="1078173"/>
                  </a:cubicBezTo>
                  <a:cubicBezTo>
                    <a:pt x="1573145" y="988983"/>
                    <a:pt x="1584752" y="936058"/>
                    <a:pt x="1610436" y="846161"/>
                  </a:cubicBezTo>
                  <a:cubicBezTo>
                    <a:pt x="1628633" y="709683"/>
                    <a:pt x="1621486" y="567348"/>
                    <a:pt x="1665027" y="436728"/>
                  </a:cubicBezTo>
                  <a:cubicBezTo>
                    <a:pt x="1674126" y="409433"/>
                    <a:pt x="1676363" y="378782"/>
                    <a:pt x="1692323" y="354842"/>
                  </a:cubicBezTo>
                  <a:lnTo>
                    <a:pt x="1719618" y="313899"/>
                  </a:lnTo>
                  <a:cubicBezTo>
                    <a:pt x="1728717" y="327547"/>
                    <a:pt x="1745103" y="338540"/>
                    <a:pt x="1746914" y="354842"/>
                  </a:cubicBezTo>
                  <a:cubicBezTo>
                    <a:pt x="1758982" y="463450"/>
                    <a:pt x="1726006" y="578719"/>
                    <a:pt x="1760562" y="682388"/>
                  </a:cubicBezTo>
                  <a:cubicBezTo>
                    <a:pt x="1770212" y="711339"/>
                    <a:pt x="1817447" y="658945"/>
                    <a:pt x="1842448" y="641445"/>
                  </a:cubicBezTo>
                  <a:cubicBezTo>
                    <a:pt x="1956038" y="561932"/>
                    <a:pt x="1833408" y="599580"/>
                    <a:pt x="1965278" y="573206"/>
                  </a:cubicBezTo>
                  <a:cubicBezTo>
                    <a:pt x="2189492" y="585663"/>
                    <a:pt x="2167738" y="529684"/>
                    <a:pt x="2265529" y="641445"/>
                  </a:cubicBezTo>
                  <a:cubicBezTo>
                    <a:pt x="2280507" y="658563"/>
                    <a:pt x="2292824" y="677839"/>
                    <a:pt x="2306472" y="696036"/>
                  </a:cubicBezTo>
                  <a:cubicBezTo>
                    <a:pt x="2311021" y="718782"/>
                    <a:pt x="2297239" y="768089"/>
                    <a:pt x="2320120" y="764275"/>
                  </a:cubicBezTo>
                  <a:cubicBezTo>
                    <a:pt x="2355168" y="758434"/>
                    <a:pt x="2363235" y="707512"/>
                    <a:pt x="2388359" y="682388"/>
                  </a:cubicBezTo>
                  <a:cubicBezTo>
                    <a:pt x="2404443" y="666304"/>
                    <a:pt x="2426866" y="657529"/>
                    <a:pt x="2442950" y="641445"/>
                  </a:cubicBezTo>
                  <a:cubicBezTo>
                    <a:pt x="2481686" y="602709"/>
                    <a:pt x="2515738" y="559558"/>
                    <a:pt x="2552132" y="518615"/>
                  </a:cubicBezTo>
                  <a:cubicBezTo>
                    <a:pt x="2604766" y="334396"/>
                    <a:pt x="2606697" y="303036"/>
                    <a:pt x="2688609" y="122830"/>
                  </a:cubicBezTo>
                  <a:cubicBezTo>
                    <a:pt x="2736171" y="18193"/>
                    <a:pt x="2719893" y="38950"/>
                    <a:pt x="2797791" y="0"/>
                  </a:cubicBezTo>
                  <a:cubicBezTo>
                    <a:pt x="2815988" y="4549"/>
                    <a:pt x="2837119" y="2746"/>
                    <a:pt x="2852382" y="13648"/>
                  </a:cubicBezTo>
                  <a:cubicBezTo>
                    <a:pt x="2902314" y="49313"/>
                    <a:pt x="2893894" y="84159"/>
                    <a:pt x="2906973" y="136478"/>
                  </a:cubicBezTo>
                  <a:cubicBezTo>
                    <a:pt x="2910462" y="150434"/>
                    <a:pt x="2916669" y="163589"/>
                    <a:pt x="2920621" y="177421"/>
                  </a:cubicBezTo>
                  <a:cubicBezTo>
                    <a:pt x="2925774" y="195456"/>
                    <a:pt x="2929720" y="213815"/>
                    <a:pt x="2934269" y="232012"/>
                  </a:cubicBezTo>
                  <a:cubicBezTo>
                    <a:pt x="2938818" y="295702"/>
                    <a:pt x="2945313" y="359282"/>
                    <a:pt x="2947917" y="423081"/>
                  </a:cubicBezTo>
                  <a:cubicBezTo>
                    <a:pt x="2954413" y="582237"/>
                    <a:pt x="2953407" y="741672"/>
                    <a:pt x="2961565" y="900752"/>
                  </a:cubicBezTo>
                  <a:cubicBezTo>
                    <a:pt x="2962526" y="919484"/>
                    <a:pt x="2964808" y="939736"/>
                    <a:pt x="2975212" y="955343"/>
                  </a:cubicBezTo>
                  <a:cubicBezTo>
                    <a:pt x="2996838" y="987782"/>
                    <a:pt x="3054685" y="990345"/>
                    <a:pt x="3084394" y="996287"/>
                  </a:cubicBezTo>
                  <a:cubicBezTo>
                    <a:pt x="3093493" y="968991"/>
                    <a:pt x="3100005" y="940692"/>
                    <a:pt x="3111690" y="914400"/>
                  </a:cubicBezTo>
                  <a:cubicBezTo>
                    <a:pt x="3118352" y="899411"/>
                    <a:pt x="3132524" y="888533"/>
                    <a:pt x="3138985" y="873457"/>
                  </a:cubicBezTo>
                  <a:cubicBezTo>
                    <a:pt x="3146374" y="856217"/>
                    <a:pt x="3145419" y="836180"/>
                    <a:pt x="3152633" y="818866"/>
                  </a:cubicBezTo>
                  <a:cubicBezTo>
                    <a:pt x="3187037" y="736297"/>
                    <a:pt x="3195748" y="726898"/>
                    <a:pt x="3234520" y="668740"/>
                  </a:cubicBezTo>
                  <a:cubicBezTo>
                    <a:pt x="3266365" y="673289"/>
                    <a:pt x="3298511" y="676079"/>
                    <a:pt x="3330054" y="682388"/>
                  </a:cubicBezTo>
                  <a:cubicBezTo>
                    <a:pt x="3344161" y="685209"/>
                    <a:pt x="3356611" y="696036"/>
                    <a:pt x="3370997" y="696036"/>
                  </a:cubicBezTo>
                  <a:cubicBezTo>
                    <a:pt x="3405301" y="696036"/>
                    <a:pt x="3425283" y="668894"/>
                    <a:pt x="3452884" y="655093"/>
                  </a:cubicBezTo>
                  <a:cubicBezTo>
                    <a:pt x="3465751" y="648659"/>
                    <a:pt x="3480179" y="645994"/>
                    <a:pt x="3493827" y="641445"/>
                  </a:cubicBezTo>
                  <a:cubicBezTo>
                    <a:pt x="3558287" y="657560"/>
                    <a:pt x="3556806" y="671870"/>
                    <a:pt x="3534771" y="62779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3074" y="43976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 보완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0.0125 L 0.00391 0.0125 L 0.01849 0.01852 C 0.02213 0.01991 0.02591 0.02083 0.02969 0.02245 C 0.03307 0.02408 0.03633 0.02708 0.03971 0.02847 C 0.06367 0.03912 0.04297 0.02245 0.07995 0.04445 C 0.09857 0.05556 0.08138 0.04607 0.1013 0.0544 C 0.1112 0.05857 0.10729 0.05787 0.11693 0.06435 C 0.11914 0.06597 0.12148 0.06667 0.1237 0.06829 C 0.12669 0.0706 0.1293 0.07523 0.13255 0.07639 C 0.14115 0.0794 0.13633 0.07778 0.14713 0.08033 C 0.15312 0.07963 0.15911 0.0794 0.1651 0.07824 C 0.17396 0.07662 0.17669 0.07477 0.18411 0.07222 C 0.18633 0.07153 0.18854 0.07107 0.19075 0.07037 C 0.19271 0.06968 0.19453 0.06898 0.19635 0.06829 L 0.21549 0.06227 C 0.21615 0.06042 0.21693 0.05833 0.21771 0.05648 C 0.21875 0.0537 0.22031 0.05139 0.22109 0.04838 C 0.22226 0.04329 0.22331 0.03241 0.22331 0.03241 C 0.22292 0.02454 0.22292 0.01644 0.22213 0.00857 C 0.22174 0.0044 0.22213 -0.00208 0.21992 -0.00347 L 0.21654 -0.00532 C 0.18724 -0.0044 0.16758 -0.0088 0.14271 -0.00139 C 0.14075 -0.00092 0.13893 -1.11111E-6 0.13711 0.0007 C 0.1349 0.00255 0.13268 0.00463 0.13034 0.00648 C 0.12851 0.0081 0.12643 0.0088 0.12474 0.01065 C 0.12279 0.01273 0.12096 0.01574 0.11914 0.01852 C 0.11641 0.02292 0.11445 0.02917 0.11133 0.03241 L 0.10573 0.03843 C 0.10247 0.04607 0.10208 0.04792 0.09792 0.0544 C 0.09648 0.05648 0.09479 0.0581 0.09349 0.06042 C 0.09219 0.06227 0.09128 0.06458 0.0901 0.06644 C 0.08867 0.06852 0.08711 0.07037 0.08555 0.07222 C 0.08346 0.075 0.08021 0.07894 0.07773 0.08033 C 0.06992 0.08495 0.07461 0.07986 0.06875 0.08426 C 0.06732 0.08542 0.06588 0.0875 0.06432 0.0882 C 0.05963 0.09074 0.04518 0.0919 0.0431 0.09236 C 0.03372 0.09167 0.02435 0.09144 0.0151 0.09028 C 0.00859 0.08958 0.01107 0.08843 0.00612 0.08634 C 0.00247 0.08472 -0.0013 0.08333 -0.00508 0.08218 C -0.01484 0.07986 -0.01029 0.08125 -0.01849 0.07824 C -0.01966 0.07708 -0.02083 0.07593 -0.02188 0.07431 C -0.03047 0.06158 -0.02018 0.07431 -0.02865 0.06435 C -0.02891 0.06227 -0.02917 0.06019 -0.02969 0.05833 C -0.03034 0.05625 -0.03151 0.05463 -0.0319 0.05232 C -0.03294 0.04722 -0.03412 0.03658 -0.03412 0.03658 C -0.03385 0.03241 -0.03385 0.02824 -0.03307 0.02454 C -0.03138 0.0169 -0.02787 0.01412 -0.02409 0.01065 C -0.02188 0.00833 -0.01966 0.00625 -0.01745 0.00463 C -0.01602 0.00347 -0.01445 0.00301 -0.01289 0.00255 C -0.00846 0.00116 -0.00391 0.00046 0.00052 -0.00139 C 0.00976 -0.00555 0.00351 -0.00324 0.01953 -0.00532 L 0.06549 -0.00139 C 0.06992 -0.00092 0.07656 0.00116 0.08112 0.00255 C 0.08971 0.01273 0.07799 -1.11111E-6 0.0901 0.00857 C 0.10378 0.01829 0.08776 0.01134 0.1013 0.01852 C 0.10325 0.01968 0.11198 0.02199 0.11354 0.02245 C 0.11471 0.02384 0.11562 0.0257 0.11693 0.02639 C 0.11875 0.02778 0.1207 0.02778 0.12253 0.02847 C 0.12552 0.02963 0.12851 0.03079 0.13151 0.03241 C 0.13958 0.03727 0.12943 0.03148 0.13932 0.03658 C 0.14049 0.03704 0.14154 0.03796 0.14271 0.03843 C 0.14453 0.03935 0.14648 0.03958 0.14831 0.04051 C 0.15052 0.04167 0.1526 0.04375 0.15495 0.04445 C 0.15755 0.04514 0.16016 0.04607 0.16289 0.04653 C 0.16901 0.04745 0.18867 0.04977 0.19414 0.05046 C 0.20351 0.04977 0.21289 0.04954 0.22213 0.04838 C 0.22474 0.04815 0.22747 0.04769 0.22995 0.04653 C 0.23125 0.04583 0.23229 0.04375 0.23333 0.04236 C 0.23411 0.04051 0.2349 0.03843 0.23555 0.03658 C 0.23672 0.0331 0.23763 0.02963 0.23893 0.02639 C 0.24336 0.0162 0.24167 0.02523 0.2457 0.0125 C 0.24753 0.00648 0.24805 0.00116 0.24909 -0.00532 C 0.24883 -0.00717 0.24753 -0.01713 0.24674 -0.01921 C 0.24323 -0.03055 0.24414 -0.02569 0.23789 -0.03125 C 0.22708 -0.04074 0.24726 -0.03495 0.21771 -0.03727 C 0.2069 -0.03819 0.19609 -0.03866 0.18516 -0.03912 C 0.1763 -0.03866 0.16732 -0.03912 0.15833 -0.03727 C 0.15703 -0.03704 0.15625 -0.03403 0.15495 -0.03333 C 0.15325 -0.03217 0.1513 -0.03194 0.14935 -0.03125 C 0.14101 -0.0213 0.15169 -0.0331 0.14154 -0.02523 C 0.13281 -0.01875 0.14388 -0.0243 0.1349 -0.01528 C 0.13281 -0.01319 0.13034 -0.01273 0.12812 -0.01134 C 0.12695 -0.00995 0.12591 -0.00856 0.12474 -0.00741 C 0.12044 -0.00255 0.11719 0.00093 0.1125 0.00463 C 0.11133 0.00556 0.11016 0.00579 0.10911 0.00648 C 0.10755 0.00764 0.10612 0.00926 0.10469 0.01065 L 0.09792 0.02245 C 0.09674 0.02454 0.09583 0.02685 0.09453 0.02847 C 0.09128 0.03241 0.08932 0.03495 0.08555 0.03843 C 0.08333 0.04051 0.08112 0.04236 0.07891 0.04445 C 0.07266 0.05046 0.07513 0.04977 0.06992 0.05232 C 0.06198 0.05648 0.06159 0.05486 0.04974 0.05648 C 0.04232 0.05579 0.03476 0.05602 0.02734 0.0544 C 0.02526 0.05394 0.02005 0.04954 0.01732 0.04838 C 0.01094 0.0456 0.01432 0.04699 0.00729 0.04445 C 0.00573 0.04306 0.0043 0.04167 0.00273 0.04051 C 0.00052 0.03889 -0.00391 0.03658 -0.00391 0.03658 C -0.00469 0.03449 -0.00547 0.03264 -0.00625 0.03056 C -0.00833 0.02408 -0.00912 0.01968 -0.01068 0.0125 C -0.0099 0.00533 -0.0099 -0.00231 -0.00846 -0.00926 C -0.00768 -0.01273 -0.00313 -0.01412 -0.00169 -0.01528 C -0.00013 -0.01643 0.00117 -0.01829 0.00273 -0.01921 C 0.00755 -0.02222 0.01888 -0.02268 0.02174 -0.02338 C 0.02474 -0.02384 0.02773 -0.02454 0.03073 -0.02523 C 0.0349 -0.02454 0.03906 -0.025 0.0431 -0.02338 C 0.04518 -0.02245 0.04674 -0.01898 0.0487 -0.01736 C 0.05039 -0.01574 0.05247 -0.01481 0.0543 -0.01342 C 0.05651 -0.01157 0.05872 -0.00926 0.06094 -0.00741 C 0.07044 0.00023 0.06289 -0.00694 0.07435 0.0007 C 0.07591 0.00162 0.07734 0.00347 0.07891 0.00463 C 0.08073 0.00602 0.08268 0.00695 0.0845 0.00857 C 0.08568 0.00972 0.08659 0.01158 0.08789 0.0125 C 0.08958 0.01412 0.09167 0.01482 0.09349 0.01644 C 0.10365 0.02662 0.0931 0.01968 0.1013 0.02454 C 0.10325 0.02801 0.10521 0.03241 0.10794 0.03449 C 0.11302 0.0382 0.11146 0.03449 0.11575 0.03843 C 0.11771 0.04028 0.11953 0.04236 0.12135 0.04445 C 0.12253 0.0456 0.12357 0.04745 0.12474 0.04838 C 0.12904 0.05232 0.12982 0.05185 0.13372 0.0544 C 0.13984 0.05857 0.14232 0.06111 0.14935 0.06435 C 0.15091 0.06505 0.15247 0.06551 0.15391 0.06644 C 0.15768 0.06875 0.16107 0.07292 0.1651 0.07431 C 0.16823 0.07546 0.172 0.07662 0.17513 0.07824 C 0.17734 0.0794 0.17969 0.08079 0.1819 0.08218 C 0.18346 0.08333 0.18476 0.08542 0.18633 0.08634 C 0.18854 0.0875 0.19075 0.0875 0.1931 0.0882 L 0.2345 0.08634 C 0.2388 0.08542 0.24036 0.0706 0.24115 0.06644 L 0.24232 0.06042 C 0.24193 0.05579 0.24232 0.0507 0.24115 0.04653 C 0.24062 0.04445 0.23893 0.04468 0.23789 0.04445 C 0.2345 0.04352 0.23112 0.04283 0.22773 0.04236 C 0.21471 0.04144 0.20169 0.0412 0.18854 0.04051 C 0.17552 0.0412 0.1625 0.04097 0.14935 0.04236 C 0.14492 0.04306 0.14049 0.04537 0.13594 0.04653 L 0.12695 0.04838 C 0.12591 0.04908 0.12474 0.05 0.1237 0.05046 C 0.12174 0.05116 0.11992 0.05139 0.1181 0.05232 C 0.11615 0.05347 0.11432 0.05509 0.1125 0.05648 C 0.11133 0.05718 0.11016 0.05764 0.10911 0.05833 C 0.10716 0.05972 0.10547 0.06134 0.10351 0.06227 C 0.10169 0.06343 0.09974 0.06343 0.09792 0.06435 C 0.09557 0.06551 0.09349 0.0669 0.09115 0.06829 C 0.08893 0.06968 0.08672 0.0713 0.0845 0.07222 C 0.08294 0.07292 0.08138 0.07338 0.07995 0.07431 C 0.07838 0.07546 0.07708 0.07732 0.07552 0.07824 C 0.0737 0.0794 0.07174 0.07963 0.06992 0.08033 C 0.06693 0.08148 0.06393 0.08264 0.06094 0.08426 C 0.05872 0.08565 0.05651 0.0875 0.0543 0.0882 C 0.04753 0.09074 0.05052 0.08912 0.04531 0.09236 C 0.02995 0.09167 0.01471 0.09144 -0.00065 0.09028 C -0.00208 0.09005 -0.00352 0.08866 -0.00508 0.0882 C -0.01315 0.08611 -0.01276 0.08634 -0.01849 0.08634 " pathEditMode="relative" ptsTypes="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다리꼴 4"/>
          <p:cNvSpPr/>
          <p:nvPr/>
        </p:nvSpPr>
        <p:spPr>
          <a:xfrm>
            <a:off x="2292626" y="4810539"/>
            <a:ext cx="7818783" cy="1086677"/>
          </a:xfrm>
          <a:prstGeom prst="trapezoid">
            <a:avLst>
              <a:gd name="adj" fmla="val 1658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9703808">
            <a:off x="1429328" y="2727489"/>
            <a:ext cx="3556979" cy="2425148"/>
          </a:xfrm>
          <a:prstGeom prst="parallelogram">
            <a:avLst>
              <a:gd name="adj" fmla="val 61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 rot="1896192" flipH="1">
            <a:off x="7425146" y="2719908"/>
            <a:ext cx="3556979" cy="2425148"/>
          </a:xfrm>
          <a:prstGeom prst="parallelogram">
            <a:avLst>
              <a:gd name="adj" fmla="val 611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81669" y="1975328"/>
            <a:ext cx="4240695" cy="2835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400" b="77067" l="9467" r="92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5997" r="9035" b="21739"/>
          <a:stretch/>
        </p:blipFill>
        <p:spPr>
          <a:xfrm rot="10077296">
            <a:off x="4059767" y="1802647"/>
            <a:ext cx="548065" cy="41946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54886" flipH="1">
            <a:off x="5249119" y="3873051"/>
            <a:ext cx="1305669" cy="1983687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490113" y="1584255"/>
            <a:ext cx="7030898" cy="2324740"/>
            <a:chOff x="4490113" y="1584255"/>
            <a:chExt cx="7030898" cy="2324740"/>
          </a:xfrm>
        </p:grpSpPr>
        <p:cxnSp>
          <p:nvCxnSpPr>
            <p:cNvPr id="37" name="직선 연결선 36"/>
            <p:cNvCxnSpPr>
              <a:cxnSpLocks/>
            </p:cNvCxnSpPr>
            <p:nvPr/>
          </p:nvCxnSpPr>
          <p:spPr>
            <a:xfrm>
              <a:off x="4490113" y="1975328"/>
              <a:ext cx="3244582" cy="672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7596298" y="1584255"/>
              <a:ext cx="3924713" cy="2324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734695" y="1750079"/>
              <a:ext cx="3619106" cy="2003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7734695" y="2374710"/>
            <a:ext cx="3619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074" y="43976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 보완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5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다리꼴 4"/>
          <p:cNvSpPr/>
          <p:nvPr/>
        </p:nvSpPr>
        <p:spPr>
          <a:xfrm>
            <a:off x="2292626" y="4810539"/>
            <a:ext cx="7818783" cy="1086677"/>
          </a:xfrm>
          <a:prstGeom prst="trapezoid">
            <a:avLst>
              <a:gd name="adj" fmla="val 1658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9703808">
            <a:off x="1429328" y="2727489"/>
            <a:ext cx="3556979" cy="2425148"/>
          </a:xfrm>
          <a:prstGeom prst="parallelogram">
            <a:avLst>
              <a:gd name="adj" fmla="val 61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 rot="1896192" flipH="1">
            <a:off x="7425146" y="2719908"/>
            <a:ext cx="3556979" cy="2425148"/>
          </a:xfrm>
          <a:prstGeom prst="parallelogram">
            <a:avLst>
              <a:gd name="adj" fmla="val 611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81669" y="1975328"/>
            <a:ext cx="4240695" cy="2835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7" t="23978" r="13217" b="16543"/>
          <a:stretch/>
        </p:blipFill>
        <p:spPr>
          <a:xfrm rot="947543">
            <a:off x="7323472" y="5135199"/>
            <a:ext cx="822447" cy="6626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400" b="77067" l="9467" r="92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5997" r="9035" b="21739"/>
          <a:stretch/>
        </p:blipFill>
        <p:spPr>
          <a:xfrm rot="10077296">
            <a:off x="4059767" y="1802647"/>
            <a:ext cx="548065" cy="41946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5926" y="3499190"/>
            <a:ext cx="1305669" cy="1983687"/>
          </a:xfrm>
          <a:prstGeom prst="rect">
            <a:avLst/>
          </a:prstGeom>
        </p:spPr>
      </p:pic>
      <p:sp>
        <p:nvSpPr>
          <p:cNvPr id="2" name="폭발: 14pt 1"/>
          <p:cNvSpPr/>
          <p:nvPr/>
        </p:nvSpPr>
        <p:spPr>
          <a:xfrm>
            <a:off x="4867217" y="3481756"/>
            <a:ext cx="2043100" cy="1642855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596298" y="1584255"/>
            <a:ext cx="3924713" cy="3706180"/>
            <a:chOff x="7596298" y="1584255"/>
            <a:chExt cx="3924713" cy="3706180"/>
          </a:xfrm>
        </p:grpSpPr>
        <p:grpSp>
          <p:nvGrpSpPr>
            <p:cNvPr id="34" name="그룹 33"/>
            <p:cNvGrpSpPr/>
            <p:nvPr/>
          </p:nvGrpSpPr>
          <p:grpSpPr>
            <a:xfrm>
              <a:off x="7596298" y="1584255"/>
              <a:ext cx="3924713" cy="3706180"/>
              <a:chOff x="7596298" y="1584255"/>
              <a:chExt cx="3924713" cy="3706180"/>
            </a:xfrm>
          </p:grpSpPr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 flipV="1">
                <a:off x="7609947" y="2647666"/>
                <a:ext cx="124748" cy="26427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7596298" y="1584255"/>
                <a:ext cx="3924713" cy="2324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734695" y="1750079"/>
                <a:ext cx="3619106" cy="2003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" name="직선 연결선 2"/>
            <p:cNvCxnSpPr>
              <a:cxnSpLocks/>
            </p:cNvCxnSpPr>
            <p:nvPr/>
          </p:nvCxnSpPr>
          <p:spPr>
            <a:xfrm>
              <a:off x="7734695" y="3384644"/>
              <a:ext cx="4858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자유형: 도형 9"/>
            <p:cNvSpPr/>
            <p:nvPr/>
          </p:nvSpPr>
          <p:spPr>
            <a:xfrm>
              <a:off x="8202304" y="2306472"/>
              <a:ext cx="3111690" cy="1078173"/>
            </a:xfrm>
            <a:custGeom>
              <a:avLst/>
              <a:gdLst>
                <a:gd name="connsiteX0" fmla="*/ 0 w 3111690"/>
                <a:gd name="connsiteY0" fmla="*/ 1078173 h 1078173"/>
                <a:gd name="connsiteX1" fmla="*/ 40944 w 3111690"/>
                <a:gd name="connsiteY1" fmla="*/ 777922 h 1078173"/>
                <a:gd name="connsiteX2" fmla="*/ 136478 w 3111690"/>
                <a:gd name="connsiteY2" fmla="*/ 327546 h 1078173"/>
                <a:gd name="connsiteX3" fmla="*/ 191069 w 3111690"/>
                <a:gd name="connsiteY3" fmla="*/ 177421 h 1078173"/>
                <a:gd name="connsiteX4" fmla="*/ 218365 w 3111690"/>
                <a:gd name="connsiteY4" fmla="*/ 95534 h 1078173"/>
                <a:gd name="connsiteX5" fmla="*/ 341195 w 3111690"/>
                <a:gd name="connsiteY5" fmla="*/ 0 h 1078173"/>
                <a:gd name="connsiteX6" fmla="*/ 395786 w 3111690"/>
                <a:gd name="connsiteY6" fmla="*/ 40943 h 1078173"/>
                <a:gd name="connsiteX7" fmla="*/ 409433 w 3111690"/>
                <a:gd name="connsiteY7" fmla="*/ 81886 h 1078173"/>
                <a:gd name="connsiteX8" fmla="*/ 477672 w 3111690"/>
                <a:gd name="connsiteY8" fmla="*/ 232012 h 1078173"/>
                <a:gd name="connsiteX9" fmla="*/ 504968 w 3111690"/>
                <a:gd name="connsiteY9" fmla="*/ 573206 h 1078173"/>
                <a:gd name="connsiteX10" fmla="*/ 518615 w 3111690"/>
                <a:gd name="connsiteY10" fmla="*/ 709683 h 1078173"/>
                <a:gd name="connsiteX11" fmla="*/ 655093 w 3111690"/>
                <a:gd name="connsiteY11" fmla="*/ 518615 h 1078173"/>
                <a:gd name="connsiteX12" fmla="*/ 1009935 w 3111690"/>
                <a:gd name="connsiteY12" fmla="*/ 163773 h 1078173"/>
                <a:gd name="connsiteX13" fmla="*/ 1119117 w 3111690"/>
                <a:gd name="connsiteY13" fmla="*/ 122829 h 1078173"/>
                <a:gd name="connsiteX14" fmla="*/ 1160060 w 3111690"/>
                <a:gd name="connsiteY14" fmla="*/ 204716 h 1078173"/>
                <a:gd name="connsiteX15" fmla="*/ 1173708 w 3111690"/>
                <a:gd name="connsiteY15" fmla="*/ 259307 h 1078173"/>
                <a:gd name="connsiteX16" fmla="*/ 1187356 w 3111690"/>
                <a:gd name="connsiteY16" fmla="*/ 559558 h 1078173"/>
                <a:gd name="connsiteX17" fmla="*/ 1487606 w 3111690"/>
                <a:gd name="connsiteY17" fmla="*/ 354841 h 1078173"/>
                <a:gd name="connsiteX18" fmla="*/ 1610436 w 3111690"/>
                <a:gd name="connsiteY18" fmla="*/ 286603 h 1078173"/>
                <a:gd name="connsiteX19" fmla="*/ 1678675 w 3111690"/>
                <a:gd name="connsiteY19" fmla="*/ 395785 h 1078173"/>
                <a:gd name="connsiteX20" fmla="*/ 1692323 w 3111690"/>
                <a:gd name="connsiteY20" fmla="*/ 491319 h 1078173"/>
                <a:gd name="connsiteX21" fmla="*/ 1705971 w 3111690"/>
                <a:gd name="connsiteY21" fmla="*/ 545910 h 1078173"/>
                <a:gd name="connsiteX22" fmla="*/ 1746914 w 3111690"/>
                <a:gd name="connsiteY22" fmla="*/ 532262 h 1078173"/>
                <a:gd name="connsiteX23" fmla="*/ 1801505 w 3111690"/>
                <a:gd name="connsiteY23" fmla="*/ 614149 h 1078173"/>
                <a:gd name="connsiteX24" fmla="*/ 1842448 w 3111690"/>
                <a:gd name="connsiteY24" fmla="*/ 668740 h 1078173"/>
                <a:gd name="connsiteX25" fmla="*/ 1856096 w 3111690"/>
                <a:gd name="connsiteY25" fmla="*/ 723331 h 1078173"/>
                <a:gd name="connsiteX26" fmla="*/ 1897039 w 3111690"/>
                <a:gd name="connsiteY26" fmla="*/ 764274 h 1078173"/>
                <a:gd name="connsiteX27" fmla="*/ 2006221 w 3111690"/>
                <a:gd name="connsiteY27" fmla="*/ 900752 h 1078173"/>
                <a:gd name="connsiteX28" fmla="*/ 2429302 w 3111690"/>
                <a:gd name="connsiteY28" fmla="*/ 941695 h 1078173"/>
                <a:gd name="connsiteX29" fmla="*/ 2497541 w 3111690"/>
                <a:gd name="connsiteY29" fmla="*/ 955343 h 1078173"/>
                <a:gd name="connsiteX30" fmla="*/ 2784144 w 3111690"/>
                <a:gd name="connsiteY30" fmla="*/ 968991 h 1078173"/>
                <a:gd name="connsiteX31" fmla="*/ 2947917 w 3111690"/>
                <a:gd name="connsiteY31" fmla="*/ 996286 h 1078173"/>
                <a:gd name="connsiteX32" fmla="*/ 3111690 w 3111690"/>
                <a:gd name="connsiteY32" fmla="*/ 1009934 h 107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11690" h="1078173">
                  <a:moveTo>
                    <a:pt x="0" y="1078173"/>
                  </a:moveTo>
                  <a:cubicBezTo>
                    <a:pt x="13648" y="978089"/>
                    <a:pt x="23994" y="877500"/>
                    <a:pt x="40944" y="777922"/>
                  </a:cubicBezTo>
                  <a:cubicBezTo>
                    <a:pt x="52608" y="709395"/>
                    <a:pt x="101732" y="449159"/>
                    <a:pt x="136478" y="327546"/>
                  </a:cubicBezTo>
                  <a:cubicBezTo>
                    <a:pt x="163025" y="234633"/>
                    <a:pt x="160323" y="261973"/>
                    <a:pt x="191069" y="177421"/>
                  </a:cubicBezTo>
                  <a:cubicBezTo>
                    <a:pt x="200902" y="150381"/>
                    <a:pt x="194425" y="111494"/>
                    <a:pt x="218365" y="95534"/>
                  </a:cubicBezTo>
                  <a:cubicBezTo>
                    <a:pt x="316310" y="30237"/>
                    <a:pt x="277054" y="64139"/>
                    <a:pt x="341195" y="0"/>
                  </a:cubicBezTo>
                  <a:cubicBezTo>
                    <a:pt x="359392" y="13648"/>
                    <a:pt x="381224" y="23469"/>
                    <a:pt x="395786" y="40943"/>
                  </a:cubicBezTo>
                  <a:cubicBezTo>
                    <a:pt x="404996" y="51995"/>
                    <a:pt x="403590" y="68740"/>
                    <a:pt x="409433" y="81886"/>
                  </a:cubicBezTo>
                  <a:cubicBezTo>
                    <a:pt x="513229" y="315427"/>
                    <a:pt x="397383" y="31285"/>
                    <a:pt x="477672" y="232012"/>
                  </a:cubicBezTo>
                  <a:cubicBezTo>
                    <a:pt x="506377" y="432942"/>
                    <a:pt x="480719" y="233711"/>
                    <a:pt x="504968" y="573206"/>
                  </a:cubicBezTo>
                  <a:cubicBezTo>
                    <a:pt x="508225" y="618809"/>
                    <a:pt x="514066" y="664191"/>
                    <a:pt x="518615" y="709683"/>
                  </a:cubicBezTo>
                  <a:cubicBezTo>
                    <a:pt x="603431" y="540051"/>
                    <a:pt x="532137" y="653866"/>
                    <a:pt x="655093" y="518615"/>
                  </a:cubicBezTo>
                  <a:cubicBezTo>
                    <a:pt x="783601" y="377257"/>
                    <a:pt x="852206" y="266297"/>
                    <a:pt x="1009935" y="163773"/>
                  </a:cubicBezTo>
                  <a:cubicBezTo>
                    <a:pt x="1042524" y="142590"/>
                    <a:pt x="1082723" y="136477"/>
                    <a:pt x="1119117" y="122829"/>
                  </a:cubicBezTo>
                  <a:cubicBezTo>
                    <a:pt x="1132765" y="150125"/>
                    <a:pt x="1148726" y="176381"/>
                    <a:pt x="1160060" y="204716"/>
                  </a:cubicBezTo>
                  <a:cubicBezTo>
                    <a:pt x="1167026" y="222132"/>
                    <a:pt x="1172269" y="240605"/>
                    <a:pt x="1173708" y="259307"/>
                  </a:cubicBezTo>
                  <a:cubicBezTo>
                    <a:pt x="1181392" y="359199"/>
                    <a:pt x="1182807" y="459474"/>
                    <a:pt x="1187356" y="559558"/>
                  </a:cubicBezTo>
                  <a:cubicBezTo>
                    <a:pt x="1393322" y="471287"/>
                    <a:pt x="1179891" y="572806"/>
                    <a:pt x="1487606" y="354841"/>
                  </a:cubicBezTo>
                  <a:cubicBezTo>
                    <a:pt x="1525826" y="327768"/>
                    <a:pt x="1569493" y="309349"/>
                    <a:pt x="1610436" y="286603"/>
                  </a:cubicBezTo>
                  <a:cubicBezTo>
                    <a:pt x="1633182" y="322997"/>
                    <a:pt x="1662736" y="355937"/>
                    <a:pt x="1678675" y="395785"/>
                  </a:cubicBezTo>
                  <a:cubicBezTo>
                    <a:pt x="1690622" y="425652"/>
                    <a:pt x="1686569" y="459670"/>
                    <a:pt x="1692323" y="491319"/>
                  </a:cubicBezTo>
                  <a:cubicBezTo>
                    <a:pt x="1695678" y="509773"/>
                    <a:pt x="1701422" y="527713"/>
                    <a:pt x="1705971" y="545910"/>
                  </a:cubicBezTo>
                  <a:cubicBezTo>
                    <a:pt x="1719619" y="541361"/>
                    <a:pt x="1733266" y="527713"/>
                    <a:pt x="1746914" y="532262"/>
                  </a:cubicBezTo>
                  <a:cubicBezTo>
                    <a:pt x="1797355" y="549076"/>
                    <a:pt x="1782256" y="580463"/>
                    <a:pt x="1801505" y="614149"/>
                  </a:cubicBezTo>
                  <a:cubicBezTo>
                    <a:pt x="1812790" y="633898"/>
                    <a:pt x="1828800" y="650543"/>
                    <a:pt x="1842448" y="668740"/>
                  </a:cubicBezTo>
                  <a:cubicBezTo>
                    <a:pt x="1846997" y="686937"/>
                    <a:pt x="1846790" y="707045"/>
                    <a:pt x="1856096" y="723331"/>
                  </a:cubicBezTo>
                  <a:cubicBezTo>
                    <a:pt x="1865672" y="740089"/>
                    <a:pt x="1890936" y="745964"/>
                    <a:pt x="1897039" y="764274"/>
                  </a:cubicBezTo>
                  <a:cubicBezTo>
                    <a:pt x="1950359" y="924235"/>
                    <a:pt x="1841701" y="877249"/>
                    <a:pt x="2006221" y="900752"/>
                  </a:cubicBezTo>
                  <a:cubicBezTo>
                    <a:pt x="2190460" y="974446"/>
                    <a:pt x="2020519" y="915321"/>
                    <a:pt x="2429302" y="941695"/>
                  </a:cubicBezTo>
                  <a:cubicBezTo>
                    <a:pt x="2452451" y="943188"/>
                    <a:pt x="2474413" y="953564"/>
                    <a:pt x="2497541" y="955343"/>
                  </a:cubicBezTo>
                  <a:cubicBezTo>
                    <a:pt x="2592902" y="962679"/>
                    <a:pt x="2688610" y="964442"/>
                    <a:pt x="2784144" y="968991"/>
                  </a:cubicBezTo>
                  <a:cubicBezTo>
                    <a:pt x="2870686" y="990625"/>
                    <a:pt x="2827224" y="982087"/>
                    <a:pt x="2947917" y="996286"/>
                  </a:cubicBezTo>
                  <a:cubicBezTo>
                    <a:pt x="3076734" y="1011441"/>
                    <a:pt x="3032062" y="1009934"/>
                    <a:pt x="3111690" y="100993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3074" y="43976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 보완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8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26 -1.11111E-6 L 0.053 0.0125 C 0.05365 0.01528 0.05404 0.01921 0.05404 0.02338 C 0.05404 0.02824 0.05365 0.03218 0.053 0.03472 L 0.05026 0.04769 " pathEditMode="relative" rAng="0" ptsTypes="AAAAA">
                                      <p:cBhvr>
                                        <p:cTn id="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다리꼴 4"/>
          <p:cNvSpPr/>
          <p:nvPr/>
        </p:nvSpPr>
        <p:spPr>
          <a:xfrm>
            <a:off x="2292626" y="4810539"/>
            <a:ext cx="7818783" cy="1086677"/>
          </a:xfrm>
          <a:prstGeom prst="trapezoid">
            <a:avLst>
              <a:gd name="adj" fmla="val 1658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9703808">
            <a:off x="1429328" y="2727489"/>
            <a:ext cx="3556979" cy="2425148"/>
          </a:xfrm>
          <a:prstGeom prst="parallelogram">
            <a:avLst>
              <a:gd name="adj" fmla="val 61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 rot="1896192" flipH="1">
            <a:off x="7425146" y="2719908"/>
            <a:ext cx="3556979" cy="2425148"/>
          </a:xfrm>
          <a:prstGeom prst="parallelogram">
            <a:avLst>
              <a:gd name="adj" fmla="val 611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81669" y="1975328"/>
            <a:ext cx="4240695" cy="2835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7" t="23978" r="13217" b="16543"/>
          <a:stretch/>
        </p:blipFill>
        <p:spPr>
          <a:xfrm rot="947543">
            <a:off x="7323472" y="5135199"/>
            <a:ext cx="822447" cy="6626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400" b="77067" l="9467" r="92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5997" r="9035" b="21739"/>
          <a:stretch/>
        </p:blipFill>
        <p:spPr>
          <a:xfrm rot="10077296">
            <a:off x="4059767" y="1802647"/>
            <a:ext cx="548065" cy="41946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5926" y="3499190"/>
            <a:ext cx="1305669" cy="198368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596298" y="1584255"/>
            <a:ext cx="3924713" cy="3706180"/>
            <a:chOff x="7596298" y="1584255"/>
            <a:chExt cx="3924713" cy="3706180"/>
          </a:xfrm>
        </p:grpSpPr>
        <p:grpSp>
          <p:nvGrpSpPr>
            <p:cNvPr id="34" name="그룹 33"/>
            <p:cNvGrpSpPr/>
            <p:nvPr/>
          </p:nvGrpSpPr>
          <p:grpSpPr>
            <a:xfrm>
              <a:off x="7596298" y="1584255"/>
              <a:ext cx="3924713" cy="3706180"/>
              <a:chOff x="7596298" y="1584255"/>
              <a:chExt cx="3924713" cy="3706180"/>
            </a:xfrm>
          </p:grpSpPr>
          <p:cxnSp>
            <p:nvCxnSpPr>
              <p:cNvPr id="37" name="직선 연결선 36"/>
              <p:cNvCxnSpPr>
                <a:cxnSpLocks/>
              </p:cNvCxnSpPr>
              <p:nvPr/>
            </p:nvCxnSpPr>
            <p:spPr>
              <a:xfrm flipV="1">
                <a:off x="7609947" y="2647666"/>
                <a:ext cx="124748" cy="26427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7596298" y="1584255"/>
                <a:ext cx="3924713" cy="2324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734695" y="1750079"/>
                <a:ext cx="3619106" cy="2003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" name="직선 연결선 2"/>
            <p:cNvCxnSpPr>
              <a:cxnSpLocks/>
            </p:cNvCxnSpPr>
            <p:nvPr/>
          </p:nvCxnSpPr>
          <p:spPr>
            <a:xfrm>
              <a:off x="7734695" y="3384644"/>
              <a:ext cx="4858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자유형: 도형 9"/>
            <p:cNvSpPr/>
            <p:nvPr/>
          </p:nvSpPr>
          <p:spPr>
            <a:xfrm>
              <a:off x="8202304" y="2306472"/>
              <a:ext cx="3111690" cy="1078173"/>
            </a:xfrm>
            <a:custGeom>
              <a:avLst/>
              <a:gdLst>
                <a:gd name="connsiteX0" fmla="*/ 0 w 3111690"/>
                <a:gd name="connsiteY0" fmla="*/ 1078173 h 1078173"/>
                <a:gd name="connsiteX1" fmla="*/ 40944 w 3111690"/>
                <a:gd name="connsiteY1" fmla="*/ 777922 h 1078173"/>
                <a:gd name="connsiteX2" fmla="*/ 136478 w 3111690"/>
                <a:gd name="connsiteY2" fmla="*/ 327546 h 1078173"/>
                <a:gd name="connsiteX3" fmla="*/ 191069 w 3111690"/>
                <a:gd name="connsiteY3" fmla="*/ 177421 h 1078173"/>
                <a:gd name="connsiteX4" fmla="*/ 218365 w 3111690"/>
                <a:gd name="connsiteY4" fmla="*/ 95534 h 1078173"/>
                <a:gd name="connsiteX5" fmla="*/ 341195 w 3111690"/>
                <a:gd name="connsiteY5" fmla="*/ 0 h 1078173"/>
                <a:gd name="connsiteX6" fmla="*/ 395786 w 3111690"/>
                <a:gd name="connsiteY6" fmla="*/ 40943 h 1078173"/>
                <a:gd name="connsiteX7" fmla="*/ 409433 w 3111690"/>
                <a:gd name="connsiteY7" fmla="*/ 81886 h 1078173"/>
                <a:gd name="connsiteX8" fmla="*/ 477672 w 3111690"/>
                <a:gd name="connsiteY8" fmla="*/ 232012 h 1078173"/>
                <a:gd name="connsiteX9" fmla="*/ 504968 w 3111690"/>
                <a:gd name="connsiteY9" fmla="*/ 573206 h 1078173"/>
                <a:gd name="connsiteX10" fmla="*/ 518615 w 3111690"/>
                <a:gd name="connsiteY10" fmla="*/ 709683 h 1078173"/>
                <a:gd name="connsiteX11" fmla="*/ 655093 w 3111690"/>
                <a:gd name="connsiteY11" fmla="*/ 518615 h 1078173"/>
                <a:gd name="connsiteX12" fmla="*/ 1009935 w 3111690"/>
                <a:gd name="connsiteY12" fmla="*/ 163773 h 1078173"/>
                <a:gd name="connsiteX13" fmla="*/ 1119117 w 3111690"/>
                <a:gd name="connsiteY13" fmla="*/ 122829 h 1078173"/>
                <a:gd name="connsiteX14" fmla="*/ 1160060 w 3111690"/>
                <a:gd name="connsiteY14" fmla="*/ 204716 h 1078173"/>
                <a:gd name="connsiteX15" fmla="*/ 1173708 w 3111690"/>
                <a:gd name="connsiteY15" fmla="*/ 259307 h 1078173"/>
                <a:gd name="connsiteX16" fmla="*/ 1187356 w 3111690"/>
                <a:gd name="connsiteY16" fmla="*/ 559558 h 1078173"/>
                <a:gd name="connsiteX17" fmla="*/ 1487606 w 3111690"/>
                <a:gd name="connsiteY17" fmla="*/ 354841 h 1078173"/>
                <a:gd name="connsiteX18" fmla="*/ 1610436 w 3111690"/>
                <a:gd name="connsiteY18" fmla="*/ 286603 h 1078173"/>
                <a:gd name="connsiteX19" fmla="*/ 1678675 w 3111690"/>
                <a:gd name="connsiteY19" fmla="*/ 395785 h 1078173"/>
                <a:gd name="connsiteX20" fmla="*/ 1692323 w 3111690"/>
                <a:gd name="connsiteY20" fmla="*/ 491319 h 1078173"/>
                <a:gd name="connsiteX21" fmla="*/ 1705971 w 3111690"/>
                <a:gd name="connsiteY21" fmla="*/ 545910 h 1078173"/>
                <a:gd name="connsiteX22" fmla="*/ 1746914 w 3111690"/>
                <a:gd name="connsiteY22" fmla="*/ 532262 h 1078173"/>
                <a:gd name="connsiteX23" fmla="*/ 1801505 w 3111690"/>
                <a:gd name="connsiteY23" fmla="*/ 614149 h 1078173"/>
                <a:gd name="connsiteX24" fmla="*/ 1842448 w 3111690"/>
                <a:gd name="connsiteY24" fmla="*/ 668740 h 1078173"/>
                <a:gd name="connsiteX25" fmla="*/ 1856096 w 3111690"/>
                <a:gd name="connsiteY25" fmla="*/ 723331 h 1078173"/>
                <a:gd name="connsiteX26" fmla="*/ 1897039 w 3111690"/>
                <a:gd name="connsiteY26" fmla="*/ 764274 h 1078173"/>
                <a:gd name="connsiteX27" fmla="*/ 2006221 w 3111690"/>
                <a:gd name="connsiteY27" fmla="*/ 900752 h 1078173"/>
                <a:gd name="connsiteX28" fmla="*/ 2429302 w 3111690"/>
                <a:gd name="connsiteY28" fmla="*/ 941695 h 1078173"/>
                <a:gd name="connsiteX29" fmla="*/ 2497541 w 3111690"/>
                <a:gd name="connsiteY29" fmla="*/ 955343 h 1078173"/>
                <a:gd name="connsiteX30" fmla="*/ 2784144 w 3111690"/>
                <a:gd name="connsiteY30" fmla="*/ 968991 h 1078173"/>
                <a:gd name="connsiteX31" fmla="*/ 2947917 w 3111690"/>
                <a:gd name="connsiteY31" fmla="*/ 996286 h 1078173"/>
                <a:gd name="connsiteX32" fmla="*/ 3111690 w 3111690"/>
                <a:gd name="connsiteY32" fmla="*/ 1009934 h 107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11690" h="1078173">
                  <a:moveTo>
                    <a:pt x="0" y="1078173"/>
                  </a:moveTo>
                  <a:cubicBezTo>
                    <a:pt x="13648" y="978089"/>
                    <a:pt x="23994" y="877500"/>
                    <a:pt x="40944" y="777922"/>
                  </a:cubicBezTo>
                  <a:cubicBezTo>
                    <a:pt x="52608" y="709395"/>
                    <a:pt x="101732" y="449159"/>
                    <a:pt x="136478" y="327546"/>
                  </a:cubicBezTo>
                  <a:cubicBezTo>
                    <a:pt x="163025" y="234633"/>
                    <a:pt x="160323" y="261973"/>
                    <a:pt x="191069" y="177421"/>
                  </a:cubicBezTo>
                  <a:cubicBezTo>
                    <a:pt x="200902" y="150381"/>
                    <a:pt x="194425" y="111494"/>
                    <a:pt x="218365" y="95534"/>
                  </a:cubicBezTo>
                  <a:cubicBezTo>
                    <a:pt x="316310" y="30237"/>
                    <a:pt x="277054" y="64139"/>
                    <a:pt x="341195" y="0"/>
                  </a:cubicBezTo>
                  <a:cubicBezTo>
                    <a:pt x="359392" y="13648"/>
                    <a:pt x="381224" y="23469"/>
                    <a:pt x="395786" y="40943"/>
                  </a:cubicBezTo>
                  <a:cubicBezTo>
                    <a:pt x="404996" y="51995"/>
                    <a:pt x="403590" y="68740"/>
                    <a:pt x="409433" y="81886"/>
                  </a:cubicBezTo>
                  <a:cubicBezTo>
                    <a:pt x="513229" y="315427"/>
                    <a:pt x="397383" y="31285"/>
                    <a:pt x="477672" y="232012"/>
                  </a:cubicBezTo>
                  <a:cubicBezTo>
                    <a:pt x="506377" y="432942"/>
                    <a:pt x="480719" y="233711"/>
                    <a:pt x="504968" y="573206"/>
                  </a:cubicBezTo>
                  <a:cubicBezTo>
                    <a:pt x="508225" y="618809"/>
                    <a:pt x="514066" y="664191"/>
                    <a:pt x="518615" y="709683"/>
                  </a:cubicBezTo>
                  <a:cubicBezTo>
                    <a:pt x="603431" y="540051"/>
                    <a:pt x="532137" y="653866"/>
                    <a:pt x="655093" y="518615"/>
                  </a:cubicBezTo>
                  <a:cubicBezTo>
                    <a:pt x="783601" y="377257"/>
                    <a:pt x="852206" y="266297"/>
                    <a:pt x="1009935" y="163773"/>
                  </a:cubicBezTo>
                  <a:cubicBezTo>
                    <a:pt x="1042524" y="142590"/>
                    <a:pt x="1082723" y="136477"/>
                    <a:pt x="1119117" y="122829"/>
                  </a:cubicBezTo>
                  <a:cubicBezTo>
                    <a:pt x="1132765" y="150125"/>
                    <a:pt x="1148726" y="176381"/>
                    <a:pt x="1160060" y="204716"/>
                  </a:cubicBezTo>
                  <a:cubicBezTo>
                    <a:pt x="1167026" y="222132"/>
                    <a:pt x="1172269" y="240605"/>
                    <a:pt x="1173708" y="259307"/>
                  </a:cubicBezTo>
                  <a:cubicBezTo>
                    <a:pt x="1181392" y="359199"/>
                    <a:pt x="1182807" y="459474"/>
                    <a:pt x="1187356" y="559558"/>
                  </a:cubicBezTo>
                  <a:cubicBezTo>
                    <a:pt x="1393322" y="471287"/>
                    <a:pt x="1179891" y="572806"/>
                    <a:pt x="1487606" y="354841"/>
                  </a:cubicBezTo>
                  <a:cubicBezTo>
                    <a:pt x="1525826" y="327768"/>
                    <a:pt x="1569493" y="309349"/>
                    <a:pt x="1610436" y="286603"/>
                  </a:cubicBezTo>
                  <a:cubicBezTo>
                    <a:pt x="1633182" y="322997"/>
                    <a:pt x="1662736" y="355937"/>
                    <a:pt x="1678675" y="395785"/>
                  </a:cubicBezTo>
                  <a:cubicBezTo>
                    <a:pt x="1690622" y="425652"/>
                    <a:pt x="1686569" y="459670"/>
                    <a:pt x="1692323" y="491319"/>
                  </a:cubicBezTo>
                  <a:cubicBezTo>
                    <a:pt x="1695678" y="509773"/>
                    <a:pt x="1701422" y="527713"/>
                    <a:pt x="1705971" y="545910"/>
                  </a:cubicBezTo>
                  <a:cubicBezTo>
                    <a:pt x="1719619" y="541361"/>
                    <a:pt x="1733266" y="527713"/>
                    <a:pt x="1746914" y="532262"/>
                  </a:cubicBezTo>
                  <a:cubicBezTo>
                    <a:pt x="1797355" y="549076"/>
                    <a:pt x="1782256" y="580463"/>
                    <a:pt x="1801505" y="614149"/>
                  </a:cubicBezTo>
                  <a:cubicBezTo>
                    <a:pt x="1812790" y="633898"/>
                    <a:pt x="1828800" y="650543"/>
                    <a:pt x="1842448" y="668740"/>
                  </a:cubicBezTo>
                  <a:cubicBezTo>
                    <a:pt x="1846997" y="686937"/>
                    <a:pt x="1846790" y="707045"/>
                    <a:pt x="1856096" y="723331"/>
                  </a:cubicBezTo>
                  <a:cubicBezTo>
                    <a:pt x="1865672" y="740089"/>
                    <a:pt x="1890936" y="745964"/>
                    <a:pt x="1897039" y="764274"/>
                  </a:cubicBezTo>
                  <a:cubicBezTo>
                    <a:pt x="1950359" y="924235"/>
                    <a:pt x="1841701" y="877249"/>
                    <a:pt x="2006221" y="900752"/>
                  </a:cubicBezTo>
                  <a:cubicBezTo>
                    <a:pt x="2190460" y="974446"/>
                    <a:pt x="2020519" y="915321"/>
                    <a:pt x="2429302" y="941695"/>
                  </a:cubicBezTo>
                  <a:cubicBezTo>
                    <a:pt x="2452451" y="943188"/>
                    <a:pt x="2474413" y="953564"/>
                    <a:pt x="2497541" y="955343"/>
                  </a:cubicBezTo>
                  <a:cubicBezTo>
                    <a:pt x="2592902" y="962679"/>
                    <a:pt x="2688610" y="964442"/>
                    <a:pt x="2784144" y="968991"/>
                  </a:cubicBezTo>
                  <a:cubicBezTo>
                    <a:pt x="2870686" y="990625"/>
                    <a:pt x="2827224" y="982087"/>
                    <a:pt x="2947917" y="996286"/>
                  </a:cubicBezTo>
                  <a:cubicBezTo>
                    <a:pt x="3076734" y="1011441"/>
                    <a:pt x="3032062" y="1009934"/>
                    <a:pt x="3111690" y="100993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96" b="98990" l="0" r="988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40" y="4133799"/>
            <a:ext cx="1090646" cy="833776"/>
          </a:xfrm>
          <a:prstGeom prst="rect">
            <a:avLst/>
          </a:prstGeom>
        </p:spPr>
      </p:pic>
      <p:sp>
        <p:nvSpPr>
          <p:cNvPr id="2" name="폭발: 14pt 1"/>
          <p:cNvSpPr/>
          <p:nvPr/>
        </p:nvSpPr>
        <p:spPr>
          <a:xfrm>
            <a:off x="2746889" y="4497635"/>
            <a:ext cx="2043100" cy="1642855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3074" y="43976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 보완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1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1319 L -0.00625 0.01319 L -0.01744 0.01898 C -0.01862 0.01967 -0.01979 0.02013 -0.02083 0.02106 C -0.03385 0.03263 -0.01966 0.02129 -0.03098 0.0331 C -0.05117 0.05416 -0.03307 0.03287 -0.04322 0.0449 C -0.04362 0.04768 -0.04414 0.05023 -0.0444 0.05301 C -0.04583 0.07361 -0.04544 0.07824 -0.04544 0.09884 " pathEditMode="relative" ptsTypes="AAAAAA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75897" y="280017"/>
            <a:ext cx="1329684" cy="137711"/>
            <a:chOff x="603032" y="122108"/>
            <a:chExt cx="2659366" cy="275422"/>
          </a:xfrm>
        </p:grpSpPr>
        <p:sp>
          <p:nvSpPr>
            <p:cNvPr id="15" name="직사각형 14"/>
            <p:cNvSpPr/>
            <p:nvPr/>
          </p:nvSpPr>
          <p:spPr>
            <a:xfrm>
              <a:off x="1014330" y="122108"/>
              <a:ext cx="2248068" cy="2754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3032" y="122108"/>
              <a:ext cx="411297" cy="275422"/>
            </a:xfrm>
            <a:prstGeom prst="rect">
              <a:avLst/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009080" y="122108"/>
              <a:ext cx="253387" cy="275422"/>
            </a:xfrm>
            <a:prstGeom prst="triangle">
              <a:avLst>
                <a:gd name="adj" fmla="val 0"/>
              </a:avLst>
            </a:prstGeom>
            <a:solidFill>
              <a:srgbClr val="DA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475897" y="1097110"/>
            <a:ext cx="11058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다리꼴 4"/>
          <p:cNvSpPr/>
          <p:nvPr/>
        </p:nvSpPr>
        <p:spPr>
          <a:xfrm>
            <a:off x="2292626" y="4810539"/>
            <a:ext cx="7818783" cy="1086677"/>
          </a:xfrm>
          <a:prstGeom prst="trapezoid">
            <a:avLst>
              <a:gd name="adj" fmla="val 1658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9703808">
            <a:off x="1429328" y="2727489"/>
            <a:ext cx="3556979" cy="2425148"/>
          </a:xfrm>
          <a:prstGeom prst="parallelogram">
            <a:avLst>
              <a:gd name="adj" fmla="val 612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 rot="1896192" flipH="1">
            <a:off x="7425146" y="2719908"/>
            <a:ext cx="3556979" cy="2425148"/>
          </a:xfrm>
          <a:prstGeom prst="parallelogram">
            <a:avLst>
              <a:gd name="adj" fmla="val 611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81669" y="1975328"/>
            <a:ext cx="4240695" cy="2835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7" t="23978" r="13217" b="16543"/>
          <a:stretch/>
        </p:blipFill>
        <p:spPr>
          <a:xfrm rot="947543">
            <a:off x="7323472" y="5135199"/>
            <a:ext cx="822447" cy="6626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400" b="77067" l="9467" r="92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5997" r="9035" b="21739"/>
          <a:stretch/>
        </p:blipFill>
        <p:spPr>
          <a:xfrm rot="10077296">
            <a:off x="4059767" y="1802647"/>
            <a:ext cx="548065" cy="41946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5926" y="3499190"/>
            <a:ext cx="1305669" cy="19836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96" b="98990" l="0" r="988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62" y="4777290"/>
            <a:ext cx="1090646" cy="833776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490113" y="1584255"/>
            <a:ext cx="7030898" cy="2324740"/>
            <a:chOff x="4490113" y="1584255"/>
            <a:chExt cx="7030898" cy="2324740"/>
          </a:xfrm>
        </p:grpSpPr>
        <p:grpSp>
          <p:nvGrpSpPr>
            <p:cNvPr id="25" name="그룹 24"/>
            <p:cNvGrpSpPr/>
            <p:nvPr/>
          </p:nvGrpSpPr>
          <p:grpSpPr>
            <a:xfrm>
              <a:off x="4490113" y="1584255"/>
              <a:ext cx="7030898" cy="2324740"/>
              <a:chOff x="4490113" y="1584255"/>
              <a:chExt cx="7030898" cy="2324740"/>
            </a:xfrm>
          </p:grpSpPr>
          <p:cxnSp>
            <p:nvCxnSpPr>
              <p:cNvPr id="27" name="직선 연결선 26"/>
              <p:cNvCxnSpPr>
                <a:cxnSpLocks/>
              </p:cNvCxnSpPr>
              <p:nvPr/>
            </p:nvCxnSpPr>
            <p:spPr>
              <a:xfrm>
                <a:off x="4490113" y="1975328"/>
                <a:ext cx="3244582" cy="6723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7596298" y="1584255"/>
                <a:ext cx="3924713" cy="2324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734695" y="1750079"/>
                <a:ext cx="3619106" cy="2003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자유형: 도형 25"/>
            <p:cNvSpPr/>
            <p:nvPr/>
          </p:nvSpPr>
          <p:spPr>
            <a:xfrm>
              <a:off x="7751928" y="1992573"/>
              <a:ext cx="3548496" cy="1214651"/>
            </a:xfrm>
            <a:custGeom>
              <a:avLst/>
              <a:gdLst>
                <a:gd name="connsiteX0" fmla="*/ 0 w 3548496"/>
                <a:gd name="connsiteY0" fmla="*/ 668740 h 1214651"/>
                <a:gd name="connsiteX1" fmla="*/ 68239 w 3548496"/>
                <a:gd name="connsiteY1" fmla="*/ 614149 h 1214651"/>
                <a:gd name="connsiteX2" fmla="*/ 95535 w 3548496"/>
                <a:gd name="connsiteY2" fmla="*/ 545911 h 1214651"/>
                <a:gd name="connsiteX3" fmla="*/ 150126 w 3548496"/>
                <a:gd name="connsiteY3" fmla="*/ 450376 h 1214651"/>
                <a:gd name="connsiteX4" fmla="*/ 177421 w 3548496"/>
                <a:gd name="connsiteY4" fmla="*/ 327546 h 1214651"/>
                <a:gd name="connsiteX5" fmla="*/ 218365 w 3548496"/>
                <a:gd name="connsiteY5" fmla="*/ 272955 h 1214651"/>
                <a:gd name="connsiteX6" fmla="*/ 327547 w 3548496"/>
                <a:gd name="connsiteY6" fmla="*/ 232012 h 1214651"/>
                <a:gd name="connsiteX7" fmla="*/ 395785 w 3548496"/>
                <a:gd name="connsiteY7" fmla="*/ 245660 h 1214651"/>
                <a:gd name="connsiteX8" fmla="*/ 477672 w 3548496"/>
                <a:gd name="connsiteY8" fmla="*/ 327546 h 1214651"/>
                <a:gd name="connsiteX9" fmla="*/ 504968 w 3548496"/>
                <a:gd name="connsiteY9" fmla="*/ 368490 h 1214651"/>
                <a:gd name="connsiteX10" fmla="*/ 518615 w 3548496"/>
                <a:gd name="connsiteY10" fmla="*/ 409433 h 1214651"/>
                <a:gd name="connsiteX11" fmla="*/ 545911 w 3548496"/>
                <a:gd name="connsiteY11" fmla="*/ 859809 h 1214651"/>
                <a:gd name="connsiteX12" fmla="*/ 573206 w 3548496"/>
                <a:gd name="connsiteY12" fmla="*/ 914400 h 1214651"/>
                <a:gd name="connsiteX13" fmla="*/ 600502 w 3548496"/>
                <a:gd name="connsiteY13" fmla="*/ 955343 h 1214651"/>
                <a:gd name="connsiteX14" fmla="*/ 682388 w 3548496"/>
                <a:gd name="connsiteY14" fmla="*/ 996287 h 1214651"/>
                <a:gd name="connsiteX15" fmla="*/ 777923 w 3548496"/>
                <a:gd name="connsiteY15" fmla="*/ 928048 h 1214651"/>
                <a:gd name="connsiteX16" fmla="*/ 818866 w 3548496"/>
                <a:gd name="connsiteY16" fmla="*/ 832514 h 1214651"/>
                <a:gd name="connsiteX17" fmla="*/ 846162 w 3548496"/>
                <a:gd name="connsiteY17" fmla="*/ 791570 h 1214651"/>
                <a:gd name="connsiteX18" fmla="*/ 900753 w 3548496"/>
                <a:gd name="connsiteY18" fmla="*/ 545911 h 1214651"/>
                <a:gd name="connsiteX19" fmla="*/ 914400 w 3548496"/>
                <a:gd name="connsiteY19" fmla="*/ 491320 h 1214651"/>
                <a:gd name="connsiteX20" fmla="*/ 955344 w 3548496"/>
                <a:gd name="connsiteY20" fmla="*/ 286603 h 1214651"/>
                <a:gd name="connsiteX21" fmla="*/ 1009935 w 3548496"/>
                <a:gd name="connsiteY21" fmla="*/ 204717 h 1214651"/>
                <a:gd name="connsiteX22" fmla="*/ 1105469 w 3548496"/>
                <a:gd name="connsiteY22" fmla="*/ 109182 h 1214651"/>
                <a:gd name="connsiteX23" fmla="*/ 1173708 w 3548496"/>
                <a:gd name="connsiteY23" fmla="*/ 150126 h 1214651"/>
                <a:gd name="connsiteX24" fmla="*/ 1228299 w 3548496"/>
                <a:gd name="connsiteY24" fmla="*/ 177421 h 1214651"/>
                <a:gd name="connsiteX25" fmla="*/ 1255594 w 3548496"/>
                <a:gd name="connsiteY25" fmla="*/ 232012 h 1214651"/>
                <a:gd name="connsiteX26" fmla="*/ 1282890 w 3548496"/>
                <a:gd name="connsiteY26" fmla="*/ 805218 h 1214651"/>
                <a:gd name="connsiteX27" fmla="*/ 1296538 w 3548496"/>
                <a:gd name="connsiteY27" fmla="*/ 1050878 h 1214651"/>
                <a:gd name="connsiteX28" fmla="*/ 1310185 w 3548496"/>
                <a:gd name="connsiteY28" fmla="*/ 1132764 h 1214651"/>
                <a:gd name="connsiteX29" fmla="*/ 1351129 w 3548496"/>
                <a:gd name="connsiteY29" fmla="*/ 1201003 h 1214651"/>
                <a:gd name="connsiteX30" fmla="*/ 1419368 w 3548496"/>
                <a:gd name="connsiteY30" fmla="*/ 1214651 h 1214651"/>
                <a:gd name="connsiteX31" fmla="*/ 1487606 w 3548496"/>
                <a:gd name="connsiteY31" fmla="*/ 1132764 h 1214651"/>
                <a:gd name="connsiteX32" fmla="*/ 1528550 w 3548496"/>
                <a:gd name="connsiteY32" fmla="*/ 1078173 h 1214651"/>
                <a:gd name="connsiteX33" fmla="*/ 1610436 w 3548496"/>
                <a:gd name="connsiteY33" fmla="*/ 846161 h 1214651"/>
                <a:gd name="connsiteX34" fmla="*/ 1665027 w 3548496"/>
                <a:gd name="connsiteY34" fmla="*/ 436728 h 1214651"/>
                <a:gd name="connsiteX35" fmla="*/ 1692323 w 3548496"/>
                <a:gd name="connsiteY35" fmla="*/ 354842 h 1214651"/>
                <a:gd name="connsiteX36" fmla="*/ 1719618 w 3548496"/>
                <a:gd name="connsiteY36" fmla="*/ 313899 h 1214651"/>
                <a:gd name="connsiteX37" fmla="*/ 1746914 w 3548496"/>
                <a:gd name="connsiteY37" fmla="*/ 354842 h 1214651"/>
                <a:gd name="connsiteX38" fmla="*/ 1760562 w 3548496"/>
                <a:gd name="connsiteY38" fmla="*/ 682388 h 1214651"/>
                <a:gd name="connsiteX39" fmla="*/ 1842448 w 3548496"/>
                <a:gd name="connsiteY39" fmla="*/ 641445 h 1214651"/>
                <a:gd name="connsiteX40" fmla="*/ 1965278 w 3548496"/>
                <a:gd name="connsiteY40" fmla="*/ 573206 h 1214651"/>
                <a:gd name="connsiteX41" fmla="*/ 2265529 w 3548496"/>
                <a:gd name="connsiteY41" fmla="*/ 641445 h 1214651"/>
                <a:gd name="connsiteX42" fmla="*/ 2306472 w 3548496"/>
                <a:gd name="connsiteY42" fmla="*/ 696036 h 1214651"/>
                <a:gd name="connsiteX43" fmla="*/ 2320120 w 3548496"/>
                <a:gd name="connsiteY43" fmla="*/ 764275 h 1214651"/>
                <a:gd name="connsiteX44" fmla="*/ 2388359 w 3548496"/>
                <a:gd name="connsiteY44" fmla="*/ 682388 h 1214651"/>
                <a:gd name="connsiteX45" fmla="*/ 2442950 w 3548496"/>
                <a:gd name="connsiteY45" fmla="*/ 641445 h 1214651"/>
                <a:gd name="connsiteX46" fmla="*/ 2552132 w 3548496"/>
                <a:gd name="connsiteY46" fmla="*/ 518615 h 1214651"/>
                <a:gd name="connsiteX47" fmla="*/ 2688609 w 3548496"/>
                <a:gd name="connsiteY47" fmla="*/ 122830 h 1214651"/>
                <a:gd name="connsiteX48" fmla="*/ 2797791 w 3548496"/>
                <a:gd name="connsiteY48" fmla="*/ 0 h 1214651"/>
                <a:gd name="connsiteX49" fmla="*/ 2852382 w 3548496"/>
                <a:gd name="connsiteY49" fmla="*/ 13648 h 1214651"/>
                <a:gd name="connsiteX50" fmla="*/ 2906973 w 3548496"/>
                <a:gd name="connsiteY50" fmla="*/ 136478 h 1214651"/>
                <a:gd name="connsiteX51" fmla="*/ 2920621 w 3548496"/>
                <a:gd name="connsiteY51" fmla="*/ 177421 h 1214651"/>
                <a:gd name="connsiteX52" fmla="*/ 2934269 w 3548496"/>
                <a:gd name="connsiteY52" fmla="*/ 232012 h 1214651"/>
                <a:gd name="connsiteX53" fmla="*/ 2947917 w 3548496"/>
                <a:gd name="connsiteY53" fmla="*/ 423081 h 1214651"/>
                <a:gd name="connsiteX54" fmla="*/ 2961565 w 3548496"/>
                <a:gd name="connsiteY54" fmla="*/ 900752 h 1214651"/>
                <a:gd name="connsiteX55" fmla="*/ 2975212 w 3548496"/>
                <a:gd name="connsiteY55" fmla="*/ 955343 h 1214651"/>
                <a:gd name="connsiteX56" fmla="*/ 3084394 w 3548496"/>
                <a:gd name="connsiteY56" fmla="*/ 996287 h 1214651"/>
                <a:gd name="connsiteX57" fmla="*/ 3111690 w 3548496"/>
                <a:gd name="connsiteY57" fmla="*/ 914400 h 1214651"/>
                <a:gd name="connsiteX58" fmla="*/ 3138985 w 3548496"/>
                <a:gd name="connsiteY58" fmla="*/ 873457 h 1214651"/>
                <a:gd name="connsiteX59" fmla="*/ 3152633 w 3548496"/>
                <a:gd name="connsiteY59" fmla="*/ 818866 h 1214651"/>
                <a:gd name="connsiteX60" fmla="*/ 3234520 w 3548496"/>
                <a:gd name="connsiteY60" fmla="*/ 668740 h 1214651"/>
                <a:gd name="connsiteX61" fmla="*/ 3330054 w 3548496"/>
                <a:gd name="connsiteY61" fmla="*/ 682388 h 1214651"/>
                <a:gd name="connsiteX62" fmla="*/ 3370997 w 3548496"/>
                <a:gd name="connsiteY62" fmla="*/ 696036 h 1214651"/>
                <a:gd name="connsiteX63" fmla="*/ 3452884 w 3548496"/>
                <a:gd name="connsiteY63" fmla="*/ 655093 h 1214651"/>
                <a:gd name="connsiteX64" fmla="*/ 3493827 w 3548496"/>
                <a:gd name="connsiteY64" fmla="*/ 641445 h 1214651"/>
                <a:gd name="connsiteX65" fmla="*/ 3534771 w 3548496"/>
                <a:gd name="connsiteY65" fmla="*/ 627797 h 121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548496" h="1214651">
                  <a:moveTo>
                    <a:pt x="0" y="668740"/>
                  </a:moveTo>
                  <a:cubicBezTo>
                    <a:pt x="22746" y="650543"/>
                    <a:pt x="50355" y="637142"/>
                    <a:pt x="68239" y="614149"/>
                  </a:cubicBezTo>
                  <a:cubicBezTo>
                    <a:pt x="83280" y="594811"/>
                    <a:pt x="84579" y="567823"/>
                    <a:pt x="95535" y="545911"/>
                  </a:cubicBezTo>
                  <a:cubicBezTo>
                    <a:pt x="111938" y="513106"/>
                    <a:pt x="131929" y="482221"/>
                    <a:pt x="150126" y="450376"/>
                  </a:cubicBezTo>
                  <a:cubicBezTo>
                    <a:pt x="151563" y="443193"/>
                    <a:pt x="170995" y="340398"/>
                    <a:pt x="177421" y="327546"/>
                  </a:cubicBezTo>
                  <a:cubicBezTo>
                    <a:pt x="187594" y="307201"/>
                    <a:pt x="201095" y="287758"/>
                    <a:pt x="218365" y="272955"/>
                  </a:cubicBezTo>
                  <a:cubicBezTo>
                    <a:pt x="247751" y="247767"/>
                    <a:pt x="291924" y="240918"/>
                    <a:pt x="327547" y="232012"/>
                  </a:cubicBezTo>
                  <a:cubicBezTo>
                    <a:pt x="350293" y="236561"/>
                    <a:pt x="374065" y="237515"/>
                    <a:pt x="395785" y="245660"/>
                  </a:cubicBezTo>
                  <a:cubicBezTo>
                    <a:pt x="436239" y="260830"/>
                    <a:pt x="453813" y="294143"/>
                    <a:pt x="477672" y="327546"/>
                  </a:cubicBezTo>
                  <a:cubicBezTo>
                    <a:pt x="487206" y="340894"/>
                    <a:pt x="495869" y="354842"/>
                    <a:pt x="504968" y="368490"/>
                  </a:cubicBezTo>
                  <a:cubicBezTo>
                    <a:pt x="509517" y="382138"/>
                    <a:pt x="515494" y="395390"/>
                    <a:pt x="518615" y="409433"/>
                  </a:cubicBezTo>
                  <a:cubicBezTo>
                    <a:pt x="553203" y="565082"/>
                    <a:pt x="527984" y="674560"/>
                    <a:pt x="545911" y="859809"/>
                  </a:cubicBezTo>
                  <a:cubicBezTo>
                    <a:pt x="547871" y="880059"/>
                    <a:pt x="563112" y="896736"/>
                    <a:pt x="573206" y="914400"/>
                  </a:cubicBezTo>
                  <a:cubicBezTo>
                    <a:pt x="581344" y="928641"/>
                    <a:pt x="588904" y="943745"/>
                    <a:pt x="600502" y="955343"/>
                  </a:cubicBezTo>
                  <a:cubicBezTo>
                    <a:pt x="626959" y="981800"/>
                    <a:pt x="649087" y="985186"/>
                    <a:pt x="682388" y="996287"/>
                  </a:cubicBezTo>
                  <a:cubicBezTo>
                    <a:pt x="698769" y="985367"/>
                    <a:pt x="770517" y="938628"/>
                    <a:pt x="777923" y="928048"/>
                  </a:cubicBezTo>
                  <a:cubicBezTo>
                    <a:pt x="797791" y="899665"/>
                    <a:pt x="803372" y="863502"/>
                    <a:pt x="818866" y="832514"/>
                  </a:cubicBezTo>
                  <a:cubicBezTo>
                    <a:pt x="826202" y="817843"/>
                    <a:pt x="837063" y="805218"/>
                    <a:pt x="846162" y="791570"/>
                  </a:cubicBezTo>
                  <a:cubicBezTo>
                    <a:pt x="879913" y="656559"/>
                    <a:pt x="840922" y="815151"/>
                    <a:pt x="900753" y="545911"/>
                  </a:cubicBezTo>
                  <a:cubicBezTo>
                    <a:pt x="904822" y="527601"/>
                    <a:pt x="910536" y="509675"/>
                    <a:pt x="914400" y="491320"/>
                  </a:cubicBezTo>
                  <a:cubicBezTo>
                    <a:pt x="928736" y="423222"/>
                    <a:pt x="933337" y="352622"/>
                    <a:pt x="955344" y="286603"/>
                  </a:cubicBezTo>
                  <a:cubicBezTo>
                    <a:pt x="965718" y="255481"/>
                    <a:pt x="991123" y="231592"/>
                    <a:pt x="1009935" y="204717"/>
                  </a:cubicBezTo>
                  <a:cubicBezTo>
                    <a:pt x="1056865" y="137675"/>
                    <a:pt x="1040342" y="158028"/>
                    <a:pt x="1105469" y="109182"/>
                  </a:cubicBezTo>
                  <a:cubicBezTo>
                    <a:pt x="1128215" y="122830"/>
                    <a:pt x="1150520" y="137244"/>
                    <a:pt x="1173708" y="150126"/>
                  </a:cubicBezTo>
                  <a:cubicBezTo>
                    <a:pt x="1191493" y="160006"/>
                    <a:pt x="1213913" y="163035"/>
                    <a:pt x="1228299" y="177421"/>
                  </a:cubicBezTo>
                  <a:cubicBezTo>
                    <a:pt x="1242685" y="191807"/>
                    <a:pt x="1246496" y="213815"/>
                    <a:pt x="1255594" y="232012"/>
                  </a:cubicBezTo>
                  <a:cubicBezTo>
                    <a:pt x="1284635" y="551454"/>
                    <a:pt x="1260271" y="251053"/>
                    <a:pt x="1282890" y="805218"/>
                  </a:cubicBezTo>
                  <a:cubicBezTo>
                    <a:pt x="1286235" y="887163"/>
                    <a:pt x="1289727" y="969148"/>
                    <a:pt x="1296538" y="1050878"/>
                  </a:cubicBezTo>
                  <a:cubicBezTo>
                    <a:pt x="1298836" y="1078454"/>
                    <a:pt x="1300728" y="1106758"/>
                    <a:pt x="1310185" y="1132764"/>
                  </a:cubicBezTo>
                  <a:cubicBezTo>
                    <a:pt x="1319250" y="1157694"/>
                    <a:pt x="1329908" y="1185087"/>
                    <a:pt x="1351129" y="1201003"/>
                  </a:cubicBezTo>
                  <a:cubicBezTo>
                    <a:pt x="1369686" y="1214921"/>
                    <a:pt x="1396622" y="1210102"/>
                    <a:pt x="1419368" y="1214651"/>
                  </a:cubicBezTo>
                  <a:cubicBezTo>
                    <a:pt x="1483093" y="1150926"/>
                    <a:pt x="1440100" y="1199272"/>
                    <a:pt x="1487606" y="1132764"/>
                  </a:cubicBezTo>
                  <a:cubicBezTo>
                    <a:pt x="1500827" y="1114254"/>
                    <a:pt x="1518377" y="1098518"/>
                    <a:pt x="1528550" y="1078173"/>
                  </a:cubicBezTo>
                  <a:cubicBezTo>
                    <a:pt x="1573145" y="988983"/>
                    <a:pt x="1584752" y="936058"/>
                    <a:pt x="1610436" y="846161"/>
                  </a:cubicBezTo>
                  <a:cubicBezTo>
                    <a:pt x="1628633" y="709683"/>
                    <a:pt x="1621486" y="567348"/>
                    <a:pt x="1665027" y="436728"/>
                  </a:cubicBezTo>
                  <a:cubicBezTo>
                    <a:pt x="1674126" y="409433"/>
                    <a:pt x="1676363" y="378782"/>
                    <a:pt x="1692323" y="354842"/>
                  </a:cubicBezTo>
                  <a:lnTo>
                    <a:pt x="1719618" y="313899"/>
                  </a:lnTo>
                  <a:cubicBezTo>
                    <a:pt x="1728717" y="327547"/>
                    <a:pt x="1745103" y="338540"/>
                    <a:pt x="1746914" y="354842"/>
                  </a:cubicBezTo>
                  <a:cubicBezTo>
                    <a:pt x="1758982" y="463450"/>
                    <a:pt x="1726006" y="578719"/>
                    <a:pt x="1760562" y="682388"/>
                  </a:cubicBezTo>
                  <a:cubicBezTo>
                    <a:pt x="1770212" y="711339"/>
                    <a:pt x="1817447" y="658945"/>
                    <a:pt x="1842448" y="641445"/>
                  </a:cubicBezTo>
                  <a:cubicBezTo>
                    <a:pt x="1956038" y="561932"/>
                    <a:pt x="1833408" y="599580"/>
                    <a:pt x="1965278" y="573206"/>
                  </a:cubicBezTo>
                  <a:cubicBezTo>
                    <a:pt x="2189492" y="585663"/>
                    <a:pt x="2167738" y="529684"/>
                    <a:pt x="2265529" y="641445"/>
                  </a:cubicBezTo>
                  <a:cubicBezTo>
                    <a:pt x="2280507" y="658563"/>
                    <a:pt x="2292824" y="677839"/>
                    <a:pt x="2306472" y="696036"/>
                  </a:cubicBezTo>
                  <a:cubicBezTo>
                    <a:pt x="2311021" y="718782"/>
                    <a:pt x="2297239" y="768089"/>
                    <a:pt x="2320120" y="764275"/>
                  </a:cubicBezTo>
                  <a:cubicBezTo>
                    <a:pt x="2355168" y="758434"/>
                    <a:pt x="2363235" y="707512"/>
                    <a:pt x="2388359" y="682388"/>
                  </a:cubicBezTo>
                  <a:cubicBezTo>
                    <a:pt x="2404443" y="666304"/>
                    <a:pt x="2426866" y="657529"/>
                    <a:pt x="2442950" y="641445"/>
                  </a:cubicBezTo>
                  <a:cubicBezTo>
                    <a:pt x="2481686" y="602709"/>
                    <a:pt x="2515738" y="559558"/>
                    <a:pt x="2552132" y="518615"/>
                  </a:cubicBezTo>
                  <a:cubicBezTo>
                    <a:pt x="2604766" y="334396"/>
                    <a:pt x="2606697" y="303036"/>
                    <a:pt x="2688609" y="122830"/>
                  </a:cubicBezTo>
                  <a:cubicBezTo>
                    <a:pt x="2736171" y="18193"/>
                    <a:pt x="2719893" y="38950"/>
                    <a:pt x="2797791" y="0"/>
                  </a:cubicBezTo>
                  <a:cubicBezTo>
                    <a:pt x="2815988" y="4549"/>
                    <a:pt x="2837119" y="2746"/>
                    <a:pt x="2852382" y="13648"/>
                  </a:cubicBezTo>
                  <a:cubicBezTo>
                    <a:pt x="2902314" y="49313"/>
                    <a:pt x="2893894" y="84159"/>
                    <a:pt x="2906973" y="136478"/>
                  </a:cubicBezTo>
                  <a:cubicBezTo>
                    <a:pt x="2910462" y="150434"/>
                    <a:pt x="2916669" y="163589"/>
                    <a:pt x="2920621" y="177421"/>
                  </a:cubicBezTo>
                  <a:cubicBezTo>
                    <a:pt x="2925774" y="195456"/>
                    <a:pt x="2929720" y="213815"/>
                    <a:pt x="2934269" y="232012"/>
                  </a:cubicBezTo>
                  <a:cubicBezTo>
                    <a:pt x="2938818" y="295702"/>
                    <a:pt x="2945313" y="359282"/>
                    <a:pt x="2947917" y="423081"/>
                  </a:cubicBezTo>
                  <a:cubicBezTo>
                    <a:pt x="2954413" y="582237"/>
                    <a:pt x="2953407" y="741672"/>
                    <a:pt x="2961565" y="900752"/>
                  </a:cubicBezTo>
                  <a:cubicBezTo>
                    <a:pt x="2962526" y="919484"/>
                    <a:pt x="2964808" y="939736"/>
                    <a:pt x="2975212" y="955343"/>
                  </a:cubicBezTo>
                  <a:cubicBezTo>
                    <a:pt x="2996838" y="987782"/>
                    <a:pt x="3054685" y="990345"/>
                    <a:pt x="3084394" y="996287"/>
                  </a:cubicBezTo>
                  <a:cubicBezTo>
                    <a:pt x="3093493" y="968991"/>
                    <a:pt x="3100005" y="940692"/>
                    <a:pt x="3111690" y="914400"/>
                  </a:cubicBezTo>
                  <a:cubicBezTo>
                    <a:pt x="3118352" y="899411"/>
                    <a:pt x="3132524" y="888533"/>
                    <a:pt x="3138985" y="873457"/>
                  </a:cubicBezTo>
                  <a:cubicBezTo>
                    <a:pt x="3146374" y="856217"/>
                    <a:pt x="3145419" y="836180"/>
                    <a:pt x="3152633" y="818866"/>
                  </a:cubicBezTo>
                  <a:cubicBezTo>
                    <a:pt x="3187037" y="736297"/>
                    <a:pt x="3195748" y="726898"/>
                    <a:pt x="3234520" y="668740"/>
                  </a:cubicBezTo>
                  <a:cubicBezTo>
                    <a:pt x="3266365" y="673289"/>
                    <a:pt x="3298511" y="676079"/>
                    <a:pt x="3330054" y="682388"/>
                  </a:cubicBezTo>
                  <a:cubicBezTo>
                    <a:pt x="3344161" y="685209"/>
                    <a:pt x="3356611" y="696036"/>
                    <a:pt x="3370997" y="696036"/>
                  </a:cubicBezTo>
                  <a:cubicBezTo>
                    <a:pt x="3405301" y="696036"/>
                    <a:pt x="3425283" y="668894"/>
                    <a:pt x="3452884" y="655093"/>
                  </a:cubicBezTo>
                  <a:cubicBezTo>
                    <a:pt x="3465751" y="648659"/>
                    <a:pt x="3480179" y="645994"/>
                    <a:pt x="3493827" y="641445"/>
                  </a:cubicBezTo>
                  <a:cubicBezTo>
                    <a:pt x="3558287" y="657560"/>
                    <a:pt x="3556806" y="671870"/>
                    <a:pt x="3534771" y="62779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3074" y="439762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약점 보완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00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1111 L -2.91667E-6 -0.01135 L 0.01589 -0.01551 C 0.01745 -0.01621 0.01914 -0.01644 0.02071 -0.01713 C 0.0392 -0.0257 0.01901 -0.01736 0.03503 -0.02593 C 0.06381 -0.04121 0.03802 -0.0257 0.05248 -0.03472 C 0.053 -0.03658 0.05378 -0.03843 0.05417 -0.04051 C 0.05612 -0.05556 0.0556 -0.05903 0.0556 -0.07385 " pathEditMode="relative" rAng="0" ptsTypes="AAAAAA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164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맑은 고딕</vt:lpstr>
      <vt:lpstr>나눔바른고딕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정선용;김덕윤;김성준;이영선</dc:creator>
  <cp:keywords>IoT;실버케어;졸업프로젝트;실론티</cp:keywords>
  <cp:lastModifiedBy>강민</cp:lastModifiedBy>
  <cp:revision>54</cp:revision>
  <dcterms:created xsi:type="dcterms:W3CDTF">2017-03-11T05:36:24Z</dcterms:created>
  <dcterms:modified xsi:type="dcterms:W3CDTF">2017-03-27T14:05:42Z</dcterms:modified>
</cp:coreProperties>
</file>