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3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A77E-DFE6-490D-A6E1-44980CE0D22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A6F-85CC-438A-95B4-9901A5C5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9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A77E-DFE6-490D-A6E1-44980CE0D22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A6F-85CC-438A-95B4-9901A5C5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8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A77E-DFE6-490D-A6E1-44980CE0D22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A6F-85CC-438A-95B4-9901A5C5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4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A77E-DFE6-490D-A6E1-44980CE0D22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A6F-85CC-438A-95B4-9901A5C5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2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A77E-DFE6-490D-A6E1-44980CE0D22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A6F-85CC-438A-95B4-9901A5C5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A77E-DFE6-490D-A6E1-44980CE0D22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A6F-85CC-438A-95B4-9901A5C5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3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A77E-DFE6-490D-A6E1-44980CE0D22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A6F-85CC-438A-95B4-9901A5C5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1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A77E-DFE6-490D-A6E1-44980CE0D22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A6F-85CC-438A-95B4-9901A5C5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1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A77E-DFE6-490D-A6E1-44980CE0D22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A6F-85CC-438A-95B4-9901A5C5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8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A77E-DFE6-490D-A6E1-44980CE0D22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A6F-85CC-438A-95B4-9901A5C5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3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BA77E-DFE6-490D-A6E1-44980CE0D22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2AA6F-85CC-438A-95B4-9901A5C5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5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35BA77E-DFE6-490D-A6E1-44980CE0D227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772AA6F-85CC-438A-95B4-9901A5C55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0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2073-2DDB-8D5C-8CE6-0A4AF37C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871"/>
          </a:xfrm>
        </p:spPr>
        <p:txBody>
          <a:bodyPr/>
          <a:lstStyle/>
          <a:p>
            <a:r>
              <a:rPr lang="en-US" b="1" dirty="0"/>
              <a:t>Customer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EB50A-022E-AE43-D940-875D6B126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5378"/>
            <a:ext cx="6033380" cy="100026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C000"/>
                </a:solidFill>
              </a:rPr>
              <a:t>Technique:</a:t>
            </a:r>
          </a:p>
          <a:p>
            <a:pPr marL="0" indent="0">
              <a:buNone/>
            </a:pPr>
            <a:r>
              <a:rPr lang="en-US" sz="2000" dirty="0"/>
              <a:t>By scoring our customers by recency, frequency and revenue, we were able to identify 5 major segments for targeting.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31E5AF-6AF8-2697-DE8C-CBE0EFFA14C8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2078421" cy="2036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white numbers on a gray background&#10;&#10;Description automatically generated">
            <a:extLst>
              <a:ext uri="{FF2B5EF4-FFF2-40B4-BE49-F238E27FC236}">
                <a16:creationId xmlns:a16="http://schemas.microsoft.com/office/drawing/2014/main" id="{0937B188-C046-2F4F-AEE2-A5A7983CD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24" y="2490103"/>
            <a:ext cx="1467055" cy="100026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8F2BEC-DF0E-05DF-7C53-942ACBB69D3C}"/>
              </a:ext>
            </a:extLst>
          </p:cNvPr>
          <p:cNvSpPr txBox="1">
            <a:spLocks/>
          </p:cNvSpPr>
          <p:nvPr/>
        </p:nvSpPr>
        <p:spPr>
          <a:xfrm>
            <a:off x="2619703" y="2490103"/>
            <a:ext cx="4251878" cy="113940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400" b="1" dirty="0">
                <a:solidFill>
                  <a:srgbClr val="FFC000"/>
                </a:solidFill>
              </a:rPr>
              <a:t>Top Customer Segment:</a:t>
            </a:r>
          </a:p>
          <a:p>
            <a:pPr marL="0" indent="0">
              <a:buNone/>
            </a:pPr>
            <a:r>
              <a:rPr lang="en-US" dirty="0"/>
              <a:t>Our top customers have purchased average 8 times in the evaluation period, spending an average of $7,200 and have purchased within the last 10 days on average.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08EC7A-5D4F-F5A7-0F36-5CFB6461FF0E}"/>
              </a:ext>
            </a:extLst>
          </p:cNvPr>
          <p:cNvSpPr txBox="1">
            <a:spLocks/>
          </p:cNvSpPr>
          <p:nvPr/>
        </p:nvSpPr>
        <p:spPr>
          <a:xfrm>
            <a:off x="2619703" y="3629508"/>
            <a:ext cx="4251878" cy="96215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C000"/>
                </a:solidFill>
              </a:rPr>
              <a:t>At Risk &amp; Immediate Attention Segment:</a:t>
            </a:r>
          </a:p>
          <a:p>
            <a:pPr marL="0" indent="0">
              <a:buNone/>
            </a:pPr>
            <a:r>
              <a:rPr lang="en-US" sz="2000" dirty="0"/>
              <a:t>At Risk customers are only spending $353 and have only purchased 3 times in a 150 days.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94CCC09-3234-B0CB-6B70-8D1BCA769559}"/>
              </a:ext>
            </a:extLst>
          </p:cNvPr>
          <p:cNvSpPr txBox="1">
            <a:spLocks/>
          </p:cNvSpPr>
          <p:nvPr/>
        </p:nvSpPr>
        <p:spPr>
          <a:xfrm>
            <a:off x="995424" y="4415268"/>
            <a:ext cx="1467055" cy="1203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1" name="Picture 10" descr="A number with a percent sign&#10;&#10;Description automatically generated">
            <a:extLst>
              <a:ext uri="{FF2B5EF4-FFF2-40B4-BE49-F238E27FC236}">
                <a16:creationId xmlns:a16="http://schemas.microsoft.com/office/drawing/2014/main" id="{4205CF17-D9A7-49D3-1D41-7ED5562FB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72" y="3629507"/>
            <a:ext cx="1486107" cy="96215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FE3687A-F591-938C-A0F0-1B34F3F65D37}"/>
              </a:ext>
            </a:extLst>
          </p:cNvPr>
          <p:cNvSpPr txBox="1">
            <a:spLocks/>
          </p:cNvSpPr>
          <p:nvPr/>
        </p:nvSpPr>
        <p:spPr>
          <a:xfrm>
            <a:off x="943303" y="4862475"/>
            <a:ext cx="5928277" cy="96215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C000"/>
                </a:solidFill>
              </a:rPr>
              <a:t>Recommendation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We created a target campaign to re-engage our at-risk customers with incentives. Further analyze our top customers/ loyal customers to maximize earnings.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480561-1BB4-AC8E-7711-EBB86575B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0632" y="1117996"/>
            <a:ext cx="5163271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06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113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Customer Segmentation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</dc:title>
  <dc:creator>Kimeli Keith</dc:creator>
  <cp:lastModifiedBy>Kimeli Keith</cp:lastModifiedBy>
  <cp:revision>2</cp:revision>
  <dcterms:created xsi:type="dcterms:W3CDTF">2024-05-15T08:43:14Z</dcterms:created>
  <dcterms:modified xsi:type="dcterms:W3CDTF">2024-05-15T09:26:23Z</dcterms:modified>
</cp:coreProperties>
</file>