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5" r:id="rId20"/>
  </p:sldIdLst>
  <p:sldSz cx="9144000" cy="5143500" type="screen16x9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2980" autoAdjust="0"/>
  </p:normalViewPr>
  <p:slideViewPr>
    <p:cSldViewPr>
      <p:cViewPr varScale="1">
        <p:scale>
          <a:sx n="68" d="100"/>
          <a:sy n="68" d="100"/>
        </p:scale>
        <p:origin x="102" y="9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09" y="0"/>
            <a:ext cx="2974552" cy="4998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5FDE12A5-E994-4B80-8DD1-9D13D2A151F0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928"/>
            <a:ext cx="2974552" cy="499824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09" y="9494928"/>
            <a:ext cx="2974552" cy="499824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6E4C36A4-40F4-40B1-8FA5-E2D9D3F4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81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1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7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5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A6E0-1116-4E84-BB78-F68AAF7B806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44D2-A011-4D57-8AB2-F8C7A879A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7" y="0"/>
            <a:ext cx="9144000" cy="5143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-7125023" y="-1605179"/>
            <a:ext cx="23362319" cy="8180844"/>
            <a:chOff x="-3420888" y="-207564"/>
            <a:chExt cx="15956778" cy="5587626"/>
          </a:xfrm>
        </p:grpSpPr>
        <p:sp>
          <p:nvSpPr>
            <p:cNvPr id="7" name="다이아몬드 6"/>
            <p:cNvSpPr/>
            <p:nvPr/>
          </p:nvSpPr>
          <p:spPr>
            <a:xfrm>
              <a:off x="1763688" y="-207564"/>
              <a:ext cx="5587626" cy="5587626"/>
            </a:xfrm>
            <a:prstGeom prst="diamond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다이아몬드 7"/>
            <p:cNvSpPr/>
            <p:nvPr/>
          </p:nvSpPr>
          <p:spPr>
            <a:xfrm>
              <a:off x="-3420888" y="-207564"/>
              <a:ext cx="5587626" cy="5587626"/>
            </a:xfrm>
            <a:prstGeom prst="diamond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6948264" y="-207564"/>
              <a:ext cx="5587626" cy="5587626"/>
            </a:xfrm>
            <a:prstGeom prst="diamond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1536343"/>
            <a:ext cx="91165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저 마음에 안 들죠</a:t>
            </a:r>
            <a:r>
              <a:rPr lang="en-US" altLang="ko-KR" sz="8000" dirty="0" smtClean="0">
                <a:solidFill>
                  <a:schemeClr val="bg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?</a:t>
            </a:r>
            <a:endParaRPr lang="ko-KR" altLang="en-US" sz="8000" dirty="0">
              <a:solidFill>
                <a:schemeClr val="bg1">
                  <a:alpha val="7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48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55526"/>
            <a:ext cx="53340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36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80064" y="981358"/>
            <a:ext cx="1284153" cy="416214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7846" y="-9659"/>
            <a:ext cx="176072" cy="56318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57135" y="55352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96" y="606326"/>
            <a:ext cx="188619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31840" y="267494"/>
            <a:ext cx="6000750" cy="4667250"/>
            <a:chOff x="1571625" y="1095375"/>
            <a:chExt cx="6000750" cy="466725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25" y="1095375"/>
              <a:ext cx="6000750" cy="466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75" y="2819400"/>
              <a:ext cx="2762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231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35746" y="267494"/>
            <a:ext cx="6000750" cy="4667250"/>
            <a:chOff x="1571625" y="1095375"/>
            <a:chExt cx="6000750" cy="46672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25" y="1095375"/>
              <a:ext cx="6000750" cy="466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25" y="2819400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25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80064" y="981358"/>
            <a:ext cx="1284153" cy="416214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7846" y="-9659"/>
            <a:ext cx="176072" cy="56318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57135" y="55352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96" y="606326"/>
            <a:ext cx="188619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97" y="156939"/>
            <a:ext cx="56292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31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5486"/>
            <a:ext cx="56292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80064" y="981358"/>
            <a:ext cx="1284153" cy="416214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7846" y="-9659"/>
            <a:ext cx="176072" cy="56318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57135" y="55352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96" y="606326"/>
            <a:ext cx="188619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15" y="211425"/>
            <a:ext cx="3390701" cy="2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55" y="1867609"/>
            <a:ext cx="3534717" cy="300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8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5486"/>
            <a:ext cx="5832648" cy="477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0007"/>
            <a:ext cx="5832648" cy="478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67" y="1964948"/>
            <a:ext cx="1693589" cy="7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60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80064" y="981358"/>
            <a:ext cx="1284153" cy="416214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7846" y="-9659"/>
            <a:ext cx="176072" cy="56318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57135" y="55352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96" y="606326"/>
            <a:ext cx="188619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23478"/>
            <a:ext cx="5832648" cy="496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039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63638"/>
            <a:ext cx="3743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3638"/>
            <a:ext cx="3743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4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273956" y="227573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04446" y="-22359"/>
            <a:ext cx="705118" cy="228539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53835" y="2240078"/>
            <a:ext cx="2830133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3300" dirty="0">
                <a:latin typeface="HY견고딕" panose="02030600000101010101" pitchFamily="18" charset="-127"/>
                <a:ea typeface="HY견고딕" panose="02030600000101010101" pitchFamily="18" charset="-127"/>
              </a:rPr>
              <a:t>Thank you </a:t>
            </a:r>
            <a:r>
              <a:rPr lang="en-US" altLang="ko-KR" sz="3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3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01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37484" y="1558680"/>
            <a:ext cx="1606215" cy="108284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452724" y="2091034"/>
            <a:ext cx="1615220" cy="550489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086363" y="2246353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067944" y="1829390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6773" y="1287969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1108124" y="1367246"/>
            <a:ext cx="382977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310209"/>
            <a:ext cx="382977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진행과정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2329" y="1917910"/>
            <a:ext cx="435113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/>
          <p:cNvCxnSpPr>
            <a:stCxn id="18" idx="5"/>
            <a:endCxn id="13" idx="2"/>
          </p:cNvCxnSpPr>
          <p:nvPr/>
        </p:nvCxnSpPr>
        <p:spPr>
          <a:xfrm>
            <a:off x="4530076" y="2291522"/>
            <a:ext cx="1300703" cy="766963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830779" y="2787774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21" idx="2"/>
            <a:endCxn id="13" idx="6"/>
          </p:cNvCxnSpPr>
          <p:nvPr/>
        </p:nvCxnSpPr>
        <p:spPr>
          <a:xfrm flipH="1">
            <a:off x="6372200" y="2338405"/>
            <a:ext cx="1296144" cy="72008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668344" y="2067694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96136" y="2153493"/>
            <a:ext cx="435113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구성도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3928" y="2859782"/>
            <a:ext cx="435113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0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00885 -0.12469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6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6" grpId="0" animBg="1"/>
      <p:bldP spid="3" grpId="0"/>
      <p:bldP spid="14" grpId="0"/>
      <p:bldP spid="15" grpId="0"/>
      <p:bldP spid="13" grpId="0" animBg="1"/>
      <p:bldP spid="21" grpId="0" animBg="1"/>
      <p:bldP spid="2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76038" y="947488"/>
            <a:ext cx="1100888" cy="419601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67227" y="62597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07214" y="667609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6926" y="1794178"/>
            <a:ext cx="6511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★</a:t>
            </a:r>
            <a:r>
              <a:rPr lang="ko-KR" altLang="en-US" sz="48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팀장 박재한 ★</a:t>
            </a:r>
            <a:endParaRPr lang="en-US" altLang="ko-KR" sz="48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서상원</a:t>
            </a:r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권동진</a:t>
            </a:r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박혜진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1" name="모서리가 둥근 사각형 설명선 190"/>
          <p:cNvSpPr/>
          <p:nvPr/>
        </p:nvSpPr>
        <p:spPr>
          <a:xfrm>
            <a:off x="2267744" y="1777284"/>
            <a:ext cx="6480720" cy="2450650"/>
          </a:xfrm>
          <a:prstGeom prst="wedgeRoundRectCallout">
            <a:avLst>
              <a:gd name="adj1" fmla="val -48882"/>
              <a:gd name="adj2" fmla="val 20069"/>
              <a:gd name="adj3" fmla="val 16667"/>
            </a:avLst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4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4/15-4/17 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아이디어 회의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4/17-4/20 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및 데이터베이스 설계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4/20-4/24 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및 데이터베이스 구현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4/23-4/26 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테스트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4/26-4/27 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 준비</a:t>
            </a:r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진행과정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97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t\Desktop\image\사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70" y="2571751"/>
            <a:ext cx="511663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580064" y="981358"/>
            <a:ext cx="1284153" cy="416214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7846" y="-9659"/>
            <a:ext cx="176072" cy="56318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57135" y="55352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5526" y="606326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2503614">
            <a:off x="1609271" y="1615306"/>
            <a:ext cx="2097689" cy="2001212"/>
          </a:xfrm>
          <a:prstGeom prst="wedgeRoundRectCallout">
            <a:avLst>
              <a:gd name="adj1" fmla="val -85810"/>
              <a:gd name="adj2" fmla="val 28195"/>
              <a:gd name="adj3" fmla="val 16667"/>
            </a:avLst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기린L" panose="02020600000000000000" pitchFamily="18" charset="-127"/>
              <a:ea typeface="a기린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2037" y="2427734"/>
            <a:ext cx="23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저희 만날래요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357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t\Documents\네이트온 받은 파일\4목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54" y="-3846"/>
            <a:ext cx="927735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1" name="모서리가 둥근 사각형 설명선 190"/>
          <p:cNvSpPr/>
          <p:nvPr/>
        </p:nvSpPr>
        <p:spPr>
          <a:xfrm>
            <a:off x="2267744" y="2211710"/>
            <a:ext cx="6480720" cy="2592288"/>
          </a:xfrm>
          <a:prstGeom prst="wedgeRoundRectCallout">
            <a:avLst>
              <a:gd name="adj1" fmla="val -48882"/>
              <a:gd name="adj2" fmla="val 20069"/>
              <a:gd name="adj3" fmla="val 16667"/>
            </a:avLst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 프로젝트의 개발 방향은 그 동안 배워온 자바 프로그래밍과 데이터베이스의 지식을 접목해서 효과적으로 구현해봄으로써 팀원 각자의 부족한 부분을 점검하고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나아가 실제 만든 프로그램이 어떤 원리로 작동하는지 이해함으로써 실제 실무에서의 적응력을 키울 수 있도록 개발하는 데 주안점을 두었습니다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4954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개발목표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180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80064" y="981358"/>
            <a:ext cx="1284153" cy="416214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7846" y="-9659"/>
            <a:ext cx="176072" cy="56318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57135" y="55352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96" y="606326"/>
            <a:ext cx="188619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24" y="267494"/>
            <a:ext cx="58674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72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873288" y="-9659"/>
            <a:ext cx="173681" cy="67677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00100" y="929442"/>
            <a:ext cx="1317463" cy="42140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37193" y="649072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700492"/>
            <a:ext cx="254696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17446"/>
            <a:ext cx="48577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380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80064" y="981358"/>
            <a:ext cx="1284153" cy="416214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27846" y="-9659"/>
            <a:ext cx="176072" cy="56318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57135" y="553528"/>
            <a:ext cx="541421" cy="5414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96" y="606326"/>
            <a:ext cx="188619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38" y="267494"/>
            <a:ext cx="60007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39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114</Words>
  <Application>Microsoft Office PowerPoint</Application>
  <PresentationFormat>화면 슬라이드 쇼(16:9)</PresentationFormat>
  <Paragraphs>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Aharoni</vt:lpstr>
      <vt:lpstr>a기린L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pgm</cp:lastModifiedBy>
  <cp:revision>13</cp:revision>
  <cp:lastPrinted>2018-12-13T01:12:10Z</cp:lastPrinted>
  <dcterms:created xsi:type="dcterms:W3CDTF">2015-04-17T04:58:15Z</dcterms:created>
  <dcterms:modified xsi:type="dcterms:W3CDTF">2018-12-13T01:15:38Z</dcterms:modified>
</cp:coreProperties>
</file>