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300" r:id="rId4"/>
    <p:sldId id="273" r:id="rId5"/>
    <p:sldId id="274" r:id="rId6"/>
    <p:sldId id="275" r:id="rId7"/>
    <p:sldId id="305" r:id="rId8"/>
    <p:sldId id="276" r:id="rId9"/>
    <p:sldId id="301" r:id="rId10"/>
    <p:sldId id="287" r:id="rId11"/>
    <p:sldId id="297" r:id="rId12"/>
    <p:sldId id="299" r:id="rId13"/>
    <p:sldId id="282" r:id="rId14"/>
    <p:sldId id="288" r:id="rId15"/>
    <p:sldId id="283" r:id="rId16"/>
    <p:sldId id="289" r:id="rId17"/>
    <p:sldId id="278" r:id="rId18"/>
    <p:sldId id="295" r:id="rId19"/>
    <p:sldId id="290" r:id="rId20"/>
    <p:sldId id="296" r:id="rId21"/>
    <p:sldId id="284" r:id="rId22"/>
    <p:sldId id="302" r:id="rId23"/>
    <p:sldId id="303" r:id="rId24"/>
    <p:sldId id="285" r:id="rId25"/>
    <p:sldId id="264" r:id="rId26"/>
    <p:sldId id="266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424" autoAdjust="0"/>
  </p:normalViewPr>
  <p:slideViewPr>
    <p:cSldViewPr>
      <p:cViewPr varScale="1">
        <p:scale>
          <a:sx n="70" d="100"/>
          <a:sy n="70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E59A1-1D85-4D06-9D33-F0673A3A106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A0385-F299-4697-982B-C54041212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022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66BE0-1B89-44D5-A57D-02031F5564E4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0830B-3364-4CD5-AC85-2B2D6989C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076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6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9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3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0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7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3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0830B-3364-4CD5-AC85-2B2D6989C16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0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6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1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2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5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153C-4545-4E10-9073-D71E62DC410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4655-4CA9-43A2-BB67-62A37DBBC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87624" y="2132856"/>
            <a:ext cx="7848872" cy="1728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Parking Management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500" dirty="0" smtClean="0"/>
              <a:t>System</a:t>
            </a:r>
            <a:endParaRPr kumimoji="0" lang="en-US" altLang="en-US" sz="45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97438"/>
              </p:ext>
            </p:extLst>
          </p:nvPr>
        </p:nvGraphicFramePr>
        <p:xfrm>
          <a:off x="4716016" y="4725144"/>
          <a:ext cx="4079776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9062"/>
                <a:gridCol w="2560714"/>
              </a:tblGrid>
              <a:tr h="2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문난옹</a:t>
                      </a:r>
                      <a:endParaRPr lang="ko-KR" altLang="en-US" dirty="0"/>
                    </a:p>
                  </a:txBody>
                  <a:tcPr/>
                </a:tc>
              </a:tr>
              <a:tr h="2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정두형</a:t>
                      </a:r>
                      <a:endParaRPr lang="ko-KR" altLang="en-US" dirty="0"/>
                    </a:p>
                  </a:txBody>
                  <a:tcPr/>
                </a:tc>
              </a:tr>
              <a:tr h="2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조성준</a:t>
                      </a:r>
                      <a:endParaRPr lang="ko-KR" altLang="en-US" dirty="0"/>
                    </a:p>
                  </a:txBody>
                  <a:tcPr/>
                </a:tc>
              </a:tr>
              <a:tr h="253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송종현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82" y="1932562"/>
            <a:ext cx="3695071" cy="4442712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– GUI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6/14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1104" y="2388358"/>
            <a:ext cx="2772618" cy="3601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27023" y="2311703"/>
            <a:ext cx="809073" cy="1023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46177" y="3617449"/>
            <a:ext cx="1137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 </a:t>
            </a:r>
            <a:r>
              <a:rPr lang="ko-KR" altLang="en-US" dirty="0" err="1" smtClean="0"/>
              <a:t>출차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75082" y="2096789"/>
            <a:ext cx="1788806" cy="29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77241" y="2289583"/>
            <a:ext cx="10235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탭 패널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77241" y="2936931"/>
            <a:ext cx="16278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주차공간선택</a:t>
            </a:r>
            <a:endParaRPr lang="ko-KR" altLang="en-US" dirty="0"/>
          </a:p>
        </p:txBody>
      </p:sp>
      <p:cxnSp>
        <p:nvCxnSpPr>
          <p:cNvPr id="25" name="직선 연결선 24"/>
          <p:cNvCxnSpPr>
            <a:endCxn id="14" idx="1"/>
          </p:cNvCxnSpPr>
          <p:nvPr/>
        </p:nvCxnSpPr>
        <p:spPr>
          <a:xfrm>
            <a:off x="5411510" y="3338823"/>
            <a:ext cx="634667" cy="463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788730" y="5990224"/>
            <a:ext cx="1055078" cy="302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02456" y="6022672"/>
            <a:ext cx="1529584" cy="286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62948" y="5675380"/>
            <a:ext cx="1137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주차공간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62948" y="6099931"/>
            <a:ext cx="1137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현재시간</a:t>
            </a:r>
            <a:endParaRPr lang="ko-KR" altLang="en-US" dirty="0"/>
          </a:p>
        </p:txBody>
      </p:sp>
      <p:cxnSp>
        <p:nvCxnSpPr>
          <p:cNvPr id="37" name="꺾인 연결선 36"/>
          <p:cNvCxnSpPr>
            <a:stCxn id="27" idx="2"/>
            <a:endCxn id="34" idx="2"/>
          </p:cNvCxnSpPr>
          <p:nvPr/>
        </p:nvCxnSpPr>
        <p:spPr>
          <a:xfrm rot="16200000" flipH="1">
            <a:off x="4335981" y="4273383"/>
            <a:ext cx="176167" cy="4215591"/>
          </a:xfrm>
          <a:prstGeom prst="bentConnector3">
            <a:avLst>
              <a:gd name="adj1" fmla="val 22976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32" idx="1"/>
          </p:cNvCxnSpPr>
          <p:nvPr/>
        </p:nvCxnSpPr>
        <p:spPr>
          <a:xfrm flipV="1">
            <a:off x="4427984" y="5860046"/>
            <a:ext cx="1534964" cy="433048"/>
          </a:xfrm>
          <a:prstGeom prst="bentConnector3">
            <a:avLst>
              <a:gd name="adj1" fmla="val 837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6" idx="3"/>
            <a:endCxn id="17" idx="1"/>
          </p:cNvCxnSpPr>
          <p:nvPr/>
        </p:nvCxnSpPr>
        <p:spPr>
          <a:xfrm>
            <a:off x="3563888" y="2242574"/>
            <a:ext cx="2513353" cy="231675"/>
          </a:xfrm>
          <a:prstGeom prst="bentConnector3">
            <a:avLst>
              <a:gd name="adj1" fmla="val 923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2" idx="1"/>
          </p:cNvCxnSpPr>
          <p:nvPr/>
        </p:nvCxnSpPr>
        <p:spPr>
          <a:xfrm rot="10800000">
            <a:off x="4553723" y="2843581"/>
            <a:ext cx="1523519" cy="27801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noProof="0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ParkingInfo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 차량 정보기록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입차시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 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차량 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 일자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 시간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차량구분 을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받아옴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717032"/>
            <a:ext cx="2160240" cy="20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noProof="0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ParkingInfo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 차량 정보기록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입차시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 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차량 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 일자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 시간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차량구분 을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받아옴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NowParkingInfo.txt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파일에 저장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7/14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21088"/>
            <a:ext cx="5181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ParkingInfo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차량의 주차 기록 삭제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-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출차가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될때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OutDialog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에서 주차번호를 받아옴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63960"/>
            <a:ext cx="2160240" cy="27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ParkingInfo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차량의 주차 기록 삭제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-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출차가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될때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OutDialog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에서 주차번호를 받아옴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NowParkingInfo.txt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파일에 해당 번호 내역을 삭제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8/14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933056"/>
            <a:ext cx="5200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ParkingInfo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출차된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차량의 기록 저장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출차가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될때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OutDialog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에서 주차번호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차번호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입차정보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출차정보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요금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을 받아옴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9/14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29000"/>
            <a:ext cx="22955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</a:t>
            </a:r>
            <a:r>
              <a:rPr lang="ko-KR" altLang="en-US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기능 </a:t>
            </a:r>
            <a:r>
              <a:rPr lang="en-US" altLang="ko-KR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ParkingInfo</a:t>
            </a:r>
            <a:r>
              <a:rPr lang="en-US" altLang="ko-KR" noProof="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출차된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차량의 기록 저장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출차가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될때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OutDialog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에서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입차정보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출차정보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요금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받아옴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 HistoryParkingInfo.txt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파일에 저장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9/14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221088"/>
            <a:ext cx="534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기능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- </a:t>
            </a:r>
            <a:r>
              <a:rPr kumimoji="0" lang="en-US" altLang="ko-K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ParkingMember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정보 저장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가입시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회원 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차량 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이름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연락처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등록일자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종료일자 차량구분 정보를 받아옴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10/14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73016"/>
            <a:ext cx="2266950" cy="26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4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기능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- </a:t>
            </a:r>
            <a:r>
              <a:rPr kumimoji="0" lang="en-US" altLang="ko-K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ParkingMember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정보 저장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가입시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회원 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차량 번호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이름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연락처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등록일자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종료일자 차량구분 정보를 받아옴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- ParkingMember.txt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파일에 저장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10/14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56569"/>
            <a:ext cx="6115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기능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- </a:t>
            </a:r>
            <a:r>
              <a:rPr kumimoji="0" lang="en-US" altLang="ko-K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ParkingMember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회원기간 </a:t>
            </a:r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만료시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회원 목록 삭제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Thread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를 이용하여 오늘 날짜가 마감 날짜를 지나가면 파일을 삭제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하도록 구현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11/14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71" y="3717032"/>
            <a:ext cx="6124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차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818532" y="2060848"/>
            <a:ext cx="6868268" cy="3777283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개 요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UseCase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Diagram</a:t>
            </a:r>
          </a:p>
          <a:p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주요 기능</a:t>
            </a:r>
            <a:endParaRPr lang="en-US" altLang="ko-KR" sz="22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시연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보완점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9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기능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- </a:t>
            </a:r>
            <a:r>
              <a:rPr kumimoji="0" lang="en-US" altLang="ko-K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ParkingMember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회원기간 </a:t>
            </a:r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만료시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회원 목록 삭제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Thread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를 이용하여 오늘 날짜가 마감 날짜를 지나가면 파일을 삭제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하도록 구현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11/14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89040"/>
            <a:ext cx="5760640" cy="11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lvl="0" eaLnBrk="1" latinLnBrk="0" hangingPunct="1"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주요 기능 </a:t>
            </a:r>
            <a:r>
              <a:rPr lang="en-US" altLang="ko-KR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PriceCalc</a:t>
            </a:r>
            <a:endParaRPr lang="en-US" altLang="en-US" dirty="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주차요금 계산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-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차량 타입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입차 시간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시간을 받아와서 총 주차 시간을 계산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기본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30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분은 기본요금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1000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원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추가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분당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200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원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과금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(1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초 시간 초과시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분 요금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- setting.txt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파일에 지정된 기본요금 과 추가 요금을 저장  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차량 타입을 받아와서 경차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장애인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50%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할인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유공자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20%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할인 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일 경우 요금이 부과되지 않음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12/14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4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시 연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3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0" dirty="0" smtClean="0"/>
              <a:t>보 </a:t>
            </a:r>
            <a:r>
              <a:rPr lang="ko-KR" altLang="en-US" sz="7000" dirty="0" err="1" smtClean="0"/>
              <a:t>완</a:t>
            </a:r>
            <a:r>
              <a:rPr lang="ko-KR" altLang="en-US" sz="7000" dirty="0" smtClean="0"/>
              <a:t> 점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06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dirty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완</a:t>
            </a:r>
            <a:r>
              <a:rPr lang="ko-KR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점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1916833"/>
            <a:ext cx="7056784" cy="48245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관리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일 주차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추가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월 주차 연장기능 추가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 중 마감일이 지나게 될 때 요금부과 추가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정산 관리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일 정산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월 정산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년 정산을 통한 정산관리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하루 주차요금이 일 주차 요금 초과시 일 주차요금으로 계산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 기능 추가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항목별로 검색이 가능하게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하여 원하는 정보로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검색이 가능하도록 추가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주차장이 </a:t>
            </a:r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만차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일 때 회원차량이 주차를 원하면 공석이 생기면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대신 주차를 할 수 있도록 대기 창 추가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영수증 기능 보안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영수증 출력 시 회원은 남은 기간표시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카드결제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현금영수증 기능 추가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주차권에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도장을 받아올 때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시간 무료주차 이후 </a:t>
            </a:r>
            <a:r>
              <a:rPr lang="ko-KR" altLang="en-US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과금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14/14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Q&amp;A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  <p:sp>
        <p:nvSpPr>
          <p:cNvPr id="4" name="슬라이드 번호 개체 틀 3"/>
          <p:cNvSpPr txBox="1">
            <a:spLocks/>
          </p:cNvSpPr>
          <p:nvPr/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14/14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41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0" dirty="0" smtClean="0"/>
              <a:t>감사합니다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개 요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74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개요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7056784" cy="400545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제목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 관리 시스템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(Parking Management System)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분야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입출력 시스템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GUI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를 기반으로 한 자바프로그래밍 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주차관리 시스템을 구현함으로써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현재까지 학습한 자바프로그래밍의 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이해를 돕고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팀 프로젝트를 통해 각자의 역할에 맞는 수행능력 향상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- `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현재 주차 관리 가능 대수를 한눈에 파악하고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 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입 </a:t>
            </a:r>
            <a:r>
              <a:rPr lang="ko-KR" altLang="en-US" sz="16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출차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요금정산을 쉽게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관리하고 사용할 수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있음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0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개요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구동사양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및 개발 환경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- Language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자바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- Base Library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JRE 1.8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- Application Form : </a:t>
            </a:r>
            <a:r>
              <a:rPr lang="en-US" altLang="ko-KR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Jform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-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구동 사양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: Window XP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이상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         CPU </a:t>
            </a:r>
            <a:r>
              <a:rPr lang="en-US" altLang="ko-KR" sz="1800" dirty="0" err="1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Pantium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급 이상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Ram 1GB </a:t>
            </a:r>
            <a:r>
              <a:rPr lang="ko-KR" altLang="en-US" sz="18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이상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endParaRPr lang="en-US" altLang="ko-KR" sz="1800" dirty="0" smtClean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개요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35696" y="2060848"/>
            <a:ext cx="6840760" cy="4005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팀원 및 역할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79409"/>
              </p:ext>
            </p:extLst>
          </p:nvPr>
        </p:nvGraphicFramePr>
        <p:xfrm>
          <a:off x="2123728" y="2722562"/>
          <a:ext cx="6768751" cy="3334413"/>
        </p:xfrm>
        <a:graphic>
          <a:graphicData uri="http://schemas.openxmlformats.org/drawingml/2006/table">
            <a:tbl>
              <a:tblPr/>
              <a:tblGrid>
                <a:gridCol w="641250"/>
                <a:gridCol w="1567500"/>
                <a:gridCol w="1140000"/>
                <a:gridCol w="3420001"/>
              </a:tblGrid>
              <a:tr h="4479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소속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성명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담당역할 및 개발분야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71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팀장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직업 전문학교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 난 옹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입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5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출차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  <a:r>
                        <a:rPr lang="en-US" altLang="ko-KR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부산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직업 전문학교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 두 형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요금정산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부산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직업 전문학교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조 성 준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GUI</a:t>
                      </a:r>
                      <a:r>
                        <a:rPr 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설계 및 구현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팀원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부산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직업 전문학교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송 종 현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회원 정보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class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1463" y="2722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UseCase</a:t>
            </a:r>
            <a:r>
              <a:rPr kumimoji="0" lang="en-US" altLang="ko-KR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 </a:t>
            </a:r>
            <a:r>
              <a:rPr lang="en-US" altLang="en-US" sz="5000" dirty="0" smtClean="0"/>
              <a:t>Diagram</a:t>
            </a:r>
            <a:endParaRPr kumimoji="0" lang="en-US" altLang="en-US" sz="5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863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35696" y="1124744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lvl="0" eaLnBrk="1" latinLnBrk="0" hangingPunct="1">
              <a:defRPr/>
            </a:pPr>
            <a:r>
              <a:rPr lang="en-US" altLang="en-US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UseCase</a:t>
            </a:r>
            <a:r>
              <a:rPr lang="en-US" altLang="en-US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Diagram</a:t>
            </a:r>
            <a:endParaRPr lang="en-US" altLang="en-US" dirty="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2896" y="6520259"/>
            <a:ext cx="2133600" cy="3651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5/14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547664" y="270892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835696" y="321297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403648" y="3429000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835696" y="3429000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403648" y="3861048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35696" y="3861048"/>
            <a:ext cx="43204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75656" y="4581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03848" y="1934543"/>
            <a:ext cx="4968552" cy="4104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342846" y="2157244"/>
            <a:ext cx="309634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355976" y="2973721"/>
            <a:ext cx="309634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주차 배정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55976" y="3734744"/>
            <a:ext cx="309634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입차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355976" y="4557751"/>
            <a:ext cx="309634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출차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444480" y="5260896"/>
            <a:ext cx="2007840" cy="3760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꺾인 연결선 41"/>
          <p:cNvCxnSpPr>
            <a:stCxn id="32" idx="2"/>
            <a:endCxn id="35" idx="2"/>
          </p:cNvCxnSpPr>
          <p:nvPr/>
        </p:nvCxnSpPr>
        <p:spPr>
          <a:xfrm rot="10800000" flipH="1" flipV="1">
            <a:off x="4355976" y="4809779"/>
            <a:ext cx="1088504" cy="639130"/>
          </a:xfrm>
          <a:prstGeom prst="bentConnector3">
            <a:avLst>
              <a:gd name="adj1" fmla="val -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" idx="6"/>
            <a:endCxn id="29" idx="2"/>
          </p:cNvCxnSpPr>
          <p:nvPr/>
        </p:nvCxnSpPr>
        <p:spPr>
          <a:xfrm flipV="1">
            <a:off x="2123728" y="2409272"/>
            <a:ext cx="2219118" cy="55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" idx="6"/>
            <a:endCxn id="30" idx="2"/>
          </p:cNvCxnSpPr>
          <p:nvPr/>
        </p:nvCxnSpPr>
        <p:spPr>
          <a:xfrm>
            <a:off x="2123728" y="2960948"/>
            <a:ext cx="2232248" cy="26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" idx="6"/>
            <a:endCxn id="31" idx="2"/>
          </p:cNvCxnSpPr>
          <p:nvPr/>
        </p:nvCxnSpPr>
        <p:spPr>
          <a:xfrm>
            <a:off x="2123728" y="2960948"/>
            <a:ext cx="2232248" cy="102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" idx="6"/>
            <a:endCxn id="32" idx="2"/>
          </p:cNvCxnSpPr>
          <p:nvPr/>
        </p:nvCxnSpPr>
        <p:spPr>
          <a:xfrm>
            <a:off x="2123728" y="2960948"/>
            <a:ext cx="2232248" cy="184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75656" y="2996952"/>
            <a:ext cx="6781800" cy="1296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defRPr sz="4000" b="1" kern="1200">
                <a:solidFill>
                  <a:srgbClr val="FCAB1A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</a:rPr>
              <a:t>주 요 기 능</a:t>
            </a:r>
            <a:endParaRPr kumimoji="0" lang="en-US" altLang="en-US" sz="7000" b="1" i="0" u="none" strike="noStrike" kern="1200" cap="none" spc="0" normalizeH="0" baseline="0" noProof="0" dirty="0" smtClean="0">
              <a:ln>
                <a:noFill/>
              </a:ln>
              <a:solidFill>
                <a:srgbClr val="FCAB1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8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711</Words>
  <Application>Microsoft Office PowerPoint</Application>
  <PresentationFormat>화면 슬라이드 쇼(4:3)</PresentationFormat>
  <Paragraphs>216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굴림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</dc:title>
  <dc:creator>song</dc:creator>
  <cp:lastModifiedBy>doohyung jung</cp:lastModifiedBy>
  <cp:revision>98</cp:revision>
  <dcterms:created xsi:type="dcterms:W3CDTF">2015-03-27T05:57:37Z</dcterms:created>
  <dcterms:modified xsi:type="dcterms:W3CDTF">2015-03-31T07:17:46Z</dcterms:modified>
</cp:coreProperties>
</file>