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3" autoAdjust="0"/>
  </p:normalViewPr>
  <p:slideViewPr>
    <p:cSldViewPr>
      <p:cViewPr varScale="1">
        <p:scale>
          <a:sx n="61" d="100"/>
          <a:sy n="61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10B0-601D-4BB4-BDFF-EF42E99BC53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6DCF-A215-4FBD-8E8D-54A0797E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55DC-C5F7-4239-B9D0-2339C0CD95C8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6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38C-CCC5-4C01-AF7E-1103D4E222F3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1513-3C47-43A2-A470-C361CD861675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6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4D08-B462-4CD9-9E8D-1A5E973A979E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B49D-D6FE-45BE-B8B2-4EAE598668A1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3074" name="Picture 2" descr="D:\java digital\BookManagement\ppt\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52" y="-35418"/>
            <a:ext cx="871364" cy="7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0833-3681-4E14-8569-20D8DF252334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2EF4D56-1A33-48BC-A96A-B58C757E33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0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A1236-9764-4488-B611-7FE547BCD0AE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9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0292-8BE0-41D7-BA0F-1A49D7DDC047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9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3926-A62A-47A8-951D-8EE99B81625C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4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E46-D100-44E8-A495-EFEF88F862C6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9AA-AE17-45E5-B266-DCFD441D62B8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5B2F-A164-43A0-B3E7-63BF2EFB328D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1289-CF57-447C-87C9-4E7D6C9BA80A}" type="datetime1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4D56-1A33-48BC-A96A-B58C757E3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microsoft.com/office/2007/relationships/hdphoto" Target="../media/hdphoto1.wdp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image" Target="../media/image3.png"/><Relationship Id="rId5" Type="http://schemas.openxmlformats.org/officeDocument/2006/relationships/slide" Target="slide6.xml"/><Relationship Id="rId10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java digital\BookManagement\pp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48680"/>
            <a:ext cx="3182123" cy="264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도서 관리 프로그램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백혜인</a:t>
            </a:r>
            <a:endParaRPr lang="en-US" altLang="ko-KR" dirty="0" smtClean="0"/>
          </a:p>
          <a:p>
            <a:r>
              <a:rPr lang="ko-KR" altLang="en-US" dirty="0" smtClean="0"/>
              <a:t>박경태</a:t>
            </a:r>
            <a:endParaRPr lang="en-US" altLang="ko-KR" dirty="0" smtClean="0"/>
          </a:p>
          <a:p>
            <a:r>
              <a:rPr lang="ko-KR" altLang="en-US" dirty="0" smtClean="0"/>
              <a:t>임재준</a:t>
            </a:r>
            <a:endParaRPr lang="en-US" altLang="ko-KR" dirty="0" smtClean="0"/>
          </a:p>
          <a:p>
            <a:r>
              <a:rPr lang="ko-KR" altLang="en-US" dirty="0" smtClean="0"/>
              <a:t>최용만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수정할 도서를 클릭 후 ★부분에 수정할 부분을 입력한 후 수정버튼 </a:t>
            </a:r>
            <a:r>
              <a:rPr lang="ko-KR" altLang="en-US" sz="1600" dirty="0"/>
              <a:t>클릭하면 </a:t>
            </a:r>
            <a:r>
              <a:rPr lang="en-US" altLang="ko-KR" sz="1600" dirty="0" err="1"/>
              <a:t>JOptionPane.showConfirmDialog</a:t>
            </a:r>
            <a:r>
              <a:rPr lang="en-US" altLang="ko-KR" sz="1600" dirty="0"/>
              <a:t>()</a:t>
            </a:r>
            <a:r>
              <a:rPr lang="ko-KR" altLang="en-US" sz="1600" dirty="0"/>
              <a:t>가 생성되고 </a:t>
            </a:r>
            <a:r>
              <a:rPr lang="en-US" altLang="ko-KR" sz="1600" dirty="0"/>
              <a:t>‘</a:t>
            </a:r>
            <a:r>
              <a:rPr lang="ko-KR" altLang="en-US" sz="1600" dirty="0"/>
              <a:t>예</a:t>
            </a:r>
            <a:r>
              <a:rPr lang="en-US" altLang="ko-KR" sz="1600" dirty="0"/>
              <a:t>(Y)’</a:t>
            </a:r>
            <a:r>
              <a:rPr lang="ko-KR" altLang="en-US" sz="1600" dirty="0"/>
              <a:t>버튼을 클릭하면 책 리스트에 </a:t>
            </a:r>
            <a:r>
              <a:rPr lang="ko-KR" altLang="en-US" sz="1600" dirty="0" smtClean="0"/>
              <a:t>수정</a:t>
            </a:r>
            <a:r>
              <a:rPr lang="ko-KR" altLang="en-US" sz="1600" dirty="0"/>
              <a:t>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값이 등록된다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 smtClean="0"/>
              <a:t>★부분에 </a:t>
            </a:r>
            <a:r>
              <a:rPr lang="ko-KR" altLang="en-US" sz="1600" dirty="0"/>
              <a:t>한 부분이라도 빈 칸이 존재한다면 </a:t>
            </a:r>
            <a:r>
              <a:rPr lang="en-US" altLang="ko-KR" sz="1600" dirty="0" err="1"/>
              <a:t>JOptionPane.showMessageDialog</a:t>
            </a:r>
            <a:r>
              <a:rPr lang="en-US" altLang="ko-KR" sz="1600" dirty="0"/>
              <a:t>()</a:t>
            </a:r>
            <a:r>
              <a:rPr lang="ko-KR" altLang="en-US" sz="1600" dirty="0"/>
              <a:t>이 생성된다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79649" y="1064312"/>
            <a:ext cx="8609476" cy="3278824"/>
            <a:chOff x="161649" y="1052736"/>
            <a:chExt cx="8845475" cy="330197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924" y="1064311"/>
              <a:ext cx="4387200" cy="329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49" y="1052736"/>
              <a:ext cx="4387201" cy="329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569004" y="1427631"/>
              <a:ext cx="45823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9161" y="1278421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★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87213" y="2530179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403648" y="1409226"/>
              <a:ext cx="576064" cy="13681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561" y="3160037"/>
              <a:ext cx="2347200" cy="108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24" y="3160037"/>
              <a:ext cx="2347200" cy="108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202662" y="2516046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302840" y="26064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500" b="1" dirty="0" smtClean="0"/>
              <a:t>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도서관리</a:t>
            </a:r>
            <a:endParaRPr lang="ko-KR" altLang="en-US" sz="2000" b="1" dirty="0"/>
          </a:p>
        </p:txBody>
      </p:sp>
      <p:pic>
        <p:nvPicPr>
          <p:cNvPr id="18" name="Picture 2" descr="D:\java digital\BookManagement\ppt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삭</a:t>
            </a:r>
            <a:r>
              <a:rPr lang="ko-KR" altLang="en-US" sz="1600" dirty="0"/>
              <a:t>제</a:t>
            </a:r>
            <a:r>
              <a:rPr lang="ko-KR" altLang="en-US" sz="1600" dirty="0" smtClean="0"/>
              <a:t>할 도서를 클릭 후 삭제버튼 </a:t>
            </a:r>
            <a:r>
              <a:rPr lang="ko-KR" altLang="en-US" sz="1600" dirty="0"/>
              <a:t>클릭하면 </a:t>
            </a:r>
            <a:r>
              <a:rPr lang="en-US" altLang="ko-KR" sz="1600" dirty="0" err="1"/>
              <a:t>JOptionPane.showConfirmDialog</a:t>
            </a:r>
            <a:r>
              <a:rPr lang="en-US" altLang="ko-KR" sz="1600" dirty="0"/>
              <a:t>()</a:t>
            </a:r>
            <a:r>
              <a:rPr lang="ko-KR" altLang="en-US" sz="1600" dirty="0"/>
              <a:t>가 생성되고 </a:t>
            </a:r>
            <a:r>
              <a:rPr lang="en-US" altLang="ko-KR" sz="1600" dirty="0"/>
              <a:t>‘</a:t>
            </a:r>
            <a:r>
              <a:rPr lang="ko-KR" altLang="en-US" sz="1600" dirty="0"/>
              <a:t>예</a:t>
            </a:r>
            <a:r>
              <a:rPr lang="en-US" altLang="ko-KR" sz="1600" dirty="0"/>
              <a:t>(Y)’</a:t>
            </a:r>
            <a:r>
              <a:rPr lang="ko-KR" altLang="en-US" sz="1600" dirty="0"/>
              <a:t>버튼을 클릭하면 책 </a:t>
            </a:r>
            <a:r>
              <a:rPr lang="ko-KR" altLang="en-US" sz="1600" dirty="0" smtClean="0"/>
              <a:t>리스트에서 삭제된다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★부분에 </a:t>
            </a:r>
            <a:r>
              <a:rPr lang="ko-KR" altLang="en-US" sz="1600" dirty="0"/>
              <a:t>한 부분이라도 빈 칸이 존재한다면 </a:t>
            </a:r>
            <a:r>
              <a:rPr lang="en-US" altLang="ko-KR" sz="1600" dirty="0" err="1"/>
              <a:t>JOptionPane.showMessageDialog</a:t>
            </a:r>
            <a:r>
              <a:rPr lang="en-US" altLang="ko-KR" sz="1600" dirty="0"/>
              <a:t>()</a:t>
            </a:r>
            <a:r>
              <a:rPr lang="ko-KR" altLang="en-US" sz="1600" dirty="0"/>
              <a:t>이 생성된다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대여중인 책이라면 </a:t>
            </a:r>
            <a:r>
              <a:rPr lang="en-US" altLang="ko-KR" sz="1600" dirty="0" err="1" smtClean="0"/>
              <a:t>JOptionPane.showMessageDialog</a:t>
            </a:r>
            <a:r>
              <a:rPr lang="en-US" altLang="ko-KR" sz="1600" dirty="0"/>
              <a:t>()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생성되고 삭제가 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38680" y="1124744"/>
            <a:ext cx="8165768" cy="3716495"/>
            <a:chOff x="218097" y="1124744"/>
            <a:chExt cx="8165768" cy="3716495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97" y="1124744"/>
              <a:ext cx="4485395" cy="336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139952" y="1484784"/>
              <a:ext cx="45823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1169" y="1350832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★</a:t>
              </a:r>
              <a:endPara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475656" y="1481637"/>
              <a:ext cx="576064" cy="13681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4725" y="3645024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129680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383605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465" y="3637949"/>
              <a:ext cx="2660400" cy="120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500" b="1" dirty="0" smtClean="0"/>
              <a:t>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도서관리</a:t>
            </a:r>
            <a:endParaRPr lang="ko-KR" altLang="en-US" sz="2000" b="1" dirty="0"/>
          </a:p>
        </p:txBody>
      </p:sp>
      <p:pic>
        <p:nvPicPr>
          <p:cNvPr id="16" name="Picture 2" descr="D:\java digital\BookManagement\ppt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00" y="814535"/>
            <a:ext cx="5421600" cy="406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회원관리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회원리스트에서 회원을 클릭하면 해당 회원의 코드와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전화번호와 같이 선택한 회원의 정보가 출력되며 테이블에는 선택한 회원이 대여한 대여이력이 출력된다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968461" y="1363918"/>
            <a:ext cx="1307395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82330" y="2593065"/>
            <a:ext cx="3875484" cy="7780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java digital\BookManagement\ppt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★</a:t>
            </a:r>
            <a:r>
              <a:rPr lang="ko-KR" altLang="en-US" sz="1600" dirty="0" smtClean="0"/>
              <a:t>부분 입력 후 입력 버튼을 클릭하면 </a:t>
            </a:r>
            <a:r>
              <a:rPr lang="en-US" altLang="ko-KR" sz="1600" dirty="0" err="1" smtClean="0"/>
              <a:t>JOptionPane.showConfirmDialog</a:t>
            </a:r>
            <a:r>
              <a:rPr lang="en-US" altLang="ko-KR" sz="1600" dirty="0"/>
              <a:t>()</a:t>
            </a:r>
            <a:r>
              <a:rPr lang="ko-KR" altLang="en-US" sz="1600" dirty="0"/>
              <a:t>가 생성되고 </a:t>
            </a:r>
            <a:r>
              <a:rPr lang="en-US" altLang="ko-KR" sz="1600" dirty="0"/>
              <a:t>‘</a:t>
            </a:r>
            <a:r>
              <a:rPr lang="ko-KR" altLang="en-US" sz="1600" dirty="0"/>
              <a:t>예</a:t>
            </a:r>
            <a:r>
              <a:rPr lang="en-US" altLang="ko-KR" sz="1600" dirty="0"/>
              <a:t>(Y)’</a:t>
            </a:r>
            <a:r>
              <a:rPr lang="ko-KR" altLang="en-US" sz="1600" dirty="0"/>
              <a:t>버튼을 클릭하면 </a:t>
            </a:r>
            <a:r>
              <a:rPr lang="ko-KR" altLang="en-US" sz="1600" dirty="0" smtClean="0"/>
              <a:t>회원 리스트에 등록된다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★</a:t>
            </a:r>
            <a:r>
              <a:rPr lang="ko-KR" altLang="en-US" sz="1600" dirty="0" smtClean="0"/>
              <a:t>부분에 </a:t>
            </a:r>
            <a:r>
              <a:rPr lang="ko-KR" altLang="en-US" sz="1600" dirty="0"/>
              <a:t>한 부분이라도 빈 칸이 존재한다면 </a:t>
            </a:r>
            <a:r>
              <a:rPr lang="en-US" altLang="ko-KR" sz="1600" dirty="0" err="1"/>
              <a:t>JOptionPane.showMessageDialog</a:t>
            </a:r>
            <a:r>
              <a:rPr lang="en-US" altLang="ko-KR" sz="1600" dirty="0"/>
              <a:t>()</a:t>
            </a:r>
            <a:r>
              <a:rPr lang="ko-KR" altLang="en-US" sz="1600" dirty="0"/>
              <a:t>이 생성된다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96319" y="1196753"/>
            <a:ext cx="8377348" cy="3365820"/>
            <a:chOff x="107504" y="1110368"/>
            <a:chExt cx="8954978" cy="353858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10368"/>
              <a:ext cx="4435200" cy="33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282" y="1110368"/>
              <a:ext cx="4435200" cy="33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082982" y="1484784"/>
              <a:ext cx="45823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6255" y="1350832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★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331640" y="1448573"/>
              <a:ext cx="576064" cy="12272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04441" y="2348880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046" y="3429757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21" y="3429757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회원관리</a:t>
            </a:r>
            <a:endParaRPr lang="ko-KR" altLang="en-US" sz="2000" b="1" dirty="0"/>
          </a:p>
        </p:txBody>
      </p:sp>
      <p:pic>
        <p:nvPicPr>
          <p:cNvPr id="17" name="Picture 2" descr="D:\java digital\BookManagement\ppt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수정할 회원 클릭 후 ★부분 입력 한 후 수정 버튼을 클릭하면 </a:t>
            </a:r>
            <a:r>
              <a:rPr lang="en-US" altLang="ko-KR" sz="1600" dirty="0" err="1" smtClean="0"/>
              <a:t>JOptionPane.showConfirmDialog</a:t>
            </a:r>
            <a:r>
              <a:rPr lang="en-US" altLang="ko-KR" sz="1600" dirty="0"/>
              <a:t>()</a:t>
            </a:r>
            <a:r>
              <a:rPr lang="ko-KR" altLang="en-US" sz="1600" dirty="0"/>
              <a:t>가 생성되고 </a:t>
            </a:r>
            <a:r>
              <a:rPr lang="en-US" altLang="ko-KR" sz="1600" dirty="0"/>
              <a:t>‘</a:t>
            </a:r>
            <a:r>
              <a:rPr lang="ko-KR" altLang="en-US" sz="1600" dirty="0"/>
              <a:t>예</a:t>
            </a:r>
            <a:r>
              <a:rPr lang="en-US" altLang="ko-KR" sz="1600" dirty="0"/>
              <a:t>(Y)’</a:t>
            </a:r>
            <a:r>
              <a:rPr lang="ko-KR" altLang="en-US" sz="1600" dirty="0"/>
              <a:t>버튼을 클릭하면 </a:t>
            </a:r>
            <a:r>
              <a:rPr lang="ko-KR" altLang="en-US" sz="1600" dirty="0" smtClean="0"/>
              <a:t>회원 리스트에 수정된다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★</a:t>
            </a:r>
            <a:r>
              <a:rPr lang="ko-KR" altLang="en-US" sz="1600" dirty="0" smtClean="0"/>
              <a:t>부분에 </a:t>
            </a:r>
            <a:r>
              <a:rPr lang="ko-KR" altLang="en-US" sz="1600" dirty="0"/>
              <a:t>한 부분이라도 빈 칸이 존재한다면 </a:t>
            </a:r>
            <a:r>
              <a:rPr lang="en-US" altLang="ko-KR" sz="1600" dirty="0" err="1"/>
              <a:t>JOptionPane.showMessageDialog</a:t>
            </a:r>
            <a:r>
              <a:rPr lang="en-US" altLang="ko-KR" sz="1600" dirty="0"/>
              <a:t>()</a:t>
            </a:r>
            <a:r>
              <a:rPr lang="ko-KR" altLang="en-US" sz="1600" dirty="0"/>
              <a:t>이 생성된다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72572" y="1303485"/>
            <a:ext cx="8619908" cy="3156878"/>
            <a:chOff x="102075" y="1110712"/>
            <a:chExt cx="8960902" cy="3542424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777" y="1113169"/>
              <a:ext cx="4435200" cy="33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75" y="1110712"/>
              <a:ext cx="4435200" cy="33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3537702" y="1484784"/>
              <a:ext cx="45823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758" y="130348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★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331640" y="1448572"/>
              <a:ext cx="576064" cy="12272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9512" y="1592796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767" y="3425755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21" y="3433936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4759221" y="1700808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회원관리</a:t>
            </a:r>
            <a:endParaRPr lang="ko-KR" altLang="en-US" sz="2000" b="1" dirty="0"/>
          </a:p>
        </p:txBody>
      </p:sp>
      <p:pic>
        <p:nvPicPr>
          <p:cNvPr id="21" name="Picture 2" descr="D:\java digital\BookManagement\ppt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삭</a:t>
            </a:r>
            <a:r>
              <a:rPr lang="ko-KR" altLang="en-US" sz="1400" dirty="0"/>
              <a:t>제</a:t>
            </a:r>
            <a:r>
              <a:rPr lang="ko-KR" altLang="en-US" sz="1400" dirty="0" smtClean="0"/>
              <a:t>할 회원 클릭 후 ★부분 입력 한 후 삭제 버튼을 클릭하면 </a:t>
            </a:r>
            <a:r>
              <a:rPr lang="en-US" altLang="ko-KR" sz="1400" dirty="0" err="1" smtClean="0"/>
              <a:t>JOptionPane.showConfirmDialog</a:t>
            </a:r>
            <a:r>
              <a:rPr lang="en-US" altLang="ko-KR" sz="1400" dirty="0"/>
              <a:t>()</a:t>
            </a:r>
            <a:r>
              <a:rPr lang="ko-KR" altLang="en-US" sz="1400" dirty="0"/>
              <a:t>가 생성되고 </a:t>
            </a:r>
            <a:r>
              <a:rPr lang="en-US" altLang="ko-KR" sz="1400" dirty="0"/>
              <a:t>‘</a:t>
            </a:r>
            <a:r>
              <a:rPr lang="ko-KR" altLang="en-US" sz="1400" dirty="0"/>
              <a:t>예</a:t>
            </a:r>
            <a:r>
              <a:rPr lang="en-US" altLang="ko-KR" sz="1400" dirty="0"/>
              <a:t>(Y)’</a:t>
            </a:r>
            <a:r>
              <a:rPr lang="ko-KR" altLang="en-US" sz="1400" dirty="0"/>
              <a:t>버튼을 클릭하면 </a:t>
            </a:r>
            <a:r>
              <a:rPr lang="ko-KR" altLang="en-US" sz="1400" dirty="0" smtClean="0"/>
              <a:t>회원 리스트에서 삭제된다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★부분에 </a:t>
            </a:r>
            <a:r>
              <a:rPr lang="ko-KR" altLang="en-US" sz="1400" dirty="0"/>
              <a:t>한 부분이라도 빈 칸이 존재한다면 </a:t>
            </a:r>
            <a:r>
              <a:rPr lang="en-US" altLang="ko-KR" sz="1400" dirty="0" err="1"/>
              <a:t>JOptionPane.showMessageDialog</a:t>
            </a:r>
            <a:r>
              <a:rPr lang="en-US" altLang="ko-KR" sz="1400" dirty="0"/>
              <a:t>()</a:t>
            </a:r>
            <a:r>
              <a:rPr lang="ko-KR" altLang="en-US" sz="1400" dirty="0"/>
              <a:t>이 생성된다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회원이 책을 </a:t>
            </a:r>
            <a:r>
              <a:rPr lang="ko-KR" altLang="en-US" sz="1400" dirty="0" err="1" smtClean="0"/>
              <a:t>대여중이라면</a:t>
            </a:r>
            <a:r>
              <a:rPr lang="ko-KR" altLang="en-US" sz="1400" dirty="0" smtClean="0"/>
              <a:t> </a:t>
            </a:r>
            <a:r>
              <a:rPr lang="en-US" altLang="ko-KR" sz="1400" dirty="0" err="1"/>
              <a:t>JOptionPane.showMessageDialog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생성되고 삭제가 되지 않는다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496840" y="1107944"/>
            <a:ext cx="7876888" cy="3745905"/>
            <a:chOff x="496840" y="1107944"/>
            <a:chExt cx="7876888" cy="3745905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40" y="1124744"/>
              <a:ext cx="4435200" cy="33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345431" y="1491808"/>
              <a:ext cx="45823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8261" y="129191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★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696562" y="1445300"/>
              <a:ext cx="576064" cy="12272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8415" y="1611395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107944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2372030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633449"/>
              <a:ext cx="2649600" cy="122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회원관리</a:t>
            </a:r>
            <a:endParaRPr lang="ko-KR" altLang="en-US" sz="2000" b="1" dirty="0"/>
          </a:p>
        </p:txBody>
      </p:sp>
      <p:pic>
        <p:nvPicPr>
          <p:cNvPr id="17" name="Picture 2" descr="D:\java digital\BookManagement\ppt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대여관리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현재 대여현황이 나타나 있고 날짜는 현재 시간으로 변경 불가능 하다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8" y="870770"/>
            <a:ext cx="5397388" cy="404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java digital\BookManagement\ppt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/>
              <a:t>책 종류 </a:t>
            </a:r>
            <a:r>
              <a:rPr lang="en-US" altLang="ko-KR" sz="1400" dirty="0" err="1" smtClean="0"/>
              <a:t>JComboBox</a:t>
            </a:r>
            <a:r>
              <a:rPr lang="ko-KR" altLang="en-US" sz="1400" dirty="0" smtClean="0"/>
              <a:t>에서 원하는 종류를 선택하면 해당 책이름 </a:t>
            </a:r>
            <a:r>
              <a:rPr lang="en-US" altLang="ko-KR" sz="1400" dirty="0" err="1" smtClean="0"/>
              <a:t>JComboBox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가 생성된다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책이름 </a:t>
            </a:r>
            <a:r>
              <a:rPr lang="en-US" altLang="ko-KR" sz="1400" dirty="0" err="1" smtClean="0"/>
              <a:t>JComboBox</a:t>
            </a:r>
            <a:r>
              <a:rPr lang="ko-KR" altLang="en-US" sz="1400" dirty="0" smtClean="0"/>
              <a:t>에서 원하는 책 이름을 선택하고 </a:t>
            </a:r>
            <a:r>
              <a:rPr lang="ko-KR" altLang="en-US" sz="1400" dirty="0" err="1" smtClean="0"/>
              <a:t>회원명을</a:t>
            </a:r>
            <a:r>
              <a:rPr lang="ko-KR" altLang="en-US" sz="1400" dirty="0" smtClean="0"/>
              <a:t> 선택하면 회원리스트에서 해당 </a:t>
            </a:r>
            <a:r>
              <a:rPr lang="ko-KR" altLang="en-US" sz="1400" dirty="0"/>
              <a:t>회</a:t>
            </a:r>
            <a:r>
              <a:rPr lang="ko-KR" altLang="en-US" sz="1400" dirty="0" smtClean="0"/>
              <a:t>원의 연락처와 주소를 가져와 화면에 출력하게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대여 버튼을 클릭 하면 </a:t>
            </a:r>
            <a:r>
              <a:rPr lang="en-US" altLang="ko-KR" sz="1400" dirty="0" err="1" smtClean="0"/>
              <a:t>JOptionPane.showConfirmDialog</a:t>
            </a:r>
            <a:r>
              <a:rPr lang="en-US" altLang="ko-KR" sz="1400" dirty="0"/>
              <a:t>()</a:t>
            </a:r>
            <a:r>
              <a:rPr lang="ko-KR" altLang="en-US" sz="1400" dirty="0"/>
              <a:t>가 생성되고 </a:t>
            </a:r>
            <a:r>
              <a:rPr lang="en-US" altLang="ko-KR" sz="1400" dirty="0"/>
              <a:t>‘</a:t>
            </a:r>
            <a:r>
              <a:rPr lang="ko-KR" altLang="en-US" sz="1400" dirty="0"/>
              <a:t>예</a:t>
            </a:r>
            <a:r>
              <a:rPr lang="en-US" altLang="ko-KR" sz="1400" dirty="0"/>
              <a:t>(Y)’</a:t>
            </a:r>
            <a:r>
              <a:rPr lang="ko-KR" altLang="en-US" sz="1400" dirty="0"/>
              <a:t>버튼을 클릭하면 </a:t>
            </a:r>
            <a:r>
              <a:rPr lang="ko-KR" altLang="en-US" sz="1400" dirty="0" smtClean="0"/>
              <a:t>대여 리스트에서 등록된다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위 중 한가지라도 선택되지 않고 대여버튼을 클릭했다면 </a:t>
            </a:r>
            <a:r>
              <a:rPr lang="en-US" altLang="ko-KR" sz="1400" dirty="0" err="1" smtClean="0"/>
              <a:t>JOptionPane.showMessageDialog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생성된다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03971" y="1196752"/>
            <a:ext cx="8369696" cy="3157602"/>
            <a:chOff x="28194" y="889144"/>
            <a:chExt cx="9121250" cy="377281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" y="889144"/>
              <a:ext cx="2304256" cy="167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491" y="889144"/>
              <a:ext cx="2314501" cy="167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3" y="2630891"/>
              <a:ext cx="4493764" cy="1624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852" y="889145"/>
              <a:ext cx="4442592" cy="3331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8133121" y="1249045"/>
              <a:ext cx="458234" cy="13069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58796" y="1268760"/>
              <a:ext cx="633670" cy="12272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53344" y="2204864"/>
              <a:ext cx="4211138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050" y="3442762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3742629" y="1268760"/>
              <a:ext cx="633670" cy="12272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19" y="3193606"/>
              <a:ext cx="576064" cy="111571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8546" y="3440575"/>
              <a:ext cx="26479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대여관리</a:t>
            </a:r>
            <a:endParaRPr lang="ko-KR" altLang="en-US" sz="2000" b="1" dirty="0"/>
          </a:p>
        </p:txBody>
      </p:sp>
      <p:pic>
        <p:nvPicPr>
          <p:cNvPr id="20" name="Picture 2" descr="D:\java digital\BookManagement\ppt\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75" y="836712"/>
            <a:ext cx="5250160" cy="39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다른 사람이 대여한 책을 대여할 경우 </a:t>
            </a:r>
            <a:r>
              <a:rPr lang="en-US" altLang="ko-KR" sz="1600" dirty="0" err="1"/>
              <a:t>JOptionPane.showMessageDialog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이 생성된다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48457" y="1273921"/>
            <a:ext cx="540000" cy="1306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2667" y="2409313"/>
            <a:ext cx="5095477" cy="10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74" y="3549010"/>
            <a:ext cx="26479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대여관리</a:t>
            </a:r>
            <a:endParaRPr lang="ko-KR" altLang="en-US" sz="2000" b="1" dirty="0"/>
          </a:p>
        </p:txBody>
      </p:sp>
      <p:pic>
        <p:nvPicPr>
          <p:cNvPr id="12" name="Picture 2" descr="D:\java digital\BookManagement\ppt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489654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대여현황에서 반납할 책을 클릭한 후 반납 버튼을 클릭하면 </a:t>
            </a:r>
            <a:r>
              <a:rPr lang="en-US" altLang="ko-KR" sz="1600" dirty="0" err="1" smtClean="0"/>
              <a:t>JOptionPane.showConfirmDialog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생성되고 대여현황에서 사라진다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대여현황에 반납할 책을 선택하지 않고 반납 버튼을 클릭한 후 다이얼로그에서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(Y)’</a:t>
            </a:r>
            <a:r>
              <a:rPr lang="ko-KR" altLang="en-US" sz="1600" dirty="0" smtClean="0"/>
              <a:t>를 클릭하면 </a:t>
            </a:r>
            <a:r>
              <a:rPr lang="en-US" altLang="ko-KR" sz="1600" dirty="0" err="1" smtClean="0"/>
              <a:t>JOptionPane.showMessageDialog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생성된다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67940" y="2185087"/>
            <a:ext cx="4632252" cy="10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48" y="3355362"/>
            <a:ext cx="2649600" cy="122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8025" y="3355362"/>
            <a:ext cx="2647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807711" y="1308646"/>
            <a:ext cx="540000" cy="1306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 대여관리</a:t>
            </a:r>
            <a:endParaRPr lang="ko-KR" altLang="en-US" sz="2000" b="1" dirty="0"/>
          </a:p>
        </p:txBody>
      </p:sp>
      <p:pic>
        <p:nvPicPr>
          <p:cNvPr id="13" name="Picture 2" descr="D:\java digital\BookManagement\ppt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   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0464" y="1416746"/>
            <a:ext cx="6563072" cy="4525963"/>
          </a:xfrm>
        </p:spPr>
        <p:txBody>
          <a:bodyPr>
            <a:normAutofit/>
          </a:bodyPr>
          <a:lstStyle/>
          <a:p>
            <a:pPr marL="514350" indent="-514350" algn="dist">
              <a:buFont typeface="+mj-lt"/>
              <a:buAutoNum type="arabicPeriod"/>
            </a:pPr>
            <a:r>
              <a:rPr lang="ko-KR" altLang="en-US" sz="2500" dirty="0" smtClean="0"/>
              <a:t>개요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…………………………………………………….</a:t>
            </a:r>
            <a:r>
              <a:rPr lang="en-US" altLang="ko-KR" sz="2500" dirty="0" smtClean="0"/>
              <a:t> </a:t>
            </a:r>
            <a:r>
              <a:rPr lang="en-US" altLang="ko-KR" sz="2500" dirty="0" smtClean="0">
                <a:hlinkClick r:id="rId2" action="ppaction://hlinksldjump"/>
              </a:rPr>
              <a:t>3</a:t>
            </a:r>
            <a:endParaRPr lang="en-US" altLang="ko-KR" sz="2500" dirty="0" smtClean="0"/>
          </a:p>
          <a:p>
            <a:pPr marL="514350" indent="-514350" algn="dist">
              <a:buFont typeface="+mj-lt"/>
              <a:buAutoNum type="arabicPeriod"/>
            </a:pPr>
            <a:r>
              <a:rPr lang="ko-KR" altLang="en-US" sz="2500" dirty="0" smtClean="0"/>
              <a:t>구동사양</a:t>
            </a:r>
            <a:r>
              <a:rPr lang="en-US" altLang="ko-KR" sz="2500" dirty="0" smtClean="0"/>
              <a:t>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………………………………………….…. </a:t>
            </a:r>
            <a:r>
              <a:rPr lang="en-US" altLang="ko-KR" sz="2500" dirty="0" smtClean="0">
                <a:hlinkClick r:id="rId3" action="ppaction://hlinksldjump"/>
              </a:rPr>
              <a:t>4</a:t>
            </a:r>
            <a:endParaRPr lang="en-US" altLang="ko-KR" sz="2500" dirty="0" smtClean="0"/>
          </a:p>
          <a:p>
            <a:pPr marL="514350" indent="-514350" algn="dist">
              <a:buFont typeface="+mj-lt"/>
              <a:buAutoNum type="arabicPeriod"/>
            </a:pPr>
            <a:r>
              <a:rPr lang="ko-KR" altLang="en-US" sz="2500" dirty="0" smtClean="0"/>
              <a:t>프로그램 구성도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…………………………...……. </a:t>
            </a:r>
            <a:r>
              <a:rPr lang="en-US" altLang="ko-KR" sz="2500" dirty="0" smtClean="0">
                <a:hlinkClick r:id="rId4" action="ppaction://hlinksldjump"/>
              </a:rPr>
              <a:t>5</a:t>
            </a:r>
            <a:endParaRPr lang="en-US" altLang="ko-KR" sz="2500" dirty="0" smtClean="0"/>
          </a:p>
          <a:p>
            <a:pPr marL="514350" indent="-514350" algn="dist">
              <a:buFont typeface="+mj-lt"/>
              <a:buAutoNum type="arabicPeriod"/>
            </a:pPr>
            <a:r>
              <a:rPr lang="ko-KR" altLang="en-US" sz="2500" dirty="0" smtClean="0"/>
              <a:t>데이터 관리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……………………………………..…. </a:t>
            </a:r>
            <a:r>
              <a:rPr lang="en-US" altLang="ko-KR" sz="2500" dirty="0" smtClean="0">
                <a:hlinkClick r:id="rId5" action="ppaction://hlinksldjump"/>
              </a:rPr>
              <a:t>6</a:t>
            </a:r>
            <a:endParaRPr lang="en-US" altLang="ko-KR" sz="2500" dirty="0" smtClean="0"/>
          </a:p>
          <a:p>
            <a:pPr marL="514350" indent="-514350" algn="dist">
              <a:buFont typeface="+mj-lt"/>
              <a:buAutoNum type="arabicPeriod"/>
            </a:pPr>
            <a:r>
              <a:rPr lang="ko-KR" altLang="en-US" sz="2500" dirty="0" smtClean="0"/>
              <a:t>프로젝트 일정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………..…………………..………. </a:t>
            </a:r>
            <a:r>
              <a:rPr lang="en-US" altLang="ko-KR" sz="2500" dirty="0" smtClean="0">
                <a:hlinkClick r:id="rId6" action="ppaction://hlinksldjump"/>
              </a:rPr>
              <a:t>7</a:t>
            </a:r>
            <a:endParaRPr lang="en-US" altLang="ko-KR" sz="2500" dirty="0" smtClean="0"/>
          </a:p>
          <a:p>
            <a:pPr marL="514350" indent="-514350" algn="dist">
              <a:buFont typeface="+mj-lt"/>
              <a:buAutoNum type="arabicPeriod"/>
            </a:pPr>
            <a:r>
              <a:rPr lang="ko-KR" altLang="en-US" sz="2500" dirty="0" smtClean="0"/>
              <a:t>프로그램 </a:t>
            </a:r>
            <a:r>
              <a:rPr lang="ko-KR" altLang="en-US" sz="2500" dirty="0" err="1" smtClean="0"/>
              <a:t>메뉴얼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500" dirty="0" smtClean="0">
                <a:solidFill>
                  <a:schemeClr val="bg1">
                    <a:lumMod val="50000"/>
                  </a:schemeClr>
                </a:solidFill>
              </a:rPr>
              <a:t>….………………..……………. </a:t>
            </a:r>
            <a:r>
              <a:rPr lang="en-US" altLang="ko-KR" sz="2500" dirty="0" smtClean="0">
                <a:hlinkClick r:id="rId7" action="ppaction://hlinksldjump"/>
              </a:rPr>
              <a:t>8</a:t>
            </a:r>
            <a:endParaRPr lang="en-US" altLang="ko-KR" sz="2500" dirty="0" smtClean="0"/>
          </a:p>
          <a:p>
            <a:pPr marL="0" indent="0" algn="dist">
              <a:buNone/>
            </a:pPr>
            <a:r>
              <a:rPr lang="en-US" altLang="ko-KR" sz="2500" dirty="0" smtClean="0"/>
              <a:t>      </a:t>
            </a:r>
            <a:r>
              <a:rPr lang="ko-KR" altLang="en-US" sz="2100" dirty="0" smtClean="0"/>
              <a:t>도서관리 </a:t>
            </a:r>
            <a:r>
              <a:rPr lang="en-US" altLang="ko-KR" sz="2100" dirty="0" smtClean="0">
                <a:solidFill>
                  <a:schemeClr val="bg1">
                    <a:lumMod val="50000"/>
                  </a:schemeClr>
                </a:solidFill>
              </a:rPr>
              <a:t>….………………..………………………………..… </a:t>
            </a:r>
            <a:r>
              <a:rPr lang="en-US" altLang="ko-KR" sz="2100" dirty="0" smtClean="0">
                <a:hlinkClick r:id="rId7" action="ppaction://hlinksldjump"/>
              </a:rPr>
              <a:t>8</a:t>
            </a:r>
            <a:endParaRPr lang="en-US" altLang="ko-KR" sz="2100" dirty="0"/>
          </a:p>
          <a:p>
            <a:pPr marL="0" indent="0" algn="dist">
              <a:buNone/>
            </a:pPr>
            <a:r>
              <a:rPr lang="en-US" altLang="ko-KR" sz="2100" dirty="0" smtClean="0"/>
              <a:t>       </a:t>
            </a:r>
            <a:r>
              <a:rPr lang="ko-KR" altLang="en-US" sz="2100" dirty="0" smtClean="0"/>
              <a:t>회원관리 </a:t>
            </a:r>
            <a:r>
              <a:rPr lang="en-US" altLang="ko-KR" sz="2100" dirty="0" smtClean="0">
                <a:solidFill>
                  <a:schemeClr val="bg1">
                    <a:lumMod val="50000"/>
                  </a:schemeClr>
                </a:solidFill>
              </a:rPr>
              <a:t>….………………..……………………………..….. </a:t>
            </a:r>
            <a:r>
              <a:rPr lang="en-US" altLang="ko-KR" sz="2100" dirty="0" smtClean="0">
                <a:hlinkClick r:id="rId8" action="ppaction://hlinksldjump"/>
              </a:rPr>
              <a:t>12</a:t>
            </a:r>
            <a:endParaRPr lang="en-US" altLang="ko-KR" sz="2100" dirty="0" smtClean="0"/>
          </a:p>
          <a:p>
            <a:pPr marL="0" indent="0" algn="dist">
              <a:buNone/>
            </a:pPr>
            <a:r>
              <a:rPr lang="en-US" altLang="ko-KR" sz="2100" dirty="0" smtClean="0"/>
              <a:t>       </a:t>
            </a:r>
            <a:r>
              <a:rPr lang="ko-KR" altLang="en-US" sz="2100" dirty="0" smtClean="0"/>
              <a:t>대여관리 </a:t>
            </a:r>
            <a:r>
              <a:rPr lang="en-US" altLang="ko-KR" sz="2100" dirty="0" smtClean="0">
                <a:solidFill>
                  <a:schemeClr val="bg1">
                    <a:lumMod val="50000"/>
                  </a:schemeClr>
                </a:solidFill>
              </a:rPr>
              <a:t>….………………..…………………………..…..… </a:t>
            </a:r>
            <a:r>
              <a:rPr lang="en-US" altLang="ko-KR" sz="2100" dirty="0" smtClean="0">
                <a:hlinkClick r:id="rId9" action="ppaction://hlinksldjump"/>
              </a:rPr>
              <a:t>16</a:t>
            </a:r>
            <a:endParaRPr lang="en-US" altLang="ko-KR" sz="2100" dirty="0" smtClean="0"/>
          </a:p>
          <a:p>
            <a:pPr marL="0" indent="0" algn="dist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      </a:t>
            </a:r>
            <a:r>
              <a:rPr lang="ko-KR" altLang="en-US" sz="2100" dirty="0" smtClean="0"/>
              <a:t>이력관리검색 </a:t>
            </a:r>
            <a:r>
              <a:rPr lang="en-US" altLang="ko-KR" sz="2100" dirty="0" smtClean="0">
                <a:solidFill>
                  <a:schemeClr val="bg1">
                    <a:lumMod val="50000"/>
                  </a:schemeClr>
                </a:solidFill>
              </a:rPr>
              <a:t>….………………..……………………..…… </a:t>
            </a:r>
            <a:r>
              <a:rPr lang="en-US" altLang="ko-KR" sz="2100" dirty="0" smtClean="0">
                <a:hlinkClick r:id="rId10" action="ppaction://hlinksldjump"/>
              </a:rPr>
              <a:t>20</a:t>
            </a:r>
            <a:endParaRPr lang="en-US" altLang="ko-KR" sz="2100" dirty="0" smtClean="0"/>
          </a:p>
          <a:p>
            <a:pPr marL="514350" indent="-514350" algn="dist">
              <a:buFont typeface="+mj-lt"/>
              <a:buAutoNum type="arabicPeriod"/>
            </a:pPr>
            <a:endParaRPr lang="en-US" altLang="ko-KR" sz="2500" dirty="0" smtClean="0"/>
          </a:p>
          <a:p>
            <a:pPr marL="514350" indent="-514350" algn="dist">
              <a:buFont typeface="+mj-lt"/>
              <a:buAutoNum type="arabicPeriod"/>
            </a:pPr>
            <a:endParaRPr lang="ko-KR" altLang="en-US" sz="2500" dirty="0"/>
          </a:p>
        </p:txBody>
      </p:sp>
      <p:pic>
        <p:nvPicPr>
          <p:cNvPr id="2050" name="Picture 2" descr="D:\java digital\BookManagement\ppt\2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38" y="116632"/>
            <a:ext cx="1523726" cy="126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★부분의 다양한 검색조건을 통하여 대여 이력을 검색할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</a:t>
            </a:r>
            <a:r>
              <a:rPr lang="ko-KR" altLang="en-US" sz="2000" b="1" dirty="0" smtClean="0"/>
              <a:t> 대여 이력 검색</a:t>
            </a:r>
            <a:endParaRPr lang="ko-KR" altLang="en-US" sz="20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835696" y="902673"/>
            <a:ext cx="5328000" cy="3996000"/>
            <a:chOff x="1835696" y="902673"/>
            <a:chExt cx="5328000" cy="3996000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902673"/>
              <a:ext cx="5328000" cy="39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6455783" y="1341603"/>
              <a:ext cx="540000" cy="13069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44986" y="1306877"/>
              <a:ext cx="4355205" cy="32192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72831" y="11760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★</a:t>
            </a:r>
            <a:endParaRPr lang="ko-KR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2" descr="D:\java digital\BookManagement\ppt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87824" y="1916832"/>
            <a:ext cx="2749471" cy="2698611"/>
            <a:chOff x="2987824" y="1916832"/>
            <a:chExt cx="2749471" cy="2698611"/>
          </a:xfrm>
        </p:grpSpPr>
        <p:pic>
          <p:nvPicPr>
            <p:cNvPr id="1026" name="Picture 2" descr="D:\java digital\BookManagement\ppt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916832"/>
              <a:ext cx="2390776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987824" y="3907557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smtClean="0"/>
                <a:t>감사합니다</a:t>
              </a:r>
              <a:endParaRPr lang="ko-KR" altLang="en-US" sz="400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ko-KR" altLang="en-US" sz="2500" b="1" dirty="0" smtClean="0"/>
              <a:t>개요</a:t>
            </a:r>
            <a:endParaRPr lang="ko-KR" altLang="en-US" sz="25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115452"/>
            <a:ext cx="81275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b="1" dirty="0"/>
              <a:t>기존의 수기로 관리해오던 도서 관리는 자료의 입력과 수정 그리고 </a:t>
            </a:r>
            <a:r>
              <a:rPr lang="ko-KR" altLang="ko-KR" b="1" dirty="0" smtClean="0"/>
              <a:t>기존의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ko-KR" b="1" dirty="0" smtClean="0"/>
              <a:t>자료 </a:t>
            </a:r>
            <a:r>
              <a:rPr lang="ko-KR" altLang="ko-KR" b="1" dirty="0"/>
              <a:t>관리에 상당한 불편함을 안고 있었다</a:t>
            </a:r>
            <a:r>
              <a:rPr lang="en-US" altLang="ko-KR" b="1" dirty="0"/>
              <a:t>. </a:t>
            </a:r>
            <a:r>
              <a:rPr lang="ko-KR" altLang="ko-KR" b="1" dirty="0"/>
              <a:t>도서관리 프로그램에서는 이러한 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ko-KR" b="1" dirty="0" smtClean="0"/>
              <a:t>불편함을 </a:t>
            </a:r>
            <a:r>
              <a:rPr lang="ko-KR" altLang="ko-KR" b="1" dirty="0"/>
              <a:t>개선하고 자료의 효율적인 관리와 간단한 조작을 통해 편리한 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ko-KR" b="1" dirty="0" smtClean="0"/>
              <a:t>도서 </a:t>
            </a:r>
            <a:r>
              <a:rPr lang="ko-KR" altLang="ko-KR" b="1" dirty="0"/>
              <a:t>관리 시스템 구축을 목적으로 한다</a:t>
            </a:r>
            <a:r>
              <a:rPr lang="en-US" altLang="ko-KR" b="1" dirty="0"/>
              <a:t>. </a:t>
            </a:r>
            <a:endParaRPr lang="ko-KR" altLang="ko-KR" b="1" dirty="0"/>
          </a:p>
        </p:txBody>
      </p:sp>
      <p:pic>
        <p:nvPicPr>
          <p:cNvPr id="4098" name="Picture 2" descr="D:\java digital\BookManagement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2. </a:t>
            </a:r>
            <a:r>
              <a:rPr lang="ko-KR" altLang="en-US" sz="2500" b="1" dirty="0" smtClean="0"/>
              <a:t>구동사양</a:t>
            </a:r>
            <a:endParaRPr lang="ko-KR" altLang="en-US" sz="25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58924"/>
              </p:ext>
            </p:extLst>
          </p:nvPr>
        </p:nvGraphicFramePr>
        <p:xfrm>
          <a:off x="539553" y="1052737"/>
          <a:ext cx="8136904" cy="489654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48652"/>
                <a:gridCol w="5988252"/>
              </a:tblGrid>
              <a:tr h="699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Base</a:t>
                      </a:r>
                      <a:r>
                        <a:rPr lang="en-US" altLang="ko-KR" baseline="0" dirty="0" smtClean="0"/>
                        <a:t> Library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Jre1.8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Application Form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JFrame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06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Minimum</a:t>
                      </a:r>
                    </a:p>
                    <a:p>
                      <a:pPr latinLnBrk="1"/>
                      <a:r>
                        <a:rPr lang="en-US" altLang="ko-KR" dirty="0" smtClean="0"/>
                        <a:t>Requirement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 : Windows7 Ultimate K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CPU :</a:t>
                      </a:r>
                      <a:r>
                        <a:rPr lang="en-US" altLang="ko-KR" baseline="0" dirty="0" smtClean="0"/>
                        <a:t> Intel® Core™ i3&gt;4160 CPU @ 3.60 GHZ 3.60GHZ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95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Ram : 4Gb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" name="Picture 2" descr="D:\java digital\BookManagement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3. </a:t>
            </a:r>
            <a:r>
              <a:rPr lang="ko-KR" altLang="en-US" sz="2500" b="1" dirty="0" smtClean="0"/>
              <a:t>프로그램 구성도</a:t>
            </a:r>
            <a:endParaRPr lang="ko-KR" altLang="en-US" sz="25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7238" y="1412776"/>
            <a:ext cx="3714750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도서관리 프로그램 </a:t>
            </a:r>
            <a:r>
              <a:rPr lang="en-US" altLang="ko-KR" sz="1500" dirty="0" err="1" smtClean="0"/>
              <a:t>JFrame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(BookManagementUI.java)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4572000" y="2237916"/>
            <a:ext cx="3814760" cy="721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도서 목록 파일 입출력 및 검색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(BookList.java)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757238" y="908720"/>
            <a:ext cx="7629524" cy="439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err="1" smtClean="0"/>
              <a:t>BookManagement</a:t>
            </a:r>
            <a:endParaRPr lang="ko-KR" altLang="en-US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757238" y="2225860"/>
            <a:ext cx="3714750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도서관</a:t>
            </a:r>
            <a:r>
              <a:rPr lang="ko-KR" altLang="en-US" sz="1500" dirty="0"/>
              <a:t>리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JPanel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(Page1_Book.java)</a:t>
            </a:r>
            <a:endParaRPr lang="ko-KR" altLang="en-US" sz="1500" dirty="0"/>
          </a:p>
        </p:txBody>
      </p:sp>
      <p:sp>
        <p:nvSpPr>
          <p:cNvPr id="17" name="직사각형 16"/>
          <p:cNvSpPr/>
          <p:nvPr/>
        </p:nvSpPr>
        <p:spPr>
          <a:xfrm>
            <a:off x="757238" y="3039979"/>
            <a:ext cx="3714750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회원관리 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JPanel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(Page2_Member.java)</a:t>
            </a:r>
            <a:endParaRPr lang="ko-KR" altLang="en-US" sz="1500" dirty="0"/>
          </a:p>
        </p:txBody>
      </p:sp>
      <p:sp>
        <p:nvSpPr>
          <p:cNvPr id="18" name="직사각형 17"/>
          <p:cNvSpPr/>
          <p:nvPr/>
        </p:nvSpPr>
        <p:spPr>
          <a:xfrm>
            <a:off x="757238" y="3837973"/>
            <a:ext cx="3714750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대여관리 </a:t>
            </a:r>
            <a:r>
              <a:rPr lang="en-US" altLang="ko-KR" sz="1500" dirty="0"/>
              <a:t> </a:t>
            </a:r>
            <a:r>
              <a:rPr lang="en-US" altLang="ko-KR" sz="1500" dirty="0" err="1" smtClean="0"/>
              <a:t>JPanel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(Page3_Borrow.java)</a:t>
            </a:r>
            <a:endParaRPr lang="ko-KR" altLang="en-US" sz="1500" dirty="0"/>
          </a:p>
        </p:txBody>
      </p:sp>
      <p:sp>
        <p:nvSpPr>
          <p:cNvPr id="19" name="직사각형 18"/>
          <p:cNvSpPr/>
          <p:nvPr/>
        </p:nvSpPr>
        <p:spPr>
          <a:xfrm>
            <a:off x="757238" y="4652095"/>
            <a:ext cx="3714750" cy="721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대여이력검색 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JPanel</a:t>
            </a:r>
            <a:endParaRPr lang="ko-KR" altLang="en-US" sz="1500" dirty="0"/>
          </a:p>
          <a:p>
            <a:pPr algn="ctr"/>
            <a:r>
              <a:rPr lang="en-US" altLang="ko-KR" sz="1500" dirty="0" smtClean="0"/>
              <a:t>(Page4_SearchUI.java)</a:t>
            </a:r>
            <a:endParaRPr lang="ko-KR" altLang="en-US" sz="1500" dirty="0"/>
          </a:p>
        </p:txBody>
      </p:sp>
      <p:sp>
        <p:nvSpPr>
          <p:cNvPr id="20" name="직사각형 19"/>
          <p:cNvSpPr/>
          <p:nvPr/>
        </p:nvSpPr>
        <p:spPr>
          <a:xfrm>
            <a:off x="4572000" y="3046723"/>
            <a:ext cx="3814760" cy="721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회원 목록 파일 입출력 및 검색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(BookMember.java)</a:t>
            </a:r>
            <a:endParaRPr lang="ko-KR" altLang="en-US" sz="1500" dirty="0"/>
          </a:p>
        </p:txBody>
      </p:sp>
      <p:sp>
        <p:nvSpPr>
          <p:cNvPr id="21" name="직사각형 20"/>
          <p:cNvSpPr/>
          <p:nvPr/>
        </p:nvSpPr>
        <p:spPr>
          <a:xfrm>
            <a:off x="4572000" y="3848990"/>
            <a:ext cx="3814760" cy="7211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대여관리 목록 입출력 및 검색</a:t>
            </a:r>
            <a:endParaRPr lang="en-US" altLang="ko-KR" sz="1500" dirty="0" smtClean="0"/>
          </a:p>
          <a:p>
            <a:pPr algn="ctr"/>
            <a:r>
              <a:rPr lang="en-US" altLang="ko-KR" sz="1500" dirty="0" smtClean="0"/>
              <a:t>BookManage.java</a:t>
            </a:r>
            <a:endParaRPr lang="ko-KR" altLang="en-US" sz="1500" dirty="0"/>
          </a:p>
        </p:txBody>
      </p:sp>
      <p:sp>
        <p:nvSpPr>
          <p:cNvPr id="23" name="텍스트 개체 틀 2"/>
          <p:cNvSpPr>
            <a:spLocks noGrp="1"/>
          </p:cNvSpPr>
          <p:nvPr/>
        </p:nvSpPr>
        <p:spPr>
          <a:xfrm>
            <a:off x="269546" y="5517232"/>
            <a:ext cx="8604908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Jre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1.8 : </a:t>
            </a:r>
            <a:r>
              <a:rPr lang="en-US" altLang="ko-KR" sz="1400" b="1" dirty="0">
                <a:solidFill>
                  <a:schemeClr val="tx1"/>
                </a:solidFill>
              </a:rPr>
              <a:t>Java Runtime Environment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1.8</a:t>
            </a:r>
          </a:p>
          <a:p>
            <a:r>
              <a:rPr lang="ko-KR" altLang="en-US" sz="1400" b="1" dirty="0" smtClean="0">
                <a:solidFill>
                  <a:schemeClr val="tx1"/>
                </a:solidFill>
              </a:rPr>
              <a:t>도서관리 프로그램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메인 프레임으로 각각의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JPanel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을 호출한다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72000" y="1412776"/>
            <a:ext cx="3814760" cy="721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dirty="0" err="1" smtClean="0"/>
              <a:t>Jre</a:t>
            </a:r>
            <a:r>
              <a:rPr lang="en-US" altLang="ko-KR" sz="1500" dirty="0" smtClean="0"/>
              <a:t> 1.8</a:t>
            </a:r>
            <a:endParaRPr lang="ko-KR" altLang="en-US" sz="1500" dirty="0"/>
          </a:p>
        </p:txBody>
      </p:sp>
      <p:pic>
        <p:nvPicPr>
          <p:cNvPr id="22" name="Picture 2" descr="D:\java digital\BookManagement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72000" y="4652094"/>
            <a:ext cx="3814760" cy="7211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 smtClean="0"/>
              <a:t>이력 관리 검색</a:t>
            </a:r>
            <a:endParaRPr lang="en-US" altLang="ko-KR" sz="1500" dirty="0" smtClean="0"/>
          </a:p>
          <a:p>
            <a:pPr algn="ctr"/>
            <a:r>
              <a:rPr lang="en-US" altLang="ko-KR" sz="1500" smtClean="0"/>
              <a:t>BookSearch.java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466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설명선 1 19"/>
          <p:cNvSpPr/>
          <p:nvPr/>
        </p:nvSpPr>
        <p:spPr>
          <a:xfrm>
            <a:off x="5076056" y="1782739"/>
            <a:ext cx="1019944" cy="153888"/>
          </a:xfrm>
          <a:prstGeom prst="borderCallout1">
            <a:avLst>
              <a:gd name="adj1" fmla="val 103170"/>
              <a:gd name="adj2" fmla="val 51502"/>
              <a:gd name="adj3" fmla="val 347978"/>
              <a:gd name="adj4" fmla="val 960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검색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4. </a:t>
            </a:r>
            <a:r>
              <a:rPr lang="ko-KR" altLang="en-US" sz="2500" b="1" dirty="0" smtClean="0"/>
              <a:t>데이터 관리</a:t>
            </a:r>
            <a:endParaRPr lang="ko-KR" altLang="en-US" sz="25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01763"/>
              </p:ext>
            </p:extLst>
          </p:nvPr>
        </p:nvGraphicFramePr>
        <p:xfrm>
          <a:off x="539552" y="1052736"/>
          <a:ext cx="1175792" cy="17389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75792"/>
              </a:tblGrid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BookList.java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책 코드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책이름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지은이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종류</a:t>
                      </a:r>
                      <a:endParaRPr lang="ko-KR" altLang="en-US" sz="1100" dirty="0"/>
                    </a:p>
                  </a:txBody>
                  <a:tcPr/>
                </a:tc>
              </a:tr>
              <a:tr h="12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출판사</a:t>
                      </a:r>
                      <a:endParaRPr lang="ko-KR" altLang="en-US" sz="1100" dirty="0"/>
                    </a:p>
                  </a:txBody>
                  <a:tcPr/>
                </a:tc>
              </a:tr>
              <a:tr h="12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가격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18918"/>
              </p:ext>
            </p:extLst>
          </p:nvPr>
        </p:nvGraphicFramePr>
        <p:xfrm>
          <a:off x="7452320" y="980728"/>
          <a:ext cx="1175792" cy="14630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75792"/>
              </a:tblGrid>
              <a:tr h="137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90" baseline="0" dirty="0" smtClean="0"/>
                        <a:t>BookMember.java</a:t>
                      </a:r>
                      <a:endParaRPr lang="ko-KR" altLang="en-US" sz="1100" b="1" spc="-9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</a:tr>
              <a:tr h="19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회원코드</a:t>
                      </a:r>
                      <a:endParaRPr lang="ko-KR" altLang="en-US" sz="1100" dirty="0"/>
                    </a:p>
                  </a:txBody>
                  <a:tcPr/>
                </a:tc>
              </a:tr>
              <a:tr h="19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회원이름</a:t>
                      </a:r>
                      <a:endParaRPr lang="ko-KR" altLang="en-US" sz="1100" dirty="0"/>
                    </a:p>
                  </a:txBody>
                  <a:tcPr/>
                </a:tc>
              </a:tr>
              <a:tr h="19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생년월일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19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/>
                </a:tc>
              </a:tr>
              <a:tr h="193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전화번호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3131840" y="2348880"/>
            <a:ext cx="2808312" cy="1905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94249"/>
              </p:ext>
            </p:extLst>
          </p:nvPr>
        </p:nvGraphicFramePr>
        <p:xfrm>
          <a:off x="539552" y="4109410"/>
          <a:ext cx="1175792" cy="147983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75792"/>
              </a:tblGrid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00" baseline="0" dirty="0" smtClean="0"/>
                        <a:t>BookManage.java</a:t>
                      </a:r>
                      <a:endParaRPr lang="ko-KR" altLang="en-US" sz="1100" b="1" spc="-1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책 코드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회원코드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대출여부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연체여부</a:t>
                      </a:r>
                      <a:endParaRPr lang="ko-KR" altLang="en-US" sz="1100" dirty="0"/>
                    </a:p>
                  </a:txBody>
                  <a:tcPr/>
                </a:tc>
              </a:tr>
              <a:tr h="12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날짜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0973"/>
              </p:ext>
            </p:extLst>
          </p:nvPr>
        </p:nvGraphicFramePr>
        <p:xfrm>
          <a:off x="7452320" y="3717032"/>
          <a:ext cx="1175792" cy="225707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75792"/>
              </a:tblGrid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00" baseline="0" dirty="0" smtClean="0"/>
                        <a:t>BookSearch.java</a:t>
                      </a:r>
                      <a:endParaRPr lang="ko-KR" altLang="en-US" sz="1100" b="1" spc="-1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책 코드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책이름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회원코드</a:t>
                      </a:r>
                      <a:endParaRPr lang="ko-KR" altLang="en-US" sz="1100" dirty="0"/>
                    </a:p>
                  </a:txBody>
                  <a:tcPr/>
                </a:tc>
              </a:tr>
              <a:tr h="184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회원이름</a:t>
                      </a:r>
                      <a:endParaRPr lang="ko-KR" altLang="en-US" sz="1100" dirty="0"/>
                    </a:p>
                  </a:txBody>
                  <a:tcPr/>
                </a:tc>
              </a:tr>
              <a:tr h="12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대여여부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연체여부</a:t>
                      </a:r>
                      <a:endParaRPr lang="ko-KR" altLang="en-US" sz="1100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대여일자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반납일자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직선 화살표 연결선 8"/>
          <p:cNvCxnSpPr>
            <a:stCxn id="11" idx="1"/>
            <a:endCxn id="2" idx="3"/>
          </p:cNvCxnSpPr>
          <p:nvPr/>
        </p:nvCxnSpPr>
        <p:spPr>
          <a:xfrm flipH="1" flipV="1">
            <a:off x="1715344" y="1922191"/>
            <a:ext cx="1805111" cy="122911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1"/>
            <a:endCxn id="31" idx="3"/>
          </p:cNvCxnSpPr>
          <p:nvPr/>
        </p:nvCxnSpPr>
        <p:spPr>
          <a:xfrm flipH="1">
            <a:off x="5605636" y="1712248"/>
            <a:ext cx="1846684" cy="143906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3" idx="1"/>
          </p:cNvCxnSpPr>
          <p:nvPr/>
        </p:nvCxnSpPr>
        <p:spPr>
          <a:xfrm flipH="1">
            <a:off x="1715344" y="3612422"/>
            <a:ext cx="1805111" cy="6246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5" idx="3"/>
            <a:endCxn id="26" idx="1"/>
          </p:cNvCxnSpPr>
          <p:nvPr/>
        </p:nvCxnSpPr>
        <p:spPr>
          <a:xfrm>
            <a:off x="5598604" y="3612422"/>
            <a:ext cx="1853716" cy="12331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1" idx="0"/>
          </p:cNvCxnSpPr>
          <p:nvPr/>
        </p:nvCxnSpPr>
        <p:spPr>
          <a:xfrm>
            <a:off x="1715344" y="1412776"/>
            <a:ext cx="2201155" cy="15841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1" idx="0"/>
          </p:cNvCxnSpPr>
          <p:nvPr/>
        </p:nvCxnSpPr>
        <p:spPr>
          <a:xfrm flipH="1">
            <a:off x="5209592" y="1268760"/>
            <a:ext cx="2242728" cy="172819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설명선 1 4"/>
          <p:cNvSpPr/>
          <p:nvPr/>
        </p:nvSpPr>
        <p:spPr>
          <a:xfrm>
            <a:off x="1535195" y="3012228"/>
            <a:ext cx="1019944" cy="153888"/>
          </a:xfrm>
          <a:prstGeom prst="borderCallout1">
            <a:avLst>
              <a:gd name="adj1" fmla="val 1042"/>
              <a:gd name="adj2" fmla="val 49634"/>
              <a:gd name="adj3" fmla="val -311209"/>
              <a:gd name="adj4" fmla="val 10164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입력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19" name="설명선 1 18"/>
          <p:cNvSpPr/>
          <p:nvPr/>
        </p:nvSpPr>
        <p:spPr>
          <a:xfrm>
            <a:off x="6228184" y="3012228"/>
            <a:ext cx="1019944" cy="153888"/>
          </a:xfrm>
          <a:prstGeom prst="borderCallout1">
            <a:avLst>
              <a:gd name="adj1" fmla="val 1042"/>
              <a:gd name="adj2" fmla="val 49634"/>
              <a:gd name="adj3" fmla="val -295737"/>
              <a:gd name="adj4" fmla="val 138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/>
              <a:t>&lt;</a:t>
            </a:r>
            <a:r>
              <a:rPr lang="ko-KR" altLang="en-US" sz="1000" b="1" dirty="0"/>
              <a:t>입력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23" name="설명선 1 22"/>
          <p:cNvSpPr/>
          <p:nvPr/>
        </p:nvSpPr>
        <p:spPr>
          <a:xfrm>
            <a:off x="3125924" y="1789192"/>
            <a:ext cx="1019944" cy="153888"/>
          </a:xfrm>
          <a:prstGeom prst="borderCallout1">
            <a:avLst>
              <a:gd name="adj1" fmla="val 103170"/>
              <a:gd name="adj2" fmla="val 51502"/>
              <a:gd name="adj3" fmla="val 405438"/>
              <a:gd name="adj4" fmla="val -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검색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24" name="설명선 1 23"/>
          <p:cNvSpPr/>
          <p:nvPr/>
        </p:nvSpPr>
        <p:spPr>
          <a:xfrm>
            <a:off x="1503222" y="3717032"/>
            <a:ext cx="1019944" cy="153888"/>
          </a:xfrm>
          <a:prstGeom prst="borderCallout1">
            <a:avLst>
              <a:gd name="adj1" fmla="val 100075"/>
              <a:gd name="adj2" fmla="val 46832"/>
              <a:gd name="adj3" fmla="val 271206"/>
              <a:gd name="adj4" fmla="val 442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대여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반납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7" name="위로 구부러진 화살표 6"/>
          <p:cNvSpPr/>
          <p:nvPr/>
        </p:nvSpPr>
        <p:spPr>
          <a:xfrm>
            <a:off x="1715344" y="4845567"/>
            <a:ext cx="5808984" cy="599657"/>
          </a:xfrm>
          <a:prstGeom prst="curvedUp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설명선 1 27"/>
          <p:cNvSpPr/>
          <p:nvPr/>
        </p:nvSpPr>
        <p:spPr>
          <a:xfrm>
            <a:off x="6228184" y="3717032"/>
            <a:ext cx="1019944" cy="153888"/>
          </a:xfrm>
          <a:prstGeom prst="borderCallout1">
            <a:avLst>
              <a:gd name="adj1" fmla="val 103170"/>
              <a:gd name="adj2" fmla="val 51502"/>
              <a:gd name="adj3" fmla="val 326314"/>
              <a:gd name="adj4" fmla="val 269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검색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30" name="설명선 1 29"/>
          <p:cNvSpPr/>
          <p:nvPr/>
        </p:nvSpPr>
        <p:spPr>
          <a:xfrm>
            <a:off x="4056112" y="4839812"/>
            <a:ext cx="1019944" cy="153888"/>
          </a:xfrm>
          <a:prstGeom prst="borderCallout1">
            <a:avLst>
              <a:gd name="adj1" fmla="val 100075"/>
              <a:gd name="adj2" fmla="val 46832"/>
              <a:gd name="adj3" fmla="val 394400"/>
              <a:gd name="adj4" fmla="val 474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이력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20455" y="2996952"/>
            <a:ext cx="792088" cy="3087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도서관</a:t>
            </a:r>
            <a:r>
              <a:rPr lang="ko-KR" altLang="en-US" sz="1200" b="1" dirty="0"/>
              <a:t>리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13548" y="2996952"/>
            <a:ext cx="792088" cy="3087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회원관</a:t>
            </a:r>
            <a:r>
              <a:rPr lang="ko-KR" altLang="en-US" sz="1200" b="1" dirty="0"/>
              <a:t>리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20455" y="3458065"/>
            <a:ext cx="792088" cy="3087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이력관리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06516" y="3458065"/>
            <a:ext cx="792088" cy="3087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이력검색</a:t>
            </a:r>
            <a:endParaRPr lang="ko-KR" altLang="en-US" sz="1200" b="1" dirty="0"/>
          </a:p>
        </p:txBody>
      </p:sp>
      <p:cxnSp>
        <p:nvCxnSpPr>
          <p:cNvPr id="38" name="직선 화살표 연결선 37"/>
          <p:cNvCxnSpPr>
            <a:endCxn id="33" idx="2"/>
          </p:cNvCxnSpPr>
          <p:nvPr/>
        </p:nvCxnSpPr>
        <p:spPr>
          <a:xfrm flipV="1">
            <a:off x="1715344" y="3766778"/>
            <a:ext cx="2201155" cy="8143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설명선 1 39"/>
          <p:cNvSpPr/>
          <p:nvPr/>
        </p:nvSpPr>
        <p:spPr>
          <a:xfrm>
            <a:off x="2582813" y="4504184"/>
            <a:ext cx="1019944" cy="153888"/>
          </a:xfrm>
          <a:prstGeom prst="borderCallout1">
            <a:avLst>
              <a:gd name="adj1" fmla="val 16516"/>
              <a:gd name="adj2" fmla="val 46833"/>
              <a:gd name="adj3" fmla="val -175040"/>
              <a:gd name="adj4" fmla="val 110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검색</a:t>
            </a:r>
            <a:r>
              <a:rPr lang="en-US" altLang="ko-KR" sz="1000" b="1" dirty="0" smtClean="0"/>
              <a:t>&gt;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41656" y="242088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MainFrame</a:t>
            </a:r>
            <a:endParaRPr lang="ko-KR" altLang="en-US" sz="2000" b="1" dirty="0"/>
          </a:p>
        </p:txBody>
      </p:sp>
      <p:pic>
        <p:nvPicPr>
          <p:cNvPr id="46" name="Picture 2" descr="D:\java digital\BookManagement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5. </a:t>
            </a:r>
            <a:r>
              <a:rPr lang="ko-KR" altLang="en-US" sz="2500" b="1" dirty="0" smtClean="0"/>
              <a:t>프로젝트 일정</a:t>
            </a:r>
            <a:endParaRPr lang="ko-KR" altLang="en-US" sz="25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97889"/>
              </p:ext>
            </p:extLst>
          </p:nvPr>
        </p:nvGraphicFramePr>
        <p:xfrm>
          <a:off x="323528" y="980728"/>
          <a:ext cx="8496955" cy="50954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80632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  <a:gridCol w="485871"/>
              </a:tblGrid>
              <a:tr h="2630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5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프로그램 개발 회의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688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 smtClean="0">
                          <a:effectLst/>
                        </a:rPr>
                        <a:t>JFrame</a:t>
                      </a:r>
                      <a:r>
                        <a:rPr lang="en-US" sz="1100" u="none" strike="noStrike" dirty="0" smtClean="0">
                          <a:effectLst/>
                        </a:rPr>
                        <a:t> &amp;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JPanel</a:t>
                      </a:r>
                      <a:r>
                        <a:rPr lang="en-US" sz="1100" u="none" strike="noStrike" dirty="0" smtClean="0">
                          <a:effectLst/>
                        </a:rPr>
                        <a:t> UI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–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박경태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도서관리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클래스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–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백혜인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회원관리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클래스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–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최용만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smtClean="0">
                          <a:effectLst/>
                        </a:rPr>
                        <a:t>대여관리 클래스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–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임재준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이력 검색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클래스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–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임재준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모니터링 및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테스트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5612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디버깅 및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완료보고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0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757732" y="1739765"/>
            <a:ext cx="217430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87025" y="2364146"/>
            <a:ext cx="74907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687025" y="2984670"/>
            <a:ext cx="218923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687025" y="3526888"/>
            <a:ext cx="218923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687025" y="4105208"/>
            <a:ext cx="168517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660232" y="4681272"/>
            <a:ext cx="16561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660232" y="5803596"/>
            <a:ext cx="165618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java digital\BookManagement\ppt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687880" y="5229200"/>
            <a:ext cx="218837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2128"/>
            <a:ext cx="5256584" cy="394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altLang="ko-KR" sz="2500" b="1" dirty="0" smtClean="0"/>
              <a:t>6.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500" b="1" dirty="0" smtClean="0"/>
              <a:t>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도서관리</a:t>
            </a:r>
            <a:endParaRPr lang="ko-KR" altLang="en-US" sz="2000" b="1" dirty="0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책 리스트의 책을 선택하면 책의 코드와 책제목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지은이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종류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가격과 같이 선택한 책의 정보가 출력되며 테이블에는 선택한 책을 대여한 회원의 정보가 출력된다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71445" y="1328242"/>
            <a:ext cx="712879" cy="159670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80250" y="2263484"/>
            <a:ext cx="1219815" cy="10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3848" y="3048825"/>
            <a:ext cx="3480279" cy="3081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D:\java digital\BookManagement\ppt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92696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8325" y="4979333"/>
            <a:ext cx="8475342" cy="1219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★</a:t>
            </a:r>
            <a:r>
              <a:rPr lang="ko-KR" altLang="en-US" sz="1600" dirty="0" smtClean="0"/>
              <a:t>부분 입력 후 입력버튼 클릭하면 </a:t>
            </a:r>
            <a:r>
              <a:rPr lang="en-US" altLang="ko-KR" sz="1600" dirty="0" err="1" smtClean="0"/>
              <a:t>JOptionPane.showConfirmDialog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생성되고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(Y)’</a:t>
            </a:r>
            <a:r>
              <a:rPr lang="ko-KR" altLang="en-US" sz="1600" dirty="0" smtClean="0"/>
              <a:t>버튼을 클릭하면 책 리스트에 입력 값이 등록된다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/>
              <a:t>★</a:t>
            </a:r>
            <a:r>
              <a:rPr lang="ko-KR" altLang="en-US" sz="1600" dirty="0" smtClean="0"/>
              <a:t>부분에 한 부분이라도 빈 칸이 존재한다면 </a:t>
            </a:r>
            <a:r>
              <a:rPr lang="en-US" altLang="ko-KR" sz="1600" dirty="0" err="1" smtClean="0"/>
              <a:t>JOptionPane.showMessageDialog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이 생성된다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92108" y="1196752"/>
            <a:ext cx="8381560" cy="3048114"/>
            <a:chOff x="152429" y="1076514"/>
            <a:chExt cx="8860917" cy="3288590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29" y="1076514"/>
              <a:ext cx="4384787" cy="328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59" y="1076514"/>
              <a:ext cx="4384787" cy="328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570" y="3140968"/>
              <a:ext cx="2345886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1380498" y="1340768"/>
              <a:ext cx="576064" cy="13681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94079" y="1435926"/>
              <a:ext cx="458234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2345" y="1245967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★</a:t>
              </a:r>
              <a:endPara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02894" y="2204864"/>
              <a:ext cx="1108923" cy="10801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130" y="3140968"/>
              <a:ext cx="2347200" cy="108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제목 1"/>
          <p:cNvSpPr txBox="1">
            <a:spLocks/>
          </p:cNvSpPr>
          <p:nvPr/>
        </p:nvSpPr>
        <p:spPr>
          <a:xfrm>
            <a:off x="302840" y="26064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b="1" dirty="0" smtClean="0"/>
              <a:t>7. </a:t>
            </a:r>
            <a:r>
              <a:rPr lang="ko-KR" altLang="en-US" sz="2500" b="1" dirty="0" smtClean="0"/>
              <a:t>프로그램 </a:t>
            </a:r>
            <a:r>
              <a:rPr lang="ko-KR" altLang="en-US" sz="2500" b="1" dirty="0" err="1" smtClean="0"/>
              <a:t>메뉴얼</a:t>
            </a:r>
            <a:r>
              <a:rPr lang="ko-KR" altLang="en-US" sz="2500" b="1" dirty="0" smtClean="0"/>
              <a:t>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도서관리</a:t>
            </a:r>
            <a:endParaRPr lang="ko-KR" altLang="en-US" sz="2000" b="1" dirty="0"/>
          </a:p>
        </p:txBody>
      </p:sp>
      <p:pic>
        <p:nvPicPr>
          <p:cNvPr id="16" name="Picture 2" descr="D:\java digital\BookManagement\ppt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345" y="-39956"/>
            <a:ext cx="961653" cy="8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4D56-1A33-48BC-A96A-B58C757E33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859</Words>
  <Application>Microsoft Office PowerPoint</Application>
  <PresentationFormat>화면 슬라이드 쇼(4:3)</PresentationFormat>
  <Paragraphs>296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도서 관리 프로그램</vt:lpstr>
      <vt:lpstr>목   차</vt:lpstr>
      <vt:lpstr>1. 개요</vt:lpstr>
      <vt:lpstr>2. 구동사양</vt:lpstr>
      <vt:lpstr>3. 프로그램 구성도</vt:lpstr>
      <vt:lpstr>4. 데이터 관리</vt:lpstr>
      <vt:lpstr>5. 프로젝트 일정</vt:lpstr>
      <vt:lpstr>6. 프로그램 메뉴얼 &gt; 도서관리</vt:lpstr>
      <vt:lpstr>PowerPoint 프레젠테이션</vt:lpstr>
      <vt:lpstr>PowerPoint 프레젠테이션</vt:lpstr>
      <vt:lpstr>7. 프로그램 메뉴얼 &gt; 도서관리</vt:lpstr>
      <vt:lpstr>7. 프로그램 메뉴얼 &gt; 회원관리</vt:lpstr>
      <vt:lpstr>7. 프로그램 메뉴얼 &gt; 회원관리</vt:lpstr>
      <vt:lpstr>7. 프로그램 메뉴얼 &gt; 회원관리</vt:lpstr>
      <vt:lpstr>7. 프로그램 메뉴얼 &gt; 회원관리</vt:lpstr>
      <vt:lpstr>7. 프로그램 메뉴얼 &gt; 대여관리</vt:lpstr>
      <vt:lpstr>7. 프로그램 메뉴얼 &gt; 대여관리</vt:lpstr>
      <vt:lpstr>7. 프로그램 메뉴얼 &gt; 대여관리</vt:lpstr>
      <vt:lpstr>7. 프로그램 메뉴얼 &gt; 대여관리</vt:lpstr>
      <vt:lpstr>프로그램 메뉴얼 – 대여 이력 검색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관리 프로그램</dc:title>
  <dc:creator>it</dc:creator>
  <cp:lastModifiedBy>it</cp:lastModifiedBy>
  <cp:revision>68</cp:revision>
  <dcterms:created xsi:type="dcterms:W3CDTF">2015-03-30T05:56:37Z</dcterms:created>
  <dcterms:modified xsi:type="dcterms:W3CDTF">2015-03-31T05:48:18Z</dcterms:modified>
</cp:coreProperties>
</file>