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67" r:id="rId3"/>
    <p:sldId id="294" r:id="rId4"/>
    <p:sldId id="272" r:id="rId5"/>
    <p:sldId id="273" r:id="rId6"/>
    <p:sldId id="274" r:id="rId7"/>
    <p:sldId id="275" r:id="rId8"/>
    <p:sldId id="305" r:id="rId9"/>
    <p:sldId id="296" r:id="rId10"/>
    <p:sldId id="297" r:id="rId11"/>
    <p:sldId id="301" r:id="rId12"/>
    <p:sldId id="298" r:id="rId13"/>
    <p:sldId id="299" r:id="rId14"/>
    <p:sldId id="306" r:id="rId15"/>
    <p:sldId id="300" r:id="rId16"/>
    <p:sldId id="307" r:id="rId17"/>
    <p:sldId id="303" r:id="rId18"/>
    <p:sldId id="280" r:id="rId19"/>
    <p:sldId id="30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57"/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98098" autoAdjust="0"/>
  </p:normalViewPr>
  <p:slideViewPr>
    <p:cSldViewPr snapToObjects="1">
      <p:cViewPr varScale="1">
        <p:scale>
          <a:sx n="86" d="100"/>
          <a:sy n="86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55374FE7-F854-4F0B-8EF6-B56CF4DC7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841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4219FEE-5084-40AD-8910-D349019B8A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2342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9157F0-730B-4FD5-9772-696764E74BB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3021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10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11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12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14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15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16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17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36394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18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3639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19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3639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D1A286-DCBA-482D-B481-78F1B98B47D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8677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0273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4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8551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5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8329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6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076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7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8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67A458-4CA0-4013-B4C4-5D882D7D07FB}" type="slidenum">
              <a:rPr lang="en-GB" altLang="en-US" b="0"/>
              <a:pPr/>
              <a:t>9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7029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1664804"/>
            <a:ext cx="6172200" cy="941490"/>
          </a:xfrm>
          <a:noFill/>
        </p:spPr>
        <p:txBody>
          <a:bodyPr/>
          <a:lstStyle/>
          <a:p>
            <a:pPr eaLnBrk="1" hangingPunct="1"/>
            <a:r>
              <a:rPr lang="en-US" altLang="en-US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GolBangE</a:t>
            </a:r>
            <a:r>
              <a:rPr lang="en-US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49385"/>
              </p:ext>
            </p:extLst>
          </p:nvPr>
        </p:nvGraphicFramePr>
        <p:xfrm>
          <a:off x="5904148" y="3675536"/>
          <a:ext cx="1692188" cy="2133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92188"/>
              </a:tblGrid>
              <a:tr h="357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/>
                        <a:t>박 경 태</a:t>
                      </a:r>
                      <a:endParaRPr lang="ko-KR" altLang="en-US" sz="2200" b="0" dirty="0"/>
                    </a:p>
                  </a:txBody>
                  <a:tcPr/>
                </a:tc>
              </a:tr>
              <a:tr h="357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정 두 형</a:t>
                      </a:r>
                      <a:endParaRPr lang="ko-KR" altLang="en-US" sz="2200" dirty="0"/>
                    </a:p>
                  </a:txBody>
                  <a:tcPr/>
                </a:tc>
              </a:tr>
              <a:tr h="357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문 난 옹</a:t>
                      </a:r>
                      <a:endParaRPr lang="ko-KR" altLang="en-US" sz="2200" dirty="0"/>
                    </a:p>
                  </a:txBody>
                  <a:tcPr/>
                </a:tc>
              </a:tr>
              <a:tr h="357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박 유 나</a:t>
                      </a:r>
                      <a:endParaRPr lang="ko-KR" altLang="en-US" sz="2200" dirty="0"/>
                    </a:p>
                  </a:txBody>
                  <a:tcPr/>
                </a:tc>
              </a:tr>
              <a:tr h="357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조 성 준</a:t>
                      </a:r>
                      <a:endParaRPr lang="ko-KR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마감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088740"/>
            <a:ext cx="7108608" cy="53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291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지출목록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071936"/>
            <a:ext cx="7097985" cy="534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2581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세팅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088740"/>
            <a:ext cx="71628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291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메뉴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세팅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39553"/>
            <a:ext cx="7074361" cy="530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291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013385"/>
            <a:ext cx="7210425" cy="543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9299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8" y="980728"/>
            <a:ext cx="7414641" cy="558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291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047918"/>
            <a:ext cx="7128792" cy="534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2375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8800"/>
            <a:ext cx="5868652" cy="38288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39652" y="1484784"/>
            <a:ext cx="6480720" cy="40684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35596" y="2528900"/>
            <a:ext cx="7236804" cy="3456384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ko-KR" altLang="en-US" sz="8800" dirty="0" smtClean="0"/>
              <a:t>시   연</a:t>
            </a:r>
            <a:endParaRPr lang="en-US" alt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1474039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2898387" cy="3060340"/>
          </a:xfrm>
        </p:spPr>
      </p:pic>
    </p:spTree>
    <p:extLst>
      <p:ext uri="{BB962C8B-B14F-4D97-AF65-F5344CB8AC3E}">
        <p14:creationId xmlns:p14="http://schemas.microsoft.com/office/powerpoint/2010/main" val="10095845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69" y="1772816"/>
            <a:ext cx="7145847" cy="35643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448780"/>
            <a:ext cx="7632848" cy="40684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35596" y="2528900"/>
            <a:ext cx="7236804" cy="3456384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8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4039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42094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 차</a:t>
            </a:r>
            <a:endParaRPr lang="en-US" alt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1580" y="1600200"/>
            <a:ext cx="7133220" cy="487375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 요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구동사양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구성도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역할 및 프로젝트 일정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시연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 요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35596" y="1124744"/>
            <a:ext cx="7236804" cy="51485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+mn-ea"/>
              </a:rPr>
              <a:t>제목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  - </a:t>
            </a:r>
            <a:r>
              <a:rPr lang="en-US" altLang="ko-KR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GolBangE</a:t>
            </a:r>
            <a:r>
              <a:rPr lang="en-US" altLang="ko-K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POS </a:t>
            </a:r>
            <a:endParaRPr lang="en-US" altLang="en-US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9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+mn-ea"/>
              </a:rPr>
              <a:t>분야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n-ea"/>
              </a:rPr>
              <a:t>  - DB</a:t>
            </a:r>
            <a:r>
              <a:rPr lang="ko-KR" altLang="en-US" sz="1900" dirty="0">
                <a:latin typeface="+mn-ea"/>
              </a:rPr>
              <a:t>를 </a:t>
            </a:r>
            <a:r>
              <a:rPr lang="ko-KR" altLang="en-US" sz="1900" dirty="0" smtClean="0">
                <a:latin typeface="+mn-ea"/>
              </a:rPr>
              <a:t>연동한 </a:t>
            </a:r>
            <a:r>
              <a:rPr lang="en-US" altLang="ko-KR" sz="1900" dirty="0" smtClean="0">
                <a:latin typeface="+mn-ea"/>
              </a:rPr>
              <a:t>GUI </a:t>
            </a:r>
            <a:r>
              <a:rPr lang="ko-KR" altLang="en-US" sz="1900" dirty="0" smtClean="0">
                <a:latin typeface="+mn-ea"/>
              </a:rPr>
              <a:t>기반의 자바프로그래밍 </a:t>
            </a:r>
            <a:endParaRPr lang="en-US" altLang="ko-KR" sz="1900" dirty="0">
              <a:latin typeface="+mn-ea"/>
            </a:endParaRPr>
          </a:p>
          <a:p>
            <a:pPr marL="0" indent="0">
              <a:buNone/>
            </a:pPr>
            <a:endParaRPr lang="en-US" altLang="ko-KR" sz="19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+mn-ea"/>
              </a:rPr>
              <a:t>목적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n-ea"/>
              </a:rPr>
              <a:t>  - </a:t>
            </a:r>
            <a:r>
              <a:rPr lang="en-US" altLang="ko-KR" sz="1900" dirty="0" smtClean="0">
                <a:latin typeface="+mn-ea"/>
              </a:rPr>
              <a:t>POS</a:t>
            </a:r>
            <a:r>
              <a:rPr lang="ko-KR" altLang="en-US" sz="1900" dirty="0" smtClean="0">
                <a:latin typeface="+mn-ea"/>
              </a:rPr>
              <a:t> </a:t>
            </a:r>
            <a:r>
              <a:rPr lang="ko-KR" altLang="en-US" sz="1900" dirty="0">
                <a:latin typeface="+mn-ea"/>
              </a:rPr>
              <a:t>시스템을 구현함으로써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현재까지 학습한 자바프로그래밍의 </a:t>
            </a:r>
            <a:endParaRPr lang="en-US" altLang="ko-KR" sz="1900" dirty="0">
              <a:latin typeface="+mn-ea"/>
            </a:endParaRPr>
          </a:p>
          <a:p>
            <a:pPr marL="0" indent="0">
              <a:buNone/>
            </a:pPr>
            <a:r>
              <a:rPr lang="ko-KR" altLang="en-US" sz="1900" dirty="0">
                <a:latin typeface="+mn-ea"/>
              </a:rPr>
              <a:t>     이해를 돕고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팀 프로젝트를 통해 각자의 역할에 맞는 수행능력 향상</a:t>
            </a:r>
            <a:endParaRPr lang="en-US" altLang="ko-KR" sz="1900" dirty="0">
              <a:latin typeface="+mn-ea"/>
            </a:endParaRPr>
          </a:p>
          <a:p>
            <a:pPr marL="0" indent="0">
              <a:buNone/>
            </a:pPr>
            <a:endParaRPr lang="en-US" altLang="ko-KR" sz="19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+mn-ea"/>
              </a:rPr>
              <a:t>개발 목표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- </a:t>
            </a:r>
            <a:r>
              <a:rPr lang="ko-KR" altLang="en-US" sz="1900" dirty="0" smtClean="0">
                <a:latin typeface="+mn-ea"/>
              </a:rPr>
              <a:t>업무 및</a:t>
            </a: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자금흐름을 용이하게 관리할 수 있는 가시성 좋은 </a:t>
            </a:r>
            <a:r>
              <a:rPr lang="en-US" altLang="ko-KR" sz="1900" dirty="0" smtClean="0">
                <a:latin typeface="+mn-ea"/>
              </a:rPr>
              <a:t>POS </a:t>
            </a:r>
            <a:r>
              <a:rPr lang="ko-KR" altLang="en-US" sz="1900" dirty="0" smtClean="0">
                <a:latin typeface="+mn-ea"/>
              </a:rPr>
              <a:t>시스템을 </a:t>
            </a:r>
            <a:endParaRPr lang="en-US" altLang="ko-KR" sz="19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900" dirty="0" smtClean="0">
                <a:latin typeface="+mn-ea"/>
              </a:rPr>
              <a:t>     제작함</a:t>
            </a:r>
            <a:r>
              <a:rPr lang="en-US" altLang="ko-KR" sz="1900" dirty="0" smtClean="0">
                <a:latin typeface="+mn-ea"/>
              </a:rPr>
              <a:t>.</a:t>
            </a:r>
            <a:endParaRPr lang="en-US" altLang="en-US" sz="1900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</p:spTree>
    <p:extLst>
      <p:ext uri="{BB962C8B-B14F-4D97-AF65-F5344CB8AC3E}">
        <p14:creationId xmlns:p14="http://schemas.microsoft.com/office/powerpoint/2010/main" val="21791777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구동 사양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35596" y="1304764"/>
            <a:ext cx="7236804" cy="468052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96172"/>
              </p:ext>
            </p:extLst>
          </p:nvPr>
        </p:nvGraphicFramePr>
        <p:xfrm>
          <a:off x="791580" y="1160746"/>
          <a:ext cx="7380820" cy="48245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48998"/>
                <a:gridCol w="5431822"/>
              </a:tblGrid>
              <a:tr h="5513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Base</a:t>
                      </a:r>
                      <a:r>
                        <a:rPr lang="en-US" altLang="ko-KR" baseline="0" dirty="0" smtClean="0"/>
                        <a:t> Library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Jre1.8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Data</a:t>
                      </a:r>
                      <a:r>
                        <a:rPr lang="en-US" altLang="ko-KR" baseline="0" dirty="0" err="1" smtClean="0"/>
                        <a:t>Base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 11g client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4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 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JFrame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37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Minimum</a:t>
                      </a:r>
                    </a:p>
                    <a:p>
                      <a:pPr latinLnBrk="1"/>
                      <a:r>
                        <a:rPr lang="en-US" altLang="ko-KR" dirty="0" smtClean="0"/>
                        <a:t>Requirement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 : Windows7 Ultimate K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3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CPU :</a:t>
                      </a:r>
                      <a:r>
                        <a:rPr lang="en-US" altLang="ko-KR" baseline="0" dirty="0" smtClean="0"/>
                        <a:t> Intel® Core™ i3&gt;4160 CPU @ 3.60 GHZ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3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Ram : 4Gb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</p:spTree>
    <p:extLst>
      <p:ext uri="{BB962C8B-B14F-4D97-AF65-F5344CB8AC3E}">
        <p14:creationId xmlns:p14="http://schemas.microsoft.com/office/powerpoint/2010/main" val="11861332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구성도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텍스트 개체 틀 2"/>
          <p:cNvSpPr>
            <a:spLocks noGrp="1"/>
          </p:cNvSpPr>
          <p:nvPr/>
        </p:nvSpPr>
        <p:spPr>
          <a:xfrm>
            <a:off x="757240" y="5157866"/>
            <a:ext cx="7629522" cy="79141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 err="1" smtClean="0">
                <a:solidFill>
                  <a:schemeClr val="tx1"/>
                </a:solidFill>
              </a:rPr>
              <a:t>Jre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 1.8 : </a:t>
            </a:r>
            <a:r>
              <a:rPr lang="en-US" altLang="ko-KR" sz="1800" b="0" dirty="0">
                <a:solidFill>
                  <a:schemeClr val="tx1"/>
                </a:solidFill>
              </a:rPr>
              <a:t>Java Runtime Environment 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1.8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Oracle : Oracle </a:t>
            </a:r>
            <a:r>
              <a:rPr lang="en-US" altLang="ko-KR" sz="1800" b="0" dirty="0" err="1" smtClean="0">
                <a:solidFill>
                  <a:schemeClr val="tx1"/>
                </a:solidFill>
              </a:rPr>
              <a:t>DataBase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 11g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pic>
        <p:nvPicPr>
          <p:cNvPr id="11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sp>
        <p:nvSpPr>
          <p:cNvPr id="16" name="직사각형 15"/>
          <p:cNvSpPr/>
          <p:nvPr/>
        </p:nvSpPr>
        <p:spPr>
          <a:xfrm>
            <a:off x="757238" y="2383843"/>
            <a:ext cx="7629524" cy="721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/>
              <a:t>Oracle 11g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7238" y="1053777"/>
            <a:ext cx="7629524" cy="1006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err="1" smtClean="0"/>
              <a:t>GolBangEPos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757238" y="4112035"/>
            <a:ext cx="7629524" cy="721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757240" y="3247939"/>
            <a:ext cx="7629522" cy="721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err="1" smtClean="0"/>
              <a:t>Jre</a:t>
            </a:r>
            <a:r>
              <a:rPr lang="en-US" altLang="ko-KR" sz="2400" dirty="0" smtClean="0"/>
              <a:t> 1.8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5852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역할 및 프로젝트 일정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38864" y="5698866"/>
            <a:ext cx="609600" cy="521208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pic>
        <p:nvPicPr>
          <p:cNvPr id="32" name="그림 31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2:$O$16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253" y="994687"/>
            <a:ext cx="8333199" cy="463055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33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</p:spTree>
    <p:extLst>
      <p:ext uri="{BB962C8B-B14F-4D97-AF65-F5344CB8AC3E}">
        <p14:creationId xmlns:p14="http://schemas.microsoft.com/office/powerpoint/2010/main" val="1280791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667000"/>
            <a:ext cx="20002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000375"/>
            <a:ext cx="2286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56" y="274638"/>
            <a:ext cx="577528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4638"/>
            <a:ext cx="57752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508104" y="3140968"/>
            <a:ext cx="576064" cy="53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334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1"/>
            <a:ext cx="6804248" cy="48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6331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 구성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01" y="116632"/>
            <a:ext cx="1192819" cy="67266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6" y="1079614"/>
            <a:ext cx="7236296" cy="54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291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2.65325E-6 L 0.11632 -0.33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6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1743</TotalTime>
  <Words>257</Words>
  <Application>Microsoft Office PowerPoint</Application>
  <PresentationFormat>화면 슬라이드 쇼(4:3)</PresentationFormat>
  <Paragraphs>95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오렌지</vt:lpstr>
      <vt:lpstr>GolBangE POS</vt:lpstr>
      <vt:lpstr>목 차</vt:lpstr>
      <vt:lpstr>1. 개 요</vt:lpstr>
      <vt:lpstr>2. 구동 사양</vt:lpstr>
      <vt:lpstr>3. 프로그램 구성도</vt:lpstr>
      <vt:lpstr>4. 팀 역할 및 프로젝트 일정</vt:lpstr>
      <vt:lpstr>5. 화면 구성 -  로그인</vt:lpstr>
      <vt:lpstr>5. 화면 구성 -  테이블 세팅 </vt:lpstr>
      <vt:lpstr>5. 화면 구성 -  주문</vt:lpstr>
      <vt:lpstr>5. 화면 구성 -  마감</vt:lpstr>
      <vt:lpstr>5. 화면 구성 -  지출목록</vt:lpstr>
      <vt:lpstr>5. 화면 구성 -  포스 세팅</vt:lpstr>
      <vt:lpstr>5. 화면 구성 -  메뉴 세팅</vt:lpstr>
      <vt:lpstr>5. 화면 구성 -  통계   </vt:lpstr>
      <vt:lpstr>5. 화면 구성 -  통계   </vt:lpstr>
      <vt:lpstr>5. 화면 구성 -  통계   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Margins Green 2 Template</dc:title>
  <dc:creator>Presentation Magazine</dc:creator>
  <cp:lastModifiedBy>Nan</cp:lastModifiedBy>
  <cp:revision>89</cp:revision>
  <dcterms:created xsi:type="dcterms:W3CDTF">2005-03-15T10:04:38Z</dcterms:created>
  <dcterms:modified xsi:type="dcterms:W3CDTF">2015-04-27T05:15:39Z</dcterms:modified>
</cp:coreProperties>
</file>