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300" r:id="rId4"/>
    <p:sldId id="273" r:id="rId5"/>
    <p:sldId id="274" r:id="rId6"/>
    <p:sldId id="275" r:id="rId7"/>
    <p:sldId id="301" r:id="rId8"/>
    <p:sldId id="287" r:id="rId9"/>
    <p:sldId id="297" r:id="rId10"/>
    <p:sldId id="299" r:id="rId11"/>
    <p:sldId id="282" r:id="rId12"/>
    <p:sldId id="288" r:id="rId13"/>
    <p:sldId id="283" r:id="rId14"/>
    <p:sldId id="289" r:id="rId15"/>
    <p:sldId id="303" r:id="rId16"/>
    <p:sldId id="302" r:id="rId17"/>
    <p:sldId id="266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424" autoAdjust="0"/>
  </p:normalViewPr>
  <p:slideViewPr>
    <p:cSldViewPr>
      <p:cViewPr varScale="1">
        <p:scale>
          <a:sx n="114" d="100"/>
          <a:sy n="114" d="100"/>
        </p:scale>
        <p:origin x="135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E59A1-1D85-4D06-9D33-F0673A3A106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A0385-F299-4697-982B-C54041212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60226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66BE0-1B89-44D5-A57D-02031F5564E4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0830B-3364-4CD5-AC85-2B2D6989C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60764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0830B-3364-4CD5-AC85-2B2D6989C16A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999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90830B-3364-4CD5-AC85-2B2D6989C16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60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0830B-3364-4CD5-AC85-2B2D6989C16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93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0830B-3364-4CD5-AC85-2B2D6989C16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772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0830B-3364-4CD5-AC85-2B2D6989C16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238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0830B-3364-4CD5-AC85-2B2D6989C16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999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153C-4545-4E10-9073-D71E62DC4101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4655-4CA9-43A2-BB67-62A37DBBC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20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153C-4545-4E10-9073-D71E62DC4101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4655-4CA9-43A2-BB67-62A37DBBC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26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153C-4545-4E10-9073-D71E62DC4101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4655-4CA9-43A2-BB67-62A37DBBC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67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153C-4545-4E10-9073-D71E62DC4101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4655-4CA9-43A2-BB67-62A37DBBC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153C-4545-4E10-9073-D71E62DC4101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4655-4CA9-43A2-BB67-62A37DBBC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91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153C-4545-4E10-9073-D71E62DC4101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4655-4CA9-43A2-BB67-62A37DBBC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02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153C-4545-4E10-9073-D71E62DC4101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4655-4CA9-43A2-BB67-62A37DBBC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84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153C-4545-4E10-9073-D71E62DC4101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4655-4CA9-43A2-BB67-62A37DBBC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05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153C-4545-4E10-9073-D71E62DC4101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4655-4CA9-43A2-BB67-62A37DBBC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50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153C-4545-4E10-9073-D71E62DC4101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4655-4CA9-43A2-BB67-62A37DBBC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73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153C-4545-4E10-9073-D71E62DC4101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4655-4CA9-43A2-BB67-62A37DBBC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9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153C-4545-4E10-9073-D71E62DC4101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94655-4CA9-43A2-BB67-62A37DBBC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90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187624" y="2132856"/>
            <a:ext cx="7848872" cy="17281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sz="4000" b="1" kern="1200">
                <a:solidFill>
                  <a:srgbClr val="FCAB1A"/>
                </a:solidFill>
                <a:latin typeface="Verdana" panose="020B060403050404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CAB1A"/>
                </a:solidFill>
                <a:effectLst/>
                <a:uLnTx/>
                <a:uFillTx/>
              </a:rPr>
              <a:t>Fish Island</a:t>
            </a:r>
            <a:endParaRPr kumimoji="0" lang="en-US" altLang="en-US" sz="4500" b="1" i="0" u="none" strike="noStrike" kern="1200" cap="none" spc="0" normalizeH="0" baseline="0" noProof="0" dirty="0" smtClean="0">
              <a:ln>
                <a:noFill/>
              </a:ln>
              <a:solidFill>
                <a:srgbClr val="FCAB1A"/>
              </a:solidFill>
              <a:effectLst/>
              <a:uLnTx/>
              <a:uFillTx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05220"/>
              </p:ext>
            </p:extLst>
          </p:nvPr>
        </p:nvGraphicFramePr>
        <p:xfrm>
          <a:off x="4716016" y="4725144"/>
          <a:ext cx="4079776" cy="731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19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김석일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정진원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5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835696" y="1124744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주요 </a:t>
            </a:r>
            <a:r>
              <a:rPr lang="ko-KR" altLang="en-US" noProof="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기능 </a:t>
            </a:r>
            <a:r>
              <a:rPr lang="en-US" altLang="ko-KR" noProof="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noProof="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낚시터 선택</a:t>
            </a: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835696" y="2060848"/>
            <a:ext cx="6840760" cy="40054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낚시터 선택 화면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	- 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바다를  선택해서 낚시터를 고를 수 있다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	- </a:t>
            </a:r>
            <a:r>
              <a:rPr lang="ko-KR" altLang="en-US" sz="1200" dirty="0" err="1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바다마다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나오는 물고기가 다르다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</a:t>
            </a: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02896" y="6520259"/>
            <a:ext cx="2133600" cy="365125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7/14</a:t>
            </a:r>
            <a:endParaRPr lang="ko-KR" altLang="en-US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068960"/>
            <a:ext cx="643252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3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835696" y="1124744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latinLnBrk="0" hangingPunct="1"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주요 </a:t>
            </a:r>
            <a:r>
              <a:rPr lang="ko-KR" altLang="en-US" noProof="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기능 </a:t>
            </a:r>
            <a:r>
              <a:rPr lang="en-US" altLang="ko-KR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게임 화면</a:t>
            </a:r>
            <a:r>
              <a:rPr lang="en-US" altLang="ko-KR" noProof="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835696" y="2060848"/>
            <a:ext cx="6840760" cy="40054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02896" y="6520259"/>
            <a:ext cx="2133600" cy="3651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8/14</a:t>
            </a:r>
            <a:endParaRPr lang="ko-KR" altLang="en-US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060848"/>
            <a:ext cx="1162212" cy="3744416"/>
          </a:xfrm>
          <a:prstGeom prst="rect">
            <a:avLst/>
          </a:prstGeom>
        </p:spPr>
      </p:pic>
      <p:cxnSp>
        <p:nvCxnSpPr>
          <p:cNvPr id="5" name="꺾인 연결선 4"/>
          <p:cNvCxnSpPr/>
          <p:nvPr/>
        </p:nvCxnSpPr>
        <p:spPr>
          <a:xfrm>
            <a:off x="2051720" y="3487510"/>
            <a:ext cx="1296144" cy="115212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467544" y="3140968"/>
            <a:ext cx="151216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초록 게이지가 차오르면 물고기를 잡는다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떨어지면 물고기가 달아난다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13" name="꺾인 연결선 12"/>
          <p:cNvCxnSpPr/>
          <p:nvPr/>
        </p:nvCxnSpPr>
        <p:spPr>
          <a:xfrm>
            <a:off x="4283968" y="4077072"/>
            <a:ext cx="1656184" cy="108012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6012160" y="4797152"/>
            <a:ext cx="2448272" cy="1269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물고기 아이콘</a:t>
            </a:r>
            <a:endParaRPr lang="en-US" altLang="ko-KR" sz="1500" dirty="0" smtClean="0"/>
          </a:p>
          <a:p>
            <a:pPr algn="ctr"/>
            <a:r>
              <a:rPr lang="ko-KR" altLang="en-US" sz="1500" dirty="0" err="1" smtClean="0"/>
              <a:t>물고기마다</a:t>
            </a:r>
            <a:r>
              <a:rPr lang="ko-KR" altLang="en-US" sz="1500" dirty="0" smtClean="0"/>
              <a:t> 날뛰는 값이 다르다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sp>
        <p:nvSpPr>
          <p:cNvPr id="15" name="오른쪽 화살표 14"/>
          <p:cNvSpPr/>
          <p:nvPr/>
        </p:nvSpPr>
        <p:spPr>
          <a:xfrm>
            <a:off x="4067944" y="3789040"/>
            <a:ext cx="187220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012160" y="3284984"/>
            <a:ext cx="237626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낚시대</a:t>
            </a:r>
            <a:r>
              <a:rPr lang="ko-KR" altLang="en-US" dirty="0" smtClean="0"/>
              <a:t> 아이콘</a:t>
            </a:r>
            <a:endParaRPr lang="en-US" altLang="ko-KR" dirty="0" smtClean="0"/>
          </a:p>
          <a:p>
            <a:pPr algn="ctr"/>
            <a:r>
              <a:rPr lang="ko-KR" altLang="en-US" sz="1200" dirty="0" smtClean="0"/>
              <a:t>빨간색 범위 안에 물고기가 들어가야 초록 게이지가 오른다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좋은 </a:t>
            </a:r>
            <a:r>
              <a:rPr lang="ko-KR" altLang="en-US" sz="1200" dirty="0" err="1" smtClean="0"/>
              <a:t>낚시대를</a:t>
            </a:r>
            <a:r>
              <a:rPr lang="ko-KR" altLang="en-US" sz="1200" dirty="0" smtClean="0"/>
              <a:t> 사면 빨간색의 범위가 넓어진다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234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835696" y="1124744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latinLnBrk="0" hangingPunct="1"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주요 </a:t>
            </a:r>
            <a:r>
              <a:rPr lang="ko-KR" altLang="en-US" noProof="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기능 </a:t>
            </a:r>
            <a:r>
              <a:rPr lang="en-US" altLang="ko-KR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게임 결과 화면</a:t>
            </a:r>
            <a:r>
              <a:rPr lang="en-US" altLang="ko-KR" noProof="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766" y="2636913"/>
            <a:ext cx="2724530" cy="1224136"/>
          </a:xfrm>
        </p:spPr>
      </p:pic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02896" y="6520259"/>
            <a:ext cx="2133600" cy="3651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8/14</a:t>
            </a:r>
            <a:endParaRPr lang="ko-KR" altLang="en-US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766" y="4101534"/>
            <a:ext cx="2715004" cy="1381318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2555776" y="2132856"/>
            <a:ext cx="648072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331640" y="1844824"/>
            <a:ext cx="115212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물고기 이름 표시</a:t>
            </a:r>
            <a:endParaRPr lang="ko-KR" altLang="en-US" sz="1200" dirty="0"/>
          </a:p>
        </p:txBody>
      </p:sp>
      <p:sp>
        <p:nvSpPr>
          <p:cNvPr id="8" name="오른쪽 화살표 7"/>
          <p:cNvSpPr/>
          <p:nvPr/>
        </p:nvSpPr>
        <p:spPr>
          <a:xfrm>
            <a:off x="5508731" y="3241988"/>
            <a:ext cx="1094928" cy="187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660232" y="3068960"/>
            <a:ext cx="165618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포획 성공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>
            <a:off x="5508731" y="4779603"/>
            <a:ext cx="1094928" cy="187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660232" y="4585077"/>
            <a:ext cx="165618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포획 실패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22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835696" y="1124744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latinLnBrk="0" hangingPunct="1"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주요 </a:t>
            </a:r>
            <a:r>
              <a:rPr lang="ko-KR" altLang="en-US" noProof="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기능 </a:t>
            </a:r>
            <a:r>
              <a:rPr lang="en-US" altLang="ko-KR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물고기 판매 화면</a:t>
            </a:r>
            <a:r>
              <a:rPr lang="en-US" altLang="ko-KR" noProof="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835696" y="2060848"/>
            <a:ext cx="6840760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02896" y="6520259"/>
            <a:ext cx="2133600" cy="3651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9/14</a:t>
            </a:r>
            <a:endParaRPr lang="ko-KR" altLang="en-US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38443" y="1873319"/>
            <a:ext cx="1008112" cy="282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보유금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7504" y="3501008"/>
            <a:ext cx="936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잡은 물고기 목록</a:t>
            </a:r>
            <a:endParaRPr lang="ko-KR" altLang="en-US" sz="11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3568" y="5589240"/>
            <a:ext cx="11521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판매하면 보유금 증가</a:t>
            </a:r>
            <a:endParaRPr lang="ko-KR" altLang="en-US" sz="1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5" y="2156266"/>
            <a:ext cx="6427757" cy="3897237"/>
          </a:xfrm>
          <a:prstGeom prst="rect">
            <a:avLst/>
          </a:prstGeom>
        </p:spPr>
      </p:pic>
      <p:cxnSp>
        <p:nvCxnSpPr>
          <p:cNvPr id="13" name="꺾인 연결선 12"/>
          <p:cNvCxnSpPr/>
          <p:nvPr/>
        </p:nvCxnSpPr>
        <p:spPr>
          <a:xfrm flipV="1">
            <a:off x="1043608" y="2942307"/>
            <a:ext cx="792089" cy="77466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5400000" flipH="1" flipV="1">
            <a:off x="1151620" y="4041068"/>
            <a:ext cx="1512168" cy="1296144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5580112" y="2060848"/>
            <a:ext cx="504056" cy="43204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2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835696" y="1124744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latinLnBrk="0" hangingPunct="1"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주요 </a:t>
            </a:r>
            <a:r>
              <a:rPr lang="ko-KR" altLang="en-US" noProof="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기능 </a:t>
            </a:r>
            <a:r>
              <a:rPr lang="en-US" altLang="ko-KR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dirty="0" err="1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낚시대</a:t>
            </a:r>
            <a:r>
              <a:rPr lang="ko-KR" altLang="en-US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 구입 화면</a:t>
            </a: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02896" y="6520259"/>
            <a:ext cx="2133600" cy="3651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9/14</a:t>
            </a:r>
            <a:endParaRPr lang="ko-KR" altLang="en-US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5496" y="3573152"/>
            <a:ext cx="101209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상점 </a:t>
            </a:r>
            <a:r>
              <a:rPr lang="ko-KR" altLang="en-US" sz="1100" dirty="0" err="1" smtClean="0"/>
              <a:t>낚시대</a:t>
            </a:r>
            <a:r>
              <a:rPr lang="ko-KR" altLang="en-US" sz="1100" dirty="0" smtClean="0"/>
              <a:t> 목록</a:t>
            </a:r>
            <a:endParaRPr lang="ko-KR" altLang="en-US" sz="11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7584" y="5661521"/>
            <a:ext cx="1440160" cy="719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현재 사용중인 </a:t>
            </a:r>
            <a:r>
              <a:rPr lang="ko-KR" altLang="en-US" sz="1200" dirty="0" err="1" smtClean="0"/>
              <a:t>낚시대</a:t>
            </a:r>
            <a:endParaRPr lang="ko-KR" altLang="en-US" sz="1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516" y="1988840"/>
            <a:ext cx="6706227" cy="3600400"/>
          </a:xfrm>
        </p:spPr>
      </p:pic>
      <p:cxnSp>
        <p:nvCxnSpPr>
          <p:cNvPr id="5" name="꺾인 연결선 4"/>
          <p:cNvCxnSpPr/>
          <p:nvPr/>
        </p:nvCxnSpPr>
        <p:spPr>
          <a:xfrm flipV="1">
            <a:off x="1091702" y="2924944"/>
            <a:ext cx="1032026" cy="936240"/>
          </a:xfrm>
          <a:prstGeom prst="bentConnector3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/>
          <p:nvPr/>
        </p:nvCxnSpPr>
        <p:spPr>
          <a:xfrm rot="5400000" flipH="1" flipV="1">
            <a:off x="1403648" y="4005064"/>
            <a:ext cx="1584176" cy="1584176"/>
          </a:xfrm>
          <a:prstGeom prst="bentConnector3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32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835696" y="1124744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latinLnBrk="0" hangingPunct="1"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주요 </a:t>
            </a:r>
            <a:r>
              <a:rPr lang="ko-KR" altLang="en-US" noProof="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기능 </a:t>
            </a:r>
            <a:r>
              <a:rPr lang="en-US" altLang="ko-KR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도감 화면</a:t>
            </a: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02896" y="6520259"/>
            <a:ext cx="2133600" cy="3651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9/14</a:t>
            </a:r>
            <a:endParaRPr lang="ko-KR" altLang="en-US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16832"/>
            <a:ext cx="6465300" cy="3888432"/>
          </a:xfrm>
        </p:spPr>
      </p:pic>
      <p:sp>
        <p:nvSpPr>
          <p:cNvPr id="10" name="모서리가 둥근 직사각형 9"/>
          <p:cNvSpPr/>
          <p:nvPr/>
        </p:nvSpPr>
        <p:spPr>
          <a:xfrm>
            <a:off x="395536" y="5157192"/>
            <a:ext cx="1296144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도감 목록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잡은 물고기는 한번만 들어감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19" name="꺾인 연결선 18"/>
          <p:cNvCxnSpPr/>
          <p:nvPr/>
        </p:nvCxnSpPr>
        <p:spPr>
          <a:xfrm rot="5400000" flipH="1" flipV="1">
            <a:off x="1043608" y="3717032"/>
            <a:ext cx="1368152" cy="136815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위쪽 화살표 21"/>
          <p:cNvSpPr/>
          <p:nvPr/>
        </p:nvSpPr>
        <p:spPr>
          <a:xfrm>
            <a:off x="3203848" y="5085184"/>
            <a:ext cx="432048" cy="10801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555776" y="6165304"/>
            <a:ext cx="216024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자세히 보기를 누르면 설명 패널에 정보가 나온다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25" name="꺾인 연결선 24"/>
          <p:cNvCxnSpPr/>
          <p:nvPr/>
        </p:nvCxnSpPr>
        <p:spPr>
          <a:xfrm rot="5400000" flipH="1" flipV="1">
            <a:off x="5881464" y="5431904"/>
            <a:ext cx="1152128" cy="89073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5364088" y="6453336"/>
            <a:ext cx="153880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설명 패널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95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75656" y="2996952"/>
            <a:ext cx="6781800" cy="12961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sz="4000" b="1" kern="1200">
                <a:solidFill>
                  <a:srgbClr val="FCAB1A"/>
                </a:solidFill>
                <a:latin typeface="Verdana" panose="020B060403050404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CAB1A"/>
                </a:solidFill>
                <a:effectLst/>
                <a:uLnTx/>
                <a:uFillTx/>
              </a:rPr>
              <a:t>시 연</a:t>
            </a:r>
            <a:endParaRPr kumimoji="0" lang="en-US" altLang="en-US" sz="7000" b="1" i="0" u="none" strike="noStrike" kern="1200" cap="none" spc="0" normalizeH="0" baseline="0" noProof="0" dirty="0" smtClean="0">
              <a:ln>
                <a:noFill/>
              </a:ln>
              <a:solidFill>
                <a:srgbClr val="FCAB1A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30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75656" y="2996952"/>
            <a:ext cx="6781800" cy="12961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sz="4000" b="1" kern="1200">
                <a:solidFill>
                  <a:srgbClr val="FCAB1A"/>
                </a:solidFill>
                <a:latin typeface="Verdana" panose="020B060403050404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0" dirty="0" smtClean="0"/>
              <a:t>감사합니다</a:t>
            </a:r>
            <a:endParaRPr kumimoji="0" lang="en-US" altLang="en-US" sz="7000" b="1" i="0" u="none" strike="noStrike" kern="1200" cap="none" spc="0" normalizeH="0" baseline="0" noProof="0" dirty="0" smtClean="0">
              <a:ln>
                <a:noFill/>
              </a:ln>
              <a:solidFill>
                <a:srgbClr val="FCAB1A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983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02896" y="6520259"/>
            <a:ext cx="2133600" cy="365125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1/14</a:t>
            </a:r>
            <a:endParaRPr lang="ko-KR" altLang="en-US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835696" y="1124744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목</a:t>
            </a:r>
            <a:r>
              <a:rPr lang="ko-KR" altLang="en-US" dirty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차</a:t>
            </a: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818532" y="2060848"/>
            <a:ext cx="6868268" cy="3777283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개 요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24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주요 기능</a:t>
            </a:r>
            <a:endParaRPr lang="en-US" altLang="ko-KR" sz="22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시연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24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24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24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096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75656" y="2996952"/>
            <a:ext cx="6781800" cy="12961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sz="4000" b="1" kern="1200">
                <a:solidFill>
                  <a:srgbClr val="FCAB1A"/>
                </a:solidFill>
                <a:latin typeface="Verdana" panose="020B060403050404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CAB1A"/>
                </a:solidFill>
                <a:effectLst/>
                <a:uLnTx/>
                <a:uFillTx/>
              </a:rPr>
              <a:t>개 요</a:t>
            </a:r>
            <a:endParaRPr kumimoji="0" lang="en-US" altLang="en-US" sz="7000" b="1" i="0" u="none" strike="noStrike" kern="1200" cap="none" spc="0" normalizeH="0" baseline="0" noProof="0" dirty="0" smtClean="0">
              <a:ln>
                <a:noFill/>
              </a:ln>
              <a:solidFill>
                <a:srgbClr val="FCAB1A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4745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835696" y="1124744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개요</a:t>
            </a: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835696" y="2060848"/>
            <a:ext cx="7056784" cy="40054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제목</a:t>
            </a:r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낚시 게임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(Fish Island)</a:t>
            </a:r>
          </a:p>
          <a:p>
            <a:pPr marL="0" indent="0">
              <a:buNone/>
            </a:pP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분야</a:t>
            </a:r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- GUI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를 기반으로 한 자바프로그래밍 </a:t>
            </a:r>
            <a:endParaRPr lang="en-US" altLang="ko-KR" sz="16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6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개발 </a:t>
            </a: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목표</a:t>
            </a:r>
            <a:endParaRPr lang="en-US" altLang="ko-KR" sz="1800" dirty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`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낚시게임에서 낚시를 하고 상점을 구현해서 낚시의 재미를 느끼게 한다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02896" y="6520259"/>
            <a:ext cx="2133600" cy="365125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2/14</a:t>
            </a:r>
            <a:endParaRPr lang="ko-KR" altLang="en-US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07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835696" y="1124744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개요</a:t>
            </a: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835696" y="2060848"/>
            <a:ext cx="6840760" cy="40054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구동사양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및 개발 환경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- Language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자바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- Base Library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: JRE 1.8</a:t>
            </a:r>
          </a:p>
          <a:p>
            <a:pPr marL="0" indent="0">
              <a:buNone/>
            </a:pP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-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구동 사양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: Window XP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이상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	         CPU </a:t>
            </a:r>
            <a:r>
              <a:rPr lang="en-US" altLang="ko-KR" sz="1800" dirty="0" err="1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Pantium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급 이상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	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      Ram 1GB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이상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02896" y="6520259"/>
            <a:ext cx="2133600" cy="365125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3/14</a:t>
            </a:r>
            <a:endParaRPr lang="ko-KR" altLang="en-US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443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835696" y="1124744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개요</a:t>
            </a: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835696" y="2060848"/>
            <a:ext cx="6840760" cy="40054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팀원 및 역할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02896" y="6520259"/>
            <a:ext cx="2133600" cy="365125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4/14</a:t>
            </a:r>
            <a:endParaRPr lang="ko-KR" altLang="en-US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91202"/>
              </p:ext>
            </p:extLst>
          </p:nvPr>
        </p:nvGraphicFramePr>
        <p:xfrm>
          <a:off x="2123728" y="2722562"/>
          <a:ext cx="6768751" cy="1891185"/>
        </p:xfrm>
        <a:graphic>
          <a:graphicData uri="http://schemas.openxmlformats.org/drawingml/2006/table">
            <a:tbl>
              <a:tblPr/>
              <a:tblGrid>
                <a:gridCol w="64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0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9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소속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성명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담당역할 및 개발분야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6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팀장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부산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직업 전문학교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김 석 일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낚시 게임</a:t>
                      </a: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스레드</a:t>
                      </a: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상점 판매 구현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6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팀원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부산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직업 전문학교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정 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진 원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로그인</a:t>
                      </a: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상점 구매</a:t>
                      </a: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낚시터</a:t>
                      </a: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도감 구현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41463" y="2722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443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75656" y="2996952"/>
            <a:ext cx="6781800" cy="12961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sz="4000" b="1" kern="1200">
                <a:solidFill>
                  <a:srgbClr val="FCAB1A"/>
                </a:solidFill>
                <a:latin typeface="Verdana" panose="020B060403050404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CAB1A"/>
                </a:solidFill>
                <a:effectLst/>
                <a:uLnTx/>
                <a:uFillTx/>
              </a:rPr>
              <a:t>주 요 기 능</a:t>
            </a:r>
            <a:endParaRPr kumimoji="0" lang="en-US" altLang="en-US" sz="7000" b="1" i="0" u="none" strike="noStrike" kern="1200" cap="none" spc="0" normalizeH="0" baseline="0" noProof="0" dirty="0" smtClean="0">
              <a:ln>
                <a:noFill/>
              </a:ln>
              <a:solidFill>
                <a:srgbClr val="FCAB1A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985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835696" y="1124744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주요 </a:t>
            </a:r>
            <a:r>
              <a:rPr lang="ko-KR" altLang="en-US" noProof="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기능 </a:t>
            </a:r>
            <a:r>
              <a:rPr lang="en-US" altLang="ko-KR" noProof="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noProof="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로그인 창</a:t>
            </a: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835696" y="2060848"/>
            <a:ext cx="6840760" cy="4005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02896" y="6520259"/>
            <a:ext cx="2133600" cy="365125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6/14</a:t>
            </a:r>
            <a:endParaRPr lang="ko-KR" altLang="en-US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12360" y="3284984"/>
            <a:ext cx="12241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아이디 </a:t>
            </a:r>
            <a:r>
              <a:rPr lang="ko-KR" altLang="en-US" sz="1500" dirty="0" err="1" smtClean="0"/>
              <a:t>중복검사</a:t>
            </a:r>
            <a:endParaRPr lang="ko-KR" altLang="en-US" sz="15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812360" y="5157192"/>
            <a:ext cx="1224136" cy="909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 가입 창을 열어준다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7504" y="2132856"/>
            <a:ext cx="115212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데이터베이스에 회원  정보 등록</a:t>
            </a:r>
            <a:endParaRPr lang="ko-KR" altLang="en-US" sz="1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1919247"/>
            <a:ext cx="5832649" cy="4030033"/>
          </a:xfrm>
          <a:prstGeom prst="rect">
            <a:avLst/>
          </a:prstGeom>
        </p:spPr>
      </p:pic>
      <p:cxnSp>
        <p:nvCxnSpPr>
          <p:cNvPr id="15" name="꺾인 연결선 14"/>
          <p:cNvCxnSpPr/>
          <p:nvPr/>
        </p:nvCxnSpPr>
        <p:spPr>
          <a:xfrm>
            <a:off x="6012160" y="2636912"/>
            <a:ext cx="1728192" cy="1008112"/>
          </a:xfrm>
          <a:prstGeom prst="bent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 rot="10800000">
            <a:off x="1403648" y="2492896"/>
            <a:ext cx="1800200" cy="792088"/>
          </a:xfrm>
          <a:prstGeom prst="bentConnector3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오른쪽 화살표 19"/>
          <p:cNvSpPr/>
          <p:nvPr/>
        </p:nvSpPr>
        <p:spPr>
          <a:xfrm>
            <a:off x="6300192" y="5548275"/>
            <a:ext cx="144016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9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835696" y="1124744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주요 </a:t>
            </a:r>
            <a:r>
              <a:rPr lang="ko-KR" altLang="en-US" noProof="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기능 </a:t>
            </a:r>
            <a:r>
              <a:rPr lang="en-US" altLang="ko-KR" noProof="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noProof="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로그인 후 </a:t>
            </a:r>
            <a:r>
              <a:rPr lang="ko-KR" altLang="en-US" noProof="0" dirty="0" err="1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메인메뉴</a:t>
            </a: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835696" y="2060848"/>
            <a:ext cx="6840760" cy="4005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02896" y="6520259"/>
            <a:ext cx="2133600" cy="365125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7/14</a:t>
            </a:r>
            <a:endParaRPr lang="ko-KR" altLang="en-US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7503" y="4005064"/>
            <a:ext cx="1080121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바다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선택 창으로 이동</a:t>
            </a:r>
            <a:endParaRPr lang="ko-KR" altLang="en-US" sz="11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455876" y="6284289"/>
            <a:ext cx="1404156" cy="539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상점 창으로 이동</a:t>
            </a:r>
            <a:endParaRPr lang="ko-KR" altLang="en-US" sz="12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16216" y="6277135"/>
            <a:ext cx="1152128" cy="539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게임 종료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51934"/>
            <a:ext cx="6711025" cy="4111095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4067944" y="5991923"/>
            <a:ext cx="360040" cy="360040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6722876" y="5907323"/>
            <a:ext cx="360040" cy="36128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/>
          <p:nvPr/>
        </p:nvCxnSpPr>
        <p:spPr>
          <a:xfrm rot="10800000">
            <a:off x="1259636" y="4437112"/>
            <a:ext cx="1152125" cy="108012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아래쪽 화살표 7"/>
          <p:cNvSpPr/>
          <p:nvPr/>
        </p:nvSpPr>
        <p:spPr>
          <a:xfrm>
            <a:off x="5431414" y="6020367"/>
            <a:ext cx="220706" cy="2975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04048" y="6284289"/>
            <a:ext cx="1296144" cy="521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도감으로 이동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128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287</Words>
  <Application>Microsoft Office PowerPoint</Application>
  <PresentationFormat>화면 슬라이드 쇼(4:3)</PresentationFormat>
  <Paragraphs>111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HY견고딕</vt:lpstr>
      <vt:lpstr>굴림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Management System</dc:title>
  <dc:creator>song</dc:creator>
  <cp:lastModifiedBy>it</cp:lastModifiedBy>
  <cp:revision>115</cp:revision>
  <dcterms:created xsi:type="dcterms:W3CDTF">2015-03-27T05:57:37Z</dcterms:created>
  <dcterms:modified xsi:type="dcterms:W3CDTF">2018-12-20T05:30:34Z</dcterms:modified>
</cp:coreProperties>
</file>