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0"/>
  </p:notesMasterIdLst>
  <p:sldIdLst>
    <p:sldId id="256" r:id="rId3"/>
    <p:sldId id="259" r:id="rId4"/>
    <p:sldId id="260" r:id="rId5"/>
    <p:sldId id="265" r:id="rId6"/>
    <p:sldId id="266" r:id="rId7"/>
    <p:sldId id="276" r:id="rId8"/>
    <p:sldId id="275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Maven Pro" panose="020B0604020202020204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</p:embeddedFont>
    <p:embeddedFont>
      <p:font typeface="Nunito Light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7E314-D869-D554-9AD2-D34B0AFE04C0}" v="582" dt="2025-02-24T20:20:22.667"/>
  </p1510:revLst>
</p1510:revInfo>
</file>

<file path=ppt/tableStyles.xml><?xml version="1.0" encoding="utf-8"?>
<a:tblStyleLst xmlns:a="http://schemas.openxmlformats.org/drawingml/2006/main" def="{4CF2A177-CFAF-459F-8E81-6B6895DB0CEB}">
  <a:tblStyle styleId="{4CF2A177-CFAF-459F-8E81-6B6895DB0C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723AE3-1103-4E3E-8EEB-D61E688962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8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имеон Стилиянов Стефанов" userId="S::ssstefanov22@codingburgas.bg::2d5c878c-0325-457f-a047-2f2729bba150" providerId="AD" clId="Web-{CEE7E314-D869-D554-9AD2-D34B0AFE04C0}"/>
    <pc:docChg chg="delSld modSld">
      <pc:chgData name="Симеон Стилиянов Стефанов" userId="S::ssstefanov22@codingburgas.bg::2d5c878c-0325-457f-a047-2f2729bba150" providerId="AD" clId="Web-{CEE7E314-D869-D554-9AD2-D34B0AFE04C0}" dt="2025-02-24T20:20:22.667" v="556" actId="1076"/>
      <pc:docMkLst>
        <pc:docMk/>
      </pc:docMkLst>
      <pc:sldChg chg="modSp">
        <pc:chgData name="Симеон Стилиянов Стефанов" userId="S::ssstefanov22@codingburgas.bg::2d5c878c-0325-457f-a047-2f2729bba150" providerId="AD" clId="Web-{CEE7E314-D869-D554-9AD2-D34B0AFE04C0}" dt="2025-02-24T19:59:49.820" v="68" actId="14100"/>
        <pc:sldMkLst>
          <pc:docMk/>
          <pc:sldMk cId="0" sldId="256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19:59:22.709" v="32" actId="20577"/>
          <ac:spMkLst>
            <pc:docMk/>
            <pc:sldMk cId="0" sldId="256"/>
            <ac:spMk id="1316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19:59:49.820" v="68" actId="14100"/>
          <ac:spMkLst>
            <pc:docMk/>
            <pc:sldMk cId="0" sldId="256"/>
            <ac:spMk id="1317" creationId="{00000000-0000-0000-0000-000000000000}"/>
          </ac:spMkLst>
        </pc:sp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19:59:55.632" v="69"/>
        <pc:sldMkLst>
          <pc:docMk/>
          <pc:sldMk cId="0" sldId="257"/>
        </pc:sldMkLst>
      </pc:sldChg>
      <pc:sldChg chg="modSp del">
        <pc:chgData name="Симеон Стилиянов Стефанов" userId="S::ssstefanov22@codingburgas.bg::2d5c878c-0325-457f-a047-2f2729bba150" providerId="AD" clId="Web-{CEE7E314-D869-D554-9AD2-D34B0AFE04C0}" dt="2025-02-24T20:00:07.383" v="71"/>
        <pc:sldMkLst>
          <pc:docMk/>
          <pc:sldMk cId="0" sldId="258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0:03.445" v="70" actId="20577"/>
          <ac:spMkLst>
            <pc:docMk/>
            <pc:sldMk cId="0" sldId="258"/>
            <ac:spMk id="1377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20:22.667" v="556" actId="1076"/>
        <pc:sldMkLst>
          <pc:docMk/>
          <pc:sldMk cId="0" sldId="259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0.370" v="81"/>
          <ac:spMkLst>
            <pc:docMk/>
            <pc:sldMk cId="0" sldId="259"/>
            <ac:spMk id="3" creationId="{AD69978F-D942-C20F-9C6F-4C1395B7EFAB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1:44.885" v="82"/>
          <ac:spMkLst>
            <pc:docMk/>
            <pc:sldMk cId="0" sldId="259"/>
            <ac:spMk id="5" creationId="{016945F1-DAE1-BBFD-59A6-5A9447DD4289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3:59.858" v="111" actId="1076"/>
          <ac:spMkLst>
            <pc:docMk/>
            <pc:sldMk cId="0" sldId="259"/>
            <ac:spMk id="8" creationId="{F55FD32F-0E41-E4E7-4BB5-7E4F14F6D70C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04:49.781" v="123" actId="1076"/>
          <ac:spMkLst>
            <pc:docMk/>
            <pc:sldMk cId="0" sldId="259"/>
            <ac:spMk id="9" creationId="{47F2CFC4-C1ED-7B42-F8B8-20DFF5AB1B3F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20:22.667" v="556" actId="1076"/>
          <ac:spMkLst>
            <pc:docMk/>
            <pc:sldMk cId="0" sldId="259"/>
            <ac:spMk id="13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01:38.416" v="80"/>
          <ac:spMkLst>
            <pc:docMk/>
            <pc:sldMk cId="0" sldId="259"/>
            <ac:spMk id="1395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6.576" v="100" actId="1076"/>
          <ac:picMkLst>
            <pc:docMk/>
            <pc:sldMk cId="0" sldId="259"/>
            <ac:picMk id="6" creationId="{CDF69FD1-00C9-EBB3-8F2D-C8292802C93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03:35.967" v="99" actId="1076"/>
          <ac:picMkLst>
            <pc:docMk/>
            <pc:sldMk cId="0" sldId="259"/>
            <ac:picMk id="7" creationId="{11F9D3C2-3348-73CF-07A1-2E9C7F6240A2}"/>
          </ac:picMkLst>
        </pc:picChg>
        <pc:picChg chg="del">
          <ac:chgData name="Симеон Стилиянов Стефанов" userId="S::ssstefanov22@codingburgas.bg::2d5c878c-0325-457f-a047-2f2729bba150" providerId="AD" clId="Web-{CEE7E314-D869-D554-9AD2-D34B0AFE04C0}" dt="2025-02-24T20:01:30.244" v="77"/>
          <ac:picMkLst>
            <pc:docMk/>
            <pc:sldMk cId="0" sldId="259"/>
            <ac:picMk id="1396" creationId="{00000000-0000-0000-0000-000000000000}"/>
          </ac:picMkLst>
        </pc:pic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2.149" v="545"/>
        <pc:sldMkLst>
          <pc:docMk/>
          <pc:sldMk cId="0" sldId="260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1"/>
          <ac:spMkLst>
            <pc:docMk/>
            <pc:sldMk cId="0" sldId="260"/>
            <ac:spMk id="3" creationId="{492A87A3-3890-7900-D4F4-CF3C6CEEE44C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10"/>
          <ac:spMkLst>
            <pc:docMk/>
            <pc:sldMk cId="0" sldId="260"/>
            <ac:spMk id="5" creationId="{5A4E6A5A-B286-A8F0-4864-43C3747C8CB4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9"/>
          <ac:spMkLst>
            <pc:docMk/>
            <pc:sldMk cId="0" sldId="260"/>
            <ac:spMk id="7" creationId="{5862C4DB-F7EA-180F-A54E-241E9787CC31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8"/>
          <ac:spMkLst>
            <pc:docMk/>
            <pc:sldMk cId="0" sldId="260"/>
            <ac:spMk id="9" creationId="{A70CC538-D255-E00E-D4B2-A5E4F65BFD0A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7"/>
          <ac:spMkLst>
            <pc:docMk/>
            <pc:sldMk cId="0" sldId="260"/>
            <ac:spMk id="11" creationId="{5D0DE3FC-76DD-9EDA-80A8-2CBE8055989D}"/>
          </ac:spMkLst>
        </pc:spChg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08:21.350" v="306"/>
          <ac:spMkLst>
            <pc:docMk/>
            <pc:sldMk cId="0" sldId="260"/>
            <ac:spMk id="13" creationId="{6B3C553D-8830-7856-82B1-EB3451BED57C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8:15.162" v="298" actId="20577"/>
          <ac:spMkLst>
            <pc:docMk/>
            <pc:sldMk cId="0" sldId="260"/>
            <ac:spMk id="1406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71" v="304"/>
          <ac:spMkLst>
            <pc:docMk/>
            <pc:sldMk cId="0" sldId="260"/>
            <ac:spMk id="1407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709" v="303"/>
          <ac:spMkLst>
            <pc:docMk/>
            <pc:sldMk cId="0" sldId="260"/>
            <ac:spMk id="1408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646" v="302"/>
          <ac:spMkLst>
            <pc:docMk/>
            <pc:sldMk cId="0" sldId="260"/>
            <ac:spMk id="1409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84" v="301"/>
          <ac:spMkLst>
            <pc:docMk/>
            <pc:sldMk cId="0" sldId="260"/>
            <ac:spMk id="1410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521" v="300"/>
          <ac:spMkLst>
            <pc:docMk/>
            <pc:sldMk cId="0" sldId="260"/>
            <ac:spMk id="1411" creationId="{00000000-0000-0000-0000-000000000000}"/>
          </ac:spMkLst>
        </pc:spChg>
        <pc:spChg chg="del">
          <ac:chgData name="Симеон Стилиянов Стефанов" userId="S::ssstefanov22@codingburgas.bg::2d5c878c-0325-457f-a047-2f2729bba150" providerId="AD" clId="Web-{CEE7E314-D869-D554-9AD2-D34B0AFE04C0}" dt="2025-02-24T20:08:15.443" v="299"/>
          <ac:spMkLst>
            <pc:docMk/>
            <pc:sldMk cId="0" sldId="260"/>
            <ac:spMk id="1412" creationId="{00000000-0000-0000-0000-000000000000}"/>
          </ac:spMkLst>
        </pc:sp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4" actId="1076"/>
          <ac:picMkLst>
            <pc:docMk/>
            <pc:sldMk cId="0" sldId="260"/>
            <ac:picMk id="15" creationId="{B699B400-91E0-547B-3C04-4C2EB4D2188F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3" actId="1076"/>
          <ac:picMkLst>
            <pc:docMk/>
            <pc:sldMk cId="0" sldId="260"/>
            <ac:picMk id="16" creationId="{CFBDA86A-3555-94D4-14FE-046C90420F5E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1" actId="1076"/>
          <ac:picMkLst>
            <pc:docMk/>
            <pc:sldMk cId="0" sldId="260"/>
            <ac:picMk id="17" creationId="{2B25621C-B7C3-36E6-523C-CC8C97FA776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20" actId="1076"/>
          <ac:picMkLst>
            <pc:docMk/>
            <pc:sldMk cId="0" sldId="260"/>
            <ac:picMk id="18" creationId="{5230538A-2E7D-0780-04AC-66971EBF9A41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81" v="415" actId="1076"/>
          <ac:picMkLst>
            <pc:docMk/>
            <pc:sldMk cId="0" sldId="260"/>
            <ac:picMk id="19" creationId="{2ADA75CA-9BF5-4E40-E6DB-338D83F4D61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9" actId="1076"/>
          <ac:picMkLst>
            <pc:docMk/>
            <pc:sldMk cId="0" sldId="260"/>
            <ac:picMk id="20" creationId="{FDB01500-A567-26C7-F250-2219852EA66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0:41.041" v="341"/>
          <ac:picMkLst>
            <pc:docMk/>
            <pc:sldMk cId="0" sldId="260"/>
            <ac:picMk id="21" creationId="{A781C1CB-0A25-E205-34FD-9DADE994C595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11.125" v="424" actId="1076"/>
          <ac:picMkLst>
            <pc:docMk/>
            <pc:sldMk cId="0" sldId="260"/>
            <ac:picMk id="22" creationId="{A58F57AD-4DFF-18FB-620B-DA3A89C22397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12" v="418" actId="1076"/>
          <ac:picMkLst>
            <pc:docMk/>
            <pc:sldMk cId="0" sldId="260"/>
            <ac:picMk id="23" creationId="{2F89BC1C-F8BF-E556-EC03-700F77CA5FD0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6" actId="1076"/>
          <ac:picMkLst>
            <pc:docMk/>
            <pc:sldMk cId="0" sldId="260"/>
            <ac:picMk id="24" creationId="{4D7018C1-B870-D3DB-DB47-DB5F64F99CDA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297" v="417" actId="1076"/>
          <ac:picMkLst>
            <pc:docMk/>
            <pc:sldMk cId="0" sldId="260"/>
            <ac:picMk id="25" creationId="{321F29FA-50F3-2D7F-4246-9FC92FEBC2AB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1:56.965" v="347"/>
          <ac:picMkLst>
            <pc:docMk/>
            <pc:sldMk cId="0" sldId="260"/>
            <ac:picMk id="26" creationId="{BDADA4DB-0685-FBCC-ABC5-2599274E4584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06.731" v="349"/>
          <ac:picMkLst>
            <pc:docMk/>
            <pc:sldMk cId="0" sldId="260"/>
            <ac:picMk id="27" creationId="{A6B4B713-AB6B-8A22-3220-16B4D66FC88A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2.262" v="351"/>
          <ac:picMkLst>
            <pc:docMk/>
            <pc:sldMk cId="0" sldId="260"/>
            <ac:picMk id="28" creationId="{BEF3ABF9-0E01-63CB-F1A4-FCDB25BE5562}"/>
          </ac:picMkLst>
        </pc:pic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2:17.466" v="353"/>
          <ac:picMkLst>
            <pc:docMk/>
            <pc:sldMk cId="0" sldId="260"/>
            <ac:picMk id="29" creationId="{24F3D9F4-FB0F-9142-305A-7541C18C8D76}"/>
          </ac:picMkLst>
        </pc:picChg>
        <pc:picChg chg="add mod">
          <ac:chgData name="Симеон Стилиянов Стефанов" userId="S::ssstefanov22@codingburgas.bg::2d5c878c-0325-457f-a047-2f2729bba150" providerId="AD" clId="Web-{CEE7E314-D869-D554-9AD2-D34B0AFE04C0}" dt="2025-02-24T20:14:06.328" v="422" actId="1076"/>
          <ac:picMkLst>
            <pc:docMk/>
            <pc:sldMk cId="0" sldId="260"/>
            <ac:picMk id="30" creationId="{CD0FD20E-1A39-E07C-C3C9-2FAF0D20779B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08:17.318" v="305"/>
        <pc:sldMkLst>
          <pc:docMk/>
          <pc:sldMk cId="0" sldId="26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27.079" v="425"/>
        <pc:sldMkLst>
          <pc:docMk/>
          <pc:sldMk cId="0" sldId="26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5.313" v="426"/>
        <pc:sldMkLst>
          <pc:docMk/>
          <pc:sldMk cId="0" sldId="26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4:36.469" v="427"/>
        <pc:sldMkLst>
          <pc:docMk/>
          <pc:sldMk cId="0" sldId="264"/>
        </pc:sldMkLst>
      </pc:sldChg>
      <pc:sldChg chg="modSp modTransition">
        <pc:chgData name="Симеон Стилиянов Стефанов" userId="S::ssstefanov22@codingburgas.bg::2d5c878c-0325-457f-a047-2f2729bba150" providerId="AD" clId="Web-{CEE7E314-D869-D554-9AD2-D34B0AFE04C0}" dt="2025-02-24T20:19:23.212" v="546"/>
        <pc:sldMkLst>
          <pc:docMk/>
          <pc:sldMk cId="0" sldId="265"/>
        </pc:sldMkLst>
        <pc:spChg chg="mod">
          <ac:chgData name="Симеон Стилиянов Стефанов" userId="S::ssstefanov22@codingburgas.bg::2d5c878c-0325-457f-a047-2f2729bba150" providerId="AD" clId="Web-{CEE7E314-D869-D554-9AD2-D34B0AFE04C0}" dt="2025-02-24T20:05:48.642" v="135" actId="20577"/>
          <ac:spMkLst>
            <pc:docMk/>
            <pc:sldMk cId="0" sldId="265"/>
            <ac:spMk id="1483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07:13.582" v="281" actId="20577"/>
          <ac:spMkLst>
            <pc:docMk/>
            <pc:sldMk cId="0" sldId="265"/>
            <ac:spMk id="1484" creationId="{00000000-0000-0000-0000-000000000000}"/>
          </ac:spMkLst>
        </pc:spChg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4.821" v="547"/>
        <pc:sldMkLst>
          <pc:docMk/>
          <pc:sldMk cId="0" sldId="266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6:01.941" v="447"/>
          <ac:spMkLst>
            <pc:docMk/>
            <pc:sldMk cId="0" sldId="266"/>
            <ac:spMk id="3" creationId="{C9E34618-725A-D47F-46E7-EE741AE5285E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6:12.769" v="450" actId="1076"/>
          <ac:spMkLst>
            <pc:docMk/>
            <pc:sldMk cId="0" sldId="266"/>
            <ac:spMk id="1497" creationId="{00000000-0000-0000-0000-000000000000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7:16.693" v="472" actId="20577"/>
          <ac:spMkLst>
            <pc:docMk/>
            <pc:sldMk cId="0" sldId="266"/>
            <ac:spMk id="1498" creationId="{00000000-0000-0000-0000-000000000000}"/>
          </ac:spMkLst>
        </pc:spChg>
        <pc:picChg chg="del">
          <ac:chgData name="Симеон Стилиянов Стефанов" userId="S::ssstefanov22@codingburgas.bg::2d5c878c-0325-457f-a047-2f2729bba150" providerId="AD" clId="Web-{CEE7E314-D869-D554-9AD2-D34B0AFE04C0}" dt="2025-02-24T20:15:59.269" v="445"/>
          <ac:picMkLst>
            <pc:docMk/>
            <pc:sldMk cId="0" sldId="266"/>
            <ac:picMk id="1500" creationId="{00000000-0000-0000-0000-000000000000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8.630" v="473"/>
        <pc:sldMkLst>
          <pc:docMk/>
          <pc:sldMk cId="0" sldId="26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19.880" v="474"/>
        <pc:sldMkLst>
          <pc:docMk/>
          <pc:sldMk cId="0" sldId="26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0.412" v="475"/>
        <pc:sldMkLst>
          <pc:docMk/>
          <pc:sldMk cId="0" sldId="26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1.427" v="476"/>
        <pc:sldMkLst>
          <pc:docMk/>
          <pc:sldMk cId="0" sldId="27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271" v="477"/>
        <pc:sldMkLst>
          <pc:docMk/>
          <pc:sldMk cId="0" sldId="27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2.927" v="478"/>
        <pc:sldMkLst>
          <pc:docMk/>
          <pc:sldMk cId="0" sldId="27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4.943" v="479"/>
        <pc:sldMkLst>
          <pc:docMk/>
          <pc:sldMk cId="0" sldId="27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7:26.834" v="480"/>
        <pc:sldMkLst>
          <pc:docMk/>
          <pc:sldMk cId="0" sldId="274"/>
        </pc:sldMkLst>
      </pc:sldChg>
      <pc:sldChg chg="addSp delSp modSp modTransition">
        <pc:chgData name="Симеон Стилиянов Стефанов" userId="S::ssstefanov22@codingburgas.bg::2d5c878c-0325-457f-a047-2f2729bba150" providerId="AD" clId="Web-{CEE7E314-D869-D554-9AD2-D34B0AFE04C0}" dt="2025-02-24T20:19:27.118" v="548"/>
        <pc:sldMkLst>
          <pc:docMk/>
          <pc:sldMk cId="0" sldId="275"/>
        </pc:sldMkLst>
        <pc:spChg chg="add del mod">
          <ac:chgData name="Симеон Стилиянов Стефанов" userId="S::ssstefanov22@codingburgas.bg::2d5c878c-0325-457f-a047-2f2729bba150" providerId="AD" clId="Web-{CEE7E314-D869-D554-9AD2-D34B0AFE04C0}" dt="2025-02-24T20:18:00.506" v="510"/>
          <ac:spMkLst>
            <pc:docMk/>
            <pc:sldMk cId="0" sldId="275"/>
            <ac:spMk id="3" creationId="{B0EB6D0F-D2E4-4FA9-858B-E79D5BFE4AC3}"/>
          </ac:spMkLst>
        </pc:spChg>
        <pc:spChg chg="add mod">
          <ac:chgData name="Симеон Стилиянов Стефанов" userId="S::ssstefanov22@codingburgas.bg::2d5c878c-0325-457f-a047-2f2729bba150" providerId="AD" clId="Web-{CEE7E314-D869-D554-9AD2-D34B0AFE04C0}" dt="2025-02-24T20:18:40.086" v="517"/>
          <ac:spMkLst>
            <pc:docMk/>
            <pc:sldMk cId="0" sldId="275"/>
            <ac:spMk id="5" creationId="{086F225A-398E-0611-275B-ECB8AB2AE3C8}"/>
          </ac:spMkLst>
        </pc:spChg>
        <pc:spChg chg="mod">
          <ac:chgData name="Симеон Стилиянов Стефанов" userId="S::ssstefanov22@codingburgas.bg::2d5c878c-0325-457f-a047-2f2729bba150" providerId="AD" clId="Web-{CEE7E314-D869-D554-9AD2-D34B0AFE04C0}" dt="2025-02-24T20:18:58.430" v="523" actId="1076"/>
          <ac:spMkLst>
            <pc:docMk/>
            <pc:sldMk cId="0" sldId="275"/>
            <ac:spMk id="1693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7:51.928" v="506"/>
          <ac:spMkLst>
            <pc:docMk/>
            <pc:sldMk cId="0" sldId="275"/>
            <ac:spMk id="1694" creationId="{00000000-0000-0000-0000-000000000000}"/>
          </ac:spMkLst>
        </pc:spChg>
        <pc:spChg chg="del mod">
          <ac:chgData name="Симеон Стилиянов Стефанов" userId="S::ssstefanov22@codingburgas.bg::2d5c878c-0325-457f-a047-2f2729bba150" providerId="AD" clId="Web-{CEE7E314-D869-D554-9AD2-D34B0AFE04C0}" dt="2025-02-24T20:18:10.210" v="512"/>
          <ac:spMkLst>
            <pc:docMk/>
            <pc:sldMk cId="0" sldId="275"/>
            <ac:spMk id="1695" creationId="{00000000-0000-0000-0000-000000000000}"/>
          </ac:spMkLst>
        </pc:s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9"/>
          <ac:grpSpMkLst>
            <pc:docMk/>
            <pc:sldMk cId="0" sldId="275"/>
            <ac:grpSpMk id="1696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8"/>
          <ac:grpSpMkLst>
            <pc:docMk/>
            <pc:sldMk cId="0" sldId="275"/>
            <ac:grpSpMk id="1700" creationId="{00000000-0000-0000-0000-000000000000}"/>
          </ac:grpSpMkLst>
        </pc:grpChg>
        <pc:grpChg chg="del">
          <ac:chgData name="Симеон Стилиянов Стефанов" userId="S::ssstefanov22@codingburgas.bg::2d5c878c-0325-457f-a047-2f2729bba150" providerId="AD" clId="Web-{CEE7E314-D869-D554-9AD2-D34B0AFE04C0}" dt="2025-02-24T20:17:54.912" v="507"/>
          <ac:grpSpMkLst>
            <pc:docMk/>
            <pc:sldMk cId="0" sldId="275"/>
            <ac:grpSpMk id="1707" creationId="{00000000-0000-0000-0000-000000000000}"/>
          </ac:grpSpMkLst>
        </pc:grpChg>
        <pc:picChg chg="add del mod">
          <ac:chgData name="Симеон Стилиянов Стефанов" userId="S::ssstefanov22@codingburgas.bg::2d5c878c-0325-457f-a047-2f2729bba150" providerId="AD" clId="Web-{CEE7E314-D869-D554-9AD2-D34B0AFE04C0}" dt="2025-02-24T20:18:24.991" v="514"/>
          <ac:picMkLst>
            <pc:docMk/>
            <pc:sldMk cId="0" sldId="275"/>
            <ac:picMk id="4" creationId="{954A46D4-5E15-2499-DEE0-B8E25370FC48}"/>
          </ac:picMkLst>
        </pc:picChg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196" v="524"/>
        <pc:sldMkLst>
          <pc:docMk/>
          <pc:sldMk cId="0" sldId="27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0.633" v="525"/>
        <pc:sldMkLst>
          <pc:docMk/>
          <pc:sldMk cId="0" sldId="27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1.039" v="526"/>
        <pc:sldMkLst>
          <pc:docMk/>
          <pc:sldMk cId="0" sldId="27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2.727" v="527"/>
        <pc:sldMkLst>
          <pc:docMk/>
          <pc:sldMk cId="0" sldId="27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321" v="528"/>
        <pc:sldMkLst>
          <pc:docMk/>
          <pc:sldMk cId="0" sldId="28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3.743" v="529"/>
        <pc:sldMkLst>
          <pc:docMk/>
          <pc:sldMk cId="0" sldId="28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4.571" v="530"/>
        <pc:sldMkLst>
          <pc:docMk/>
          <pc:sldMk cId="0" sldId="28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102" v="531"/>
        <pc:sldMkLst>
          <pc:docMk/>
          <pc:sldMk cId="0" sldId="28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5.414" v="532"/>
        <pc:sldMkLst>
          <pc:docMk/>
          <pc:sldMk cId="0" sldId="28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180" v="533"/>
        <pc:sldMkLst>
          <pc:docMk/>
          <pc:sldMk cId="0" sldId="285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6.961" v="534"/>
        <pc:sldMkLst>
          <pc:docMk/>
          <pc:sldMk cId="0" sldId="286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133" v="535"/>
        <pc:sldMkLst>
          <pc:docMk/>
          <pc:sldMk cId="0" sldId="287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8.477" v="536"/>
        <pc:sldMkLst>
          <pc:docMk/>
          <pc:sldMk cId="0" sldId="288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446" v="537"/>
        <pc:sldMkLst>
          <pc:docMk/>
          <pc:sldMk cId="0" sldId="289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790" v="538"/>
        <pc:sldMkLst>
          <pc:docMk/>
          <pc:sldMk cId="0" sldId="290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899" v="539"/>
        <pc:sldMkLst>
          <pc:docMk/>
          <pc:sldMk cId="0" sldId="291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09.977" v="540"/>
        <pc:sldMkLst>
          <pc:docMk/>
          <pc:sldMk cId="0" sldId="292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274" v="541"/>
        <pc:sldMkLst>
          <pc:docMk/>
          <pc:sldMk cId="0" sldId="293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0.602" v="542"/>
        <pc:sldMkLst>
          <pc:docMk/>
          <pc:sldMk cId="0" sldId="294"/>
        </pc:sldMkLst>
      </pc:sldChg>
      <pc:sldChg chg="del">
        <pc:chgData name="Симеон Стилиянов Стефанов" userId="S::ssstefanov22@codingburgas.bg::2d5c878c-0325-457f-a047-2f2729bba150" providerId="AD" clId="Web-{CEE7E314-D869-D554-9AD2-D34B0AFE04C0}" dt="2025-02-24T20:19:11.133" v="543"/>
        <pc:sldMkLst>
          <pc:docMk/>
          <pc:sldMk cId="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a455cc9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a455cc9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4" name="Google Shape;140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b8649360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b8649360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>
          <a:extLst>
            <a:ext uri="{FF2B5EF4-FFF2-40B4-BE49-F238E27FC236}">
              <a16:creationId xmlns:a16="http://schemas.microsoft.com/office/drawing/2014/main" id="{BE036A6E-4053-CCF8-432B-25A0C657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24b86493603_0_78:notes">
            <a:extLst>
              <a:ext uri="{FF2B5EF4-FFF2-40B4-BE49-F238E27FC236}">
                <a16:creationId xmlns:a16="http://schemas.microsoft.com/office/drawing/2014/main" id="{4E7F18E5-4855-0E7F-1664-2684E9D4F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24b86493603_0_78:notes">
            <a:extLst>
              <a:ext uri="{FF2B5EF4-FFF2-40B4-BE49-F238E27FC236}">
                <a16:creationId xmlns:a16="http://schemas.microsoft.com/office/drawing/2014/main" id="{9656A9D9-72B9-52DD-B6AF-4102E6FCC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48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24b86493603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24b86493603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21817" y="354020"/>
            <a:ext cx="1013699" cy="886245"/>
            <a:chOff x="895150" y="3894725"/>
            <a:chExt cx="332775" cy="290925"/>
          </a:xfrm>
        </p:grpSpPr>
        <p:sp>
          <p:nvSpPr>
            <p:cNvPr id="10" name="Google Shape;10;p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348640" y="4428400"/>
            <a:ext cx="1207215" cy="1092048"/>
            <a:chOff x="431250" y="4269675"/>
            <a:chExt cx="623175" cy="563725"/>
          </a:xfrm>
        </p:grpSpPr>
        <p:sp>
          <p:nvSpPr>
            <p:cNvPr id="15" name="Google Shape;15;p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0" name="Google Shape;20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-2637649" y="-11"/>
            <a:ext cx="4570262" cy="2674788"/>
            <a:chOff x="2256275" y="1054425"/>
            <a:chExt cx="1212625" cy="709700"/>
          </a:xfrm>
        </p:grpSpPr>
        <p:sp>
          <p:nvSpPr>
            <p:cNvPr id="23" name="Google Shape;23;p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69" name="Google Shape;69;p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0" name="Google Shape;70;p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78;p2"/>
          <p:cNvGrpSpPr/>
          <p:nvPr/>
        </p:nvGrpSpPr>
        <p:grpSpPr>
          <a:xfrm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79" name="Google Shape;79;p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2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475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11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484" name="Google Shape;484;p1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" name="Google Shape;488;p1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489" name="Google Shape;489;p1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494" name="Google Shape;494;p1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11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499" name="Google Shape;499;p11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1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504" name="Google Shape;504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507" name="Google Shape;507;p11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553" name="Google Shape;553;p11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0750"/>
            <a:ext cx="6576000" cy="12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6" name="Google Shape;576;p11"/>
          <p:cNvSpPr txBox="1">
            <a:spLocks noGrp="1"/>
          </p:cNvSpPr>
          <p:nvPr>
            <p:ph type="subTitle" idx="1"/>
          </p:nvPr>
        </p:nvSpPr>
        <p:spPr>
          <a:xfrm>
            <a:off x="1284000" y="2935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13"/>
          <p:cNvGrpSpPr/>
          <p:nvPr/>
        </p:nvGrpSpPr>
        <p:grpSpPr>
          <a:xfrm>
            <a:off x="346038" y="-1252588"/>
            <a:ext cx="4570289" cy="4570198"/>
            <a:chOff x="1846563" y="182687"/>
            <a:chExt cx="4570289" cy="4570198"/>
          </a:xfrm>
        </p:grpSpPr>
        <p:grpSp>
          <p:nvGrpSpPr>
            <p:cNvPr id="580" name="Google Shape;580;p1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581" name="Google Shape;581;p1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1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585" name="Google Shape;585;p1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9" name="Google Shape;589;p13"/>
          <p:cNvGrpSpPr/>
          <p:nvPr/>
        </p:nvGrpSpPr>
        <p:grpSpPr>
          <a:xfrm>
            <a:off x="4572003" y="3402827"/>
            <a:ext cx="4570263" cy="2675285"/>
            <a:chOff x="2256275" y="1054425"/>
            <a:chExt cx="1212400" cy="709700"/>
          </a:xfrm>
        </p:grpSpPr>
        <p:sp>
          <p:nvSpPr>
            <p:cNvPr id="590" name="Google Shape;590;p1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3"/>
          <p:cNvGrpSpPr/>
          <p:nvPr/>
        </p:nvGrpSpPr>
        <p:grpSpPr>
          <a:xfrm>
            <a:off x="7483235" y="-381025"/>
            <a:ext cx="1207215" cy="1092048"/>
            <a:chOff x="431250" y="4269675"/>
            <a:chExt cx="623175" cy="563725"/>
          </a:xfrm>
        </p:grpSpPr>
        <p:sp>
          <p:nvSpPr>
            <p:cNvPr id="593" name="Google Shape;593;p1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>
            <a:off x="8430778" y="1327920"/>
            <a:ext cx="547707" cy="495785"/>
            <a:chOff x="470050" y="3731100"/>
            <a:chExt cx="179800" cy="162750"/>
          </a:xfrm>
        </p:grpSpPr>
        <p:sp>
          <p:nvSpPr>
            <p:cNvPr id="598" name="Google Shape;598;p1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3"/>
          <p:cNvGrpSpPr/>
          <p:nvPr/>
        </p:nvGrpSpPr>
        <p:grpSpPr>
          <a:xfrm rot="10800000">
            <a:off x="-1199051" y="3864168"/>
            <a:ext cx="2520972" cy="3082298"/>
            <a:chOff x="0" y="4208000"/>
            <a:chExt cx="2238079" cy="2736415"/>
          </a:xfrm>
        </p:grpSpPr>
        <p:sp>
          <p:nvSpPr>
            <p:cNvPr id="603" name="Google Shape;603;p1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9" name="Google Shape;61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title" idx="4" hasCustomPrompt="1"/>
          </p:nvPr>
        </p:nvSpPr>
        <p:spPr>
          <a:xfrm>
            <a:off x="3311550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5" hasCustomPrompt="1"/>
          </p:nvPr>
        </p:nvSpPr>
        <p:spPr>
          <a:xfrm>
            <a:off x="3311550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6" hasCustomPrompt="1"/>
          </p:nvPr>
        </p:nvSpPr>
        <p:spPr>
          <a:xfrm>
            <a:off x="5903099" y="1707000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13"/>
          <p:cNvSpPr txBox="1">
            <a:spLocks noGrp="1"/>
          </p:cNvSpPr>
          <p:nvPr>
            <p:ph type="title" idx="7" hasCustomPrompt="1"/>
          </p:nvPr>
        </p:nvSpPr>
        <p:spPr>
          <a:xfrm>
            <a:off x="5903099" y="3123063"/>
            <a:ext cx="80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1"/>
          </p:nvPr>
        </p:nvSpPr>
        <p:spPr>
          <a:xfrm>
            <a:off x="72000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8"/>
          </p:nvPr>
        </p:nvSpPr>
        <p:spPr>
          <a:xfrm>
            <a:off x="3311550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9"/>
          </p:nvPr>
        </p:nvSpPr>
        <p:spPr>
          <a:xfrm>
            <a:off x="5903099" y="215459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13"/>
          </p:nvPr>
        </p:nvSpPr>
        <p:spPr>
          <a:xfrm>
            <a:off x="72000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14"/>
          </p:nvPr>
        </p:nvSpPr>
        <p:spPr>
          <a:xfrm>
            <a:off x="3311550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15"/>
          </p:nvPr>
        </p:nvSpPr>
        <p:spPr>
          <a:xfrm>
            <a:off x="5903099" y="3570673"/>
            <a:ext cx="252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 txBox="1">
            <a:spLocks noGrp="1"/>
          </p:cNvSpPr>
          <p:nvPr>
            <p:ph type="title"/>
          </p:nvPr>
        </p:nvSpPr>
        <p:spPr>
          <a:xfrm>
            <a:off x="708724" y="445025"/>
            <a:ext cx="3008400" cy="57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4" name="Google Shape;634;p14"/>
          <p:cNvGrpSpPr/>
          <p:nvPr/>
        </p:nvGrpSpPr>
        <p:grpSpPr>
          <a:xfrm rot="10800000">
            <a:off x="8669542" y="3474350"/>
            <a:ext cx="3106059" cy="2956030"/>
            <a:chOff x="6037942" y="4208000"/>
            <a:chExt cx="3106059" cy="2956030"/>
          </a:xfrm>
        </p:grpSpPr>
        <p:sp>
          <p:nvSpPr>
            <p:cNvPr id="635" name="Google Shape;635;p1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555789" y="10"/>
            <a:ext cx="937531" cy="848692"/>
            <a:chOff x="470050" y="3731100"/>
            <a:chExt cx="179800" cy="162750"/>
          </a:xfrm>
        </p:grpSpPr>
        <p:sp>
          <p:nvSpPr>
            <p:cNvPr id="658" name="Google Shape;658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4"/>
          <p:cNvGrpSpPr/>
          <p:nvPr/>
        </p:nvGrpSpPr>
        <p:grpSpPr>
          <a:xfrm>
            <a:off x="8669553" y="1249232"/>
            <a:ext cx="547707" cy="495785"/>
            <a:chOff x="470050" y="3731100"/>
            <a:chExt cx="179800" cy="162750"/>
          </a:xfrm>
        </p:grpSpPr>
        <p:sp>
          <p:nvSpPr>
            <p:cNvPr id="663" name="Google Shape;663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4"/>
          <p:cNvGrpSpPr/>
          <p:nvPr/>
        </p:nvGrpSpPr>
        <p:grpSpPr>
          <a:xfrm>
            <a:off x="-3295822" y="-103535"/>
            <a:ext cx="4570263" cy="2675285"/>
            <a:chOff x="2256275" y="1054425"/>
            <a:chExt cx="1212400" cy="709700"/>
          </a:xfrm>
        </p:grpSpPr>
        <p:sp>
          <p:nvSpPr>
            <p:cNvPr id="668" name="Google Shape;668;p1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14"/>
          <p:cNvGrpSpPr/>
          <p:nvPr/>
        </p:nvGrpSpPr>
        <p:grpSpPr>
          <a:xfrm>
            <a:off x="-173072" y="4109307"/>
            <a:ext cx="547707" cy="495785"/>
            <a:chOff x="470050" y="3731100"/>
            <a:chExt cx="179800" cy="162750"/>
          </a:xfrm>
        </p:grpSpPr>
        <p:sp>
          <p:nvSpPr>
            <p:cNvPr id="671" name="Google Shape;671;p1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" name="Google Shape;676;p15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677" name="Google Shape;677;p15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15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680" name="Google Shape;680;p15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5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711" name="Google Shape;711;p1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1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16" name="Google Shape;716;p1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0" name="Google Shape;720;p15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721" name="Google Shape;72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15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726" name="Google Shape;726;p1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15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731" name="Google Shape;731;p1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6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738" name="Google Shape;738;p16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16"/>
          <p:cNvGrpSpPr/>
          <p:nvPr/>
        </p:nvGrpSpPr>
        <p:grpSpPr>
          <a:xfrm>
            <a:off x="4198688" y="787287"/>
            <a:ext cx="4570289" cy="4570198"/>
            <a:chOff x="1846563" y="182687"/>
            <a:chExt cx="4570289" cy="4570198"/>
          </a:xfrm>
        </p:grpSpPr>
        <p:grpSp>
          <p:nvGrpSpPr>
            <p:cNvPr id="784" name="Google Shape;784;p16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785" name="Google Shape;785;p16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" name="Google Shape;788;p16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789" name="Google Shape;789;p16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3" name="Google Shape;793;p16"/>
          <p:cNvSpPr txBox="1">
            <a:spLocks noGrp="1"/>
          </p:cNvSpPr>
          <p:nvPr>
            <p:ph type="title"/>
          </p:nvPr>
        </p:nvSpPr>
        <p:spPr>
          <a:xfrm>
            <a:off x="713225" y="3268250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5" name="Google Shape;795;p16"/>
          <p:cNvSpPr>
            <a:spLocks noGrp="1"/>
          </p:cNvSpPr>
          <p:nvPr>
            <p:ph type="pic" idx="2"/>
          </p:nvPr>
        </p:nvSpPr>
        <p:spPr>
          <a:xfrm>
            <a:off x="5311625" y="-801150"/>
            <a:ext cx="6745800" cy="674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6" name="Google Shape;796;p16"/>
          <p:cNvSpPr>
            <a:spLocks noGrp="1"/>
          </p:cNvSpPr>
          <p:nvPr>
            <p:ph type="pic" idx="3"/>
          </p:nvPr>
        </p:nvSpPr>
        <p:spPr>
          <a:xfrm>
            <a:off x="991025" y="318950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17"/>
          <p:cNvGrpSpPr/>
          <p:nvPr/>
        </p:nvGrpSpPr>
        <p:grpSpPr>
          <a:xfrm>
            <a:off x="1127938" y="539512"/>
            <a:ext cx="4570289" cy="4570198"/>
            <a:chOff x="1846563" y="182687"/>
            <a:chExt cx="4570289" cy="4570198"/>
          </a:xfrm>
        </p:grpSpPr>
        <p:grpSp>
          <p:nvGrpSpPr>
            <p:cNvPr id="799" name="Google Shape;799;p17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00" name="Google Shape;800;p17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17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8" name="Google Shape;808;p17"/>
          <p:cNvGrpSpPr/>
          <p:nvPr/>
        </p:nvGrpSpPr>
        <p:grpSpPr>
          <a:xfrm rot="10800000">
            <a:off x="6811674" y="-1893482"/>
            <a:ext cx="2520972" cy="3082298"/>
            <a:chOff x="0" y="4208000"/>
            <a:chExt cx="2238079" cy="2736415"/>
          </a:xfrm>
        </p:grpSpPr>
        <p:sp>
          <p:nvSpPr>
            <p:cNvPr id="809" name="Google Shape;809;p17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17"/>
          <p:cNvGrpSpPr/>
          <p:nvPr/>
        </p:nvGrpSpPr>
        <p:grpSpPr>
          <a:xfrm>
            <a:off x="8695803" y="2576707"/>
            <a:ext cx="547707" cy="495785"/>
            <a:chOff x="470050" y="3731100"/>
            <a:chExt cx="179800" cy="162750"/>
          </a:xfrm>
        </p:grpSpPr>
        <p:sp>
          <p:nvSpPr>
            <p:cNvPr id="826" name="Google Shape;826;p1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1" name="Google Shape;831;p1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17"/>
          <p:cNvSpPr>
            <a:spLocks noGrp="1"/>
          </p:cNvSpPr>
          <p:nvPr>
            <p:ph type="pic" idx="2"/>
          </p:nvPr>
        </p:nvSpPr>
        <p:spPr>
          <a:xfrm>
            <a:off x="-2659050" y="-418489"/>
            <a:ext cx="5980500" cy="5980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3" name="Google Shape;833;p17"/>
          <p:cNvSpPr>
            <a:spLocks noGrp="1"/>
          </p:cNvSpPr>
          <p:nvPr>
            <p:ph type="pic" idx="3"/>
          </p:nvPr>
        </p:nvSpPr>
        <p:spPr>
          <a:xfrm>
            <a:off x="3073053" y="2908709"/>
            <a:ext cx="6452100" cy="6452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17"/>
          <p:cNvSpPr>
            <a:spLocks noGrp="1"/>
          </p:cNvSpPr>
          <p:nvPr>
            <p:ph type="pic" idx="4"/>
          </p:nvPr>
        </p:nvSpPr>
        <p:spPr>
          <a:xfrm>
            <a:off x="3496338" y="539507"/>
            <a:ext cx="1973100" cy="19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1962063" y="-1252588"/>
            <a:ext cx="4570289" cy="4570198"/>
            <a:chOff x="1846563" y="182687"/>
            <a:chExt cx="4570289" cy="4570198"/>
          </a:xfrm>
        </p:grpSpPr>
        <p:grpSp>
          <p:nvGrpSpPr>
            <p:cNvPr id="837" name="Google Shape;837;p18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38" name="Google Shape;838;p18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" name="Google Shape;841;p18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42" name="Google Shape;842;p18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8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6" name="Google Shape;846;p18"/>
          <p:cNvGrpSpPr/>
          <p:nvPr/>
        </p:nvGrpSpPr>
        <p:grpSpPr>
          <a:xfrm flipH="1">
            <a:off x="-8" y="3936225"/>
            <a:ext cx="3106059" cy="2956030"/>
            <a:chOff x="6037942" y="4208000"/>
            <a:chExt cx="3106059" cy="2956030"/>
          </a:xfrm>
        </p:grpSpPr>
        <p:sp>
          <p:nvSpPr>
            <p:cNvPr id="847" name="Google Shape;847;p18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18"/>
          <p:cNvGrpSpPr/>
          <p:nvPr/>
        </p:nvGrpSpPr>
        <p:grpSpPr>
          <a:xfrm flipH="1">
            <a:off x="-617658" y="430520"/>
            <a:ext cx="1013699" cy="886245"/>
            <a:chOff x="895150" y="3894725"/>
            <a:chExt cx="332775" cy="290925"/>
          </a:xfrm>
        </p:grpSpPr>
        <p:sp>
          <p:nvSpPr>
            <p:cNvPr id="870" name="Google Shape;870;p1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18"/>
          <p:cNvGrpSpPr/>
          <p:nvPr/>
        </p:nvGrpSpPr>
        <p:grpSpPr>
          <a:xfrm>
            <a:off x="8733728" y="1416545"/>
            <a:ext cx="547707" cy="495785"/>
            <a:chOff x="470050" y="3731100"/>
            <a:chExt cx="179800" cy="162750"/>
          </a:xfrm>
        </p:grpSpPr>
        <p:sp>
          <p:nvSpPr>
            <p:cNvPr id="875" name="Google Shape;875;p18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9" name="Google Shape;879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19"/>
          <p:cNvGrpSpPr/>
          <p:nvPr/>
        </p:nvGrpSpPr>
        <p:grpSpPr>
          <a:xfrm>
            <a:off x="2107538" y="-300088"/>
            <a:ext cx="4570289" cy="4570198"/>
            <a:chOff x="1846563" y="182687"/>
            <a:chExt cx="4570289" cy="4570198"/>
          </a:xfrm>
        </p:grpSpPr>
        <p:grpSp>
          <p:nvGrpSpPr>
            <p:cNvPr id="883" name="Google Shape;883;p19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884" name="Google Shape;884;p19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19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888" name="Google Shape;888;p19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2" name="Google Shape;892;p19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893" name="Google Shape;893;p19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 flipH="1">
            <a:off x="-159783" y="3936225"/>
            <a:ext cx="3106059" cy="2956030"/>
            <a:chOff x="6037942" y="4208000"/>
            <a:chExt cx="3106059" cy="2956030"/>
          </a:xfrm>
        </p:grpSpPr>
        <p:sp>
          <p:nvSpPr>
            <p:cNvPr id="896" name="Google Shape;896;p19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7995228" y="-195280"/>
            <a:ext cx="547707" cy="495785"/>
            <a:chOff x="470050" y="3731100"/>
            <a:chExt cx="179800" cy="162750"/>
          </a:xfrm>
        </p:grpSpPr>
        <p:sp>
          <p:nvSpPr>
            <p:cNvPr id="919" name="Google Shape;919;p19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19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924" name="Google Shape;924;p19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19"/>
          <p:cNvGrpSpPr/>
          <p:nvPr/>
        </p:nvGrpSpPr>
        <p:grpSpPr>
          <a:xfrm>
            <a:off x="7877723" y="4141400"/>
            <a:ext cx="1207215" cy="1092048"/>
            <a:chOff x="431250" y="4269675"/>
            <a:chExt cx="623175" cy="563725"/>
          </a:xfrm>
        </p:grpSpPr>
        <p:sp>
          <p:nvSpPr>
            <p:cNvPr id="929" name="Google Shape;929;p19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3" name="Google Shape;9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1"/>
          </p:nvPr>
        </p:nvSpPr>
        <p:spPr>
          <a:xfrm>
            <a:off x="851225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2"/>
          </p:nvPr>
        </p:nvSpPr>
        <p:spPr>
          <a:xfrm>
            <a:off x="3397950" y="2633325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3"/>
          </p:nvPr>
        </p:nvSpPr>
        <p:spPr>
          <a:xfrm>
            <a:off x="5944675" y="2633326"/>
            <a:ext cx="2348100" cy="13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4"/>
          </p:nvPr>
        </p:nvSpPr>
        <p:spPr>
          <a:xfrm>
            <a:off x="85122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5"/>
          </p:nvPr>
        </p:nvSpPr>
        <p:spPr>
          <a:xfrm>
            <a:off x="3397954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6"/>
          </p:nvPr>
        </p:nvSpPr>
        <p:spPr>
          <a:xfrm>
            <a:off x="5944675" y="1968175"/>
            <a:ext cx="2348100" cy="7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>
            <a:off x="2976063" y="1284862"/>
            <a:ext cx="4570289" cy="4570198"/>
            <a:chOff x="1846563" y="182687"/>
            <a:chExt cx="4570289" cy="4570198"/>
          </a:xfrm>
        </p:grpSpPr>
        <p:grpSp>
          <p:nvGrpSpPr>
            <p:cNvPr id="942" name="Google Shape;942;p20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943" name="Google Shape;943;p20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0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0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20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947" name="Google Shape;947;p20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0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0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0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0"/>
          <p:cNvGrpSpPr/>
          <p:nvPr/>
        </p:nvGrpSpPr>
        <p:grpSpPr>
          <a:xfrm>
            <a:off x="6037942" y="4049950"/>
            <a:ext cx="3106059" cy="2956030"/>
            <a:chOff x="6037942" y="4208000"/>
            <a:chExt cx="3106059" cy="2956030"/>
          </a:xfrm>
        </p:grpSpPr>
        <p:sp>
          <p:nvSpPr>
            <p:cNvPr id="952" name="Google Shape;952;p2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20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975" name="Google Shape;975;p20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8423992" y="96370"/>
            <a:ext cx="1013699" cy="886245"/>
            <a:chOff x="895150" y="3894725"/>
            <a:chExt cx="332775" cy="290925"/>
          </a:xfrm>
        </p:grpSpPr>
        <p:sp>
          <p:nvSpPr>
            <p:cNvPr id="978" name="Google Shape;978;p2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20"/>
          <p:cNvGrpSpPr/>
          <p:nvPr/>
        </p:nvGrpSpPr>
        <p:grpSpPr>
          <a:xfrm>
            <a:off x="8430778" y="2468245"/>
            <a:ext cx="547707" cy="495785"/>
            <a:chOff x="470050" y="3731100"/>
            <a:chExt cx="179800" cy="162750"/>
          </a:xfrm>
        </p:grpSpPr>
        <p:sp>
          <p:nvSpPr>
            <p:cNvPr id="983" name="Google Shape;983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0"/>
          <p:cNvGrpSpPr/>
          <p:nvPr/>
        </p:nvGrpSpPr>
        <p:grpSpPr>
          <a:xfrm flipH="1">
            <a:off x="-397616" y="3966118"/>
            <a:ext cx="819079" cy="741424"/>
            <a:chOff x="470050" y="3731100"/>
            <a:chExt cx="179800" cy="162750"/>
          </a:xfrm>
        </p:grpSpPr>
        <p:sp>
          <p:nvSpPr>
            <p:cNvPr id="988" name="Google Shape;988;p20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0"/>
          <p:cNvSpPr txBox="1">
            <a:spLocks noGrp="1"/>
          </p:cNvSpPr>
          <p:nvPr>
            <p:ph type="subTitle" idx="1"/>
          </p:nvPr>
        </p:nvSpPr>
        <p:spPr>
          <a:xfrm>
            <a:off x="974139" y="1781912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0"/>
          <p:cNvSpPr txBox="1">
            <a:spLocks noGrp="1"/>
          </p:cNvSpPr>
          <p:nvPr>
            <p:ph type="subTitle" idx="2"/>
          </p:nvPr>
        </p:nvSpPr>
        <p:spPr>
          <a:xfrm>
            <a:off x="4832953" y="1781906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0"/>
          <p:cNvSpPr txBox="1">
            <a:spLocks noGrp="1"/>
          </p:cNvSpPr>
          <p:nvPr>
            <p:ph type="subTitle" idx="3"/>
          </p:nvPr>
        </p:nvSpPr>
        <p:spPr>
          <a:xfrm>
            <a:off x="974139" y="3470100"/>
            <a:ext cx="32298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0"/>
          <p:cNvSpPr txBox="1">
            <a:spLocks noGrp="1"/>
          </p:cNvSpPr>
          <p:nvPr>
            <p:ph type="subTitle" idx="4"/>
          </p:nvPr>
        </p:nvSpPr>
        <p:spPr>
          <a:xfrm>
            <a:off x="4832951" y="3470100"/>
            <a:ext cx="33369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20"/>
          <p:cNvSpPr txBox="1">
            <a:spLocks noGrp="1"/>
          </p:cNvSpPr>
          <p:nvPr>
            <p:ph type="subTitle" idx="5"/>
          </p:nvPr>
        </p:nvSpPr>
        <p:spPr>
          <a:xfrm>
            <a:off x="974138" y="1477354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subTitle" idx="6"/>
          </p:nvPr>
        </p:nvSpPr>
        <p:spPr>
          <a:xfrm>
            <a:off x="974138" y="3165617"/>
            <a:ext cx="3229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subTitle" idx="7"/>
          </p:nvPr>
        </p:nvSpPr>
        <p:spPr>
          <a:xfrm>
            <a:off x="4832921" y="1477350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subTitle" idx="8"/>
          </p:nvPr>
        </p:nvSpPr>
        <p:spPr>
          <a:xfrm>
            <a:off x="4832922" y="3165617"/>
            <a:ext cx="3336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3"/>
          <p:cNvGrpSpPr/>
          <p:nvPr/>
        </p:nvGrpSpPr>
        <p:grpSpPr>
          <a:xfrm rot="10800000">
            <a:off x="2743024" y="4347518"/>
            <a:ext cx="2520972" cy="3082298"/>
            <a:chOff x="0" y="4208000"/>
            <a:chExt cx="2238079" cy="2736415"/>
          </a:xfrm>
        </p:grpSpPr>
        <p:sp>
          <p:nvSpPr>
            <p:cNvPr id="87" name="Google Shape;87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rot="10800000">
            <a:off x="5745449" y="-1893482"/>
            <a:ext cx="2520972" cy="3082298"/>
            <a:chOff x="0" y="4208000"/>
            <a:chExt cx="2238079" cy="2736415"/>
          </a:xfrm>
        </p:grpSpPr>
        <p:sp>
          <p:nvSpPr>
            <p:cNvPr id="104" name="Google Shape;104;p3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2286851" y="286662"/>
            <a:ext cx="4570289" cy="4570198"/>
            <a:chOff x="1846563" y="182687"/>
            <a:chExt cx="4570289" cy="4570198"/>
          </a:xfrm>
        </p:grpSpPr>
        <p:grpSp>
          <p:nvGrpSpPr>
            <p:cNvPr id="121" name="Google Shape;121;p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6" name="Google Shape;126;p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0" name="Google Shape;130;p3"/>
          <p:cNvGrpSpPr/>
          <p:nvPr/>
        </p:nvGrpSpPr>
        <p:grpSpPr>
          <a:xfrm>
            <a:off x="1" y="-11"/>
            <a:ext cx="4570262" cy="2674788"/>
            <a:chOff x="2256275" y="1054425"/>
            <a:chExt cx="1212625" cy="709700"/>
          </a:xfrm>
        </p:grpSpPr>
        <p:sp>
          <p:nvSpPr>
            <p:cNvPr id="131" name="Google Shape;131;p3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177" name="Google Shape;177;p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3"/>
          <p:cNvGrpSpPr/>
          <p:nvPr/>
        </p:nvGrpSpPr>
        <p:grpSpPr>
          <a:xfrm>
            <a:off x="471560" y="3589650"/>
            <a:ext cx="1207215" cy="1092048"/>
            <a:chOff x="431250" y="4269675"/>
            <a:chExt cx="623175" cy="563725"/>
          </a:xfrm>
        </p:grpSpPr>
        <p:sp>
          <p:nvSpPr>
            <p:cNvPr id="208" name="Google Shape;208;p3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2881200" y="2571750"/>
            <a:ext cx="338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3"/>
          <p:cNvSpPr txBox="1">
            <a:spLocks noGrp="1"/>
          </p:cNvSpPr>
          <p:nvPr>
            <p:ph type="title" idx="2" hasCustomPrompt="1"/>
          </p:nvPr>
        </p:nvSpPr>
        <p:spPr>
          <a:xfrm>
            <a:off x="2881200" y="17299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21"/>
          <p:cNvGrpSpPr/>
          <p:nvPr/>
        </p:nvGrpSpPr>
        <p:grpSpPr>
          <a:xfrm>
            <a:off x="-222612" y="-819163"/>
            <a:ext cx="4570289" cy="4570198"/>
            <a:chOff x="1846563" y="182687"/>
            <a:chExt cx="4570289" cy="4570198"/>
          </a:xfrm>
        </p:grpSpPr>
        <p:grpSp>
          <p:nvGrpSpPr>
            <p:cNvPr id="1003" name="Google Shape;1003;p21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04" name="Google Shape;1004;p21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1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21"/>
          <p:cNvGrpSpPr/>
          <p:nvPr/>
        </p:nvGrpSpPr>
        <p:grpSpPr>
          <a:xfrm rot="10800000">
            <a:off x="6854324" y="-1893482"/>
            <a:ext cx="2520972" cy="3082298"/>
            <a:chOff x="0" y="4208000"/>
            <a:chExt cx="2238079" cy="2736415"/>
          </a:xfrm>
        </p:grpSpPr>
        <p:sp>
          <p:nvSpPr>
            <p:cNvPr id="1013" name="Google Shape;1013;p21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21"/>
          <p:cNvGrpSpPr/>
          <p:nvPr/>
        </p:nvGrpSpPr>
        <p:grpSpPr>
          <a:xfrm flipH="1">
            <a:off x="-205966" y="4136693"/>
            <a:ext cx="819079" cy="741424"/>
            <a:chOff x="470050" y="3731100"/>
            <a:chExt cx="179800" cy="162750"/>
          </a:xfrm>
        </p:grpSpPr>
        <p:sp>
          <p:nvSpPr>
            <p:cNvPr id="1030" name="Google Shape;1030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1"/>
          <p:cNvGrpSpPr/>
          <p:nvPr/>
        </p:nvGrpSpPr>
        <p:grpSpPr>
          <a:xfrm flipH="1">
            <a:off x="8530534" y="2201031"/>
            <a:ext cx="819079" cy="741424"/>
            <a:chOff x="470050" y="3731100"/>
            <a:chExt cx="179800" cy="162750"/>
          </a:xfrm>
        </p:grpSpPr>
        <p:sp>
          <p:nvSpPr>
            <p:cNvPr id="1035" name="Google Shape;1035;p21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1"/>
          <p:cNvSpPr txBox="1">
            <a:spLocks noGrp="1"/>
          </p:cNvSpPr>
          <p:nvPr>
            <p:ph type="subTitle" idx="1"/>
          </p:nvPr>
        </p:nvSpPr>
        <p:spPr>
          <a:xfrm>
            <a:off x="712900" y="1867400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1"/>
          <p:cNvSpPr txBox="1">
            <a:spLocks noGrp="1"/>
          </p:cNvSpPr>
          <p:nvPr>
            <p:ph type="subTitle" idx="2"/>
          </p:nvPr>
        </p:nvSpPr>
        <p:spPr>
          <a:xfrm>
            <a:off x="3281976" y="1867410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1"/>
          <p:cNvSpPr txBox="1">
            <a:spLocks noGrp="1"/>
          </p:cNvSpPr>
          <p:nvPr>
            <p:ph type="subTitle" idx="3"/>
          </p:nvPr>
        </p:nvSpPr>
        <p:spPr>
          <a:xfrm>
            <a:off x="712900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1"/>
          <p:cNvSpPr txBox="1">
            <a:spLocks noGrp="1"/>
          </p:cNvSpPr>
          <p:nvPr>
            <p:ph type="subTitle" idx="4"/>
          </p:nvPr>
        </p:nvSpPr>
        <p:spPr>
          <a:xfrm>
            <a:off x="3281985" y="3544703"/>
            <a:ext cx="25797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1"/>
          <p:cNvSpPr txBox="1">
            <a:spLocks noGrp="1"/>
          </p:cNvSpPr>
          <p:nvPr>
            <p:ph type="subTitle" idx="5"/>
          </p:nvPr>
        </p:nvSpPr>
        <p:spPr>
          <a:xfrm>
            <a:off x="5961455" y="1867406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6"/>
          </p:nvPr>
        </p:nvSpPr>
        <p:spPr>
          <a:xfrm>
            <a:off x="5961474" y="3544702"/>
            <a:ext cx="24693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7"/>
          </p:nvPr>
        </p:nvSpPr>
        <p:spPr>
          <a:xfrm>
            <a:off x="712900" y="1264519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8"/>
          </p:nvPr>
        </p:nvSpPr>
        <p:spPr>
          <a:xfrm>
            <a:off x="3281976" y="1264519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9"/>
          </p:nvPr>
        </p:nvSpPr>
        <p:spPr>
          <a:xfrm>
            <a:off x="5961455" y="1264519"/>
            <a:ext cx="24669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13"/>
          </p:nvPr>
        </p:nvSpPr>
        <p:spPr>
          <a:xfrm>
            <a:off x="712900" y="294431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14"/>
          </p:nvPr>
        </p:nvSpPr>
        <p:spPr>
          <a:xfrm>
            <a:off x="3281976" y="2944306"/>
            <a:ext cx="2577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15"/>
          </p:nvPr>
        </p:nvSpPr>
        <p:spPr>
          <a:xfrm>
            <a:off x="5961455" y="2944300"/>
            <a:ext cx="2469300" cy="67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oogle Shape;1053;p22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1054" name="Google Shape;1054;p22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055" name="Google Shape;1055;p22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3" name="Google Shape;1063;p22"/>
          <p:cNvGrpSpPr/>
          <p:nvPr/>
        </p:nvGrpSpPr>
        <p:grpSpPr>
          <a:xfrm>
            <a:off x="274110" y="2333600"/>
            <a:ext cx="1207215" cy="1092048"/>
            <a:chOff x="431250" y="4269675"/>
            <a:chExt cx="623175" cy="563725"/>
          </a:xfrm>
        </p:grpSpPr>
        <p:sp>
          <p:nvSpPr>
            <p:cNvPr id="1064" name="Google Shape;1064;p22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8" name="Google Shape;1068;p22"/>
          <p:cNvGrpSpPr/>
          <p:nvPr/>
        </p:nvGrpSpPr>
        <p:grpSpPr>
          <a:xfrm>
            <a:off x="6866103" y="-118230"/>
            <a:ext cx="547707" cy="495785"/>
            <a:chOff x="470050" y="3731100"/>
            <a:chExt cx="179800" cy="162750"/>
          </a:xfrm>
        </p:grpSpPr>
        <p:sp>
          <p:nvSpPr>
            <p:cNvPr id="1069" name="Google Shape;1069;p22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22"/>
          <p:cNvGrpSpPr/>
          <p:nvPr/>
        </p:nvGrpSpPr>
        <p:grpSpPr>
          <a:xfrm>
            <a:off x="7923917" y="1121695"/>
            <a:ext cx="1013699" cy="886245"/>
            <a:chOff x="895150" y="3894725"/>
            <a:chExt cx="332775" cy="290925"/>
          </a:xfrm>
        </p:grpSpPr>
        <p:sp>
          <p:nvSpPr>
            <p:cNvPr id="1074" name="Google Shape;1074;p22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22"/>
          <p:cNvGrpSpPr/>
          <p:nvPr/>
        </p:nvGrpSpPr>
        <p:grpSpPr>
          <a:xfrm>
            <a:off x="-1933449" y="-11"/>
            <a:ext cx="4570262" cy="2674788"/>
            <a:chOff x="2256275" y="1054425"/>
            <a:chExt cx="1212625" cy="709700"/>
          </a:xfrm>
        </p:grpSpPr>
        <p:sp>
          <p:nvSpPr>
            <p:cNvPr id="1079" name="Google Shape;1079;p22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22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125" name="Google Shape;1125;p22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22"/>
          <p:cNvGrpSpPr/>
          <p:nvPr/>
        </p:nvGrpSpPr>
        <p:grpSpPr>
          <a:xfrm flipH="1">
            <a:off x="-288358" y="4020600"/>
            <a:ext cx="3106059" cy="2956030"/>
            <a:chOff x="6037942" y="4208000"/>
            <a:chExt cx="3106059" cy="2956030"/>
          </a:xfrm>
        </p:grpSpPr>
        <p:sp>
          <p:nvSpPr>
            <p:cNvPr id="1128" name="Google Shape;1128;p22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22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2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CREDITS: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3"/>
          <p:cNvGrpSpPr/>
          <p:nvPr/>
        </p:nvGrpSpPr>
        <p:grpSpPr>
          <a:xfrm>
            <a:off x="-3850272" y="34202"/>
            <a:ext cx="4570263" cy="2675285"/>
            <a:chOff x="2256275" y="1054425"/>
            <a:chExt cx="1212400" cy="709700"/>
          </a:xfrm>
        </p:grpSpPr>
        <p:sp>
          <p:nvSpPr>
            <p:cNvPr id="1155" name="Google Shape;1155;p23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3"/>
          <p:cNvGrpSpPr/>
          <p:nvPr/>
        </p:nvGrpSpPr>
        <p:grpSpPr>
          <a:xfrm>
            <a:off x="5264000" y="4193025"/>
            <a:ext cx="3880000" cy="2208200"/>
            <a:chOff x="3263250" y="2446775"/>
            <a:chExt cx="3880000" cy="2208200"/>
          </a:xfrm>
        </p:grpSpPr>
        <p:sp>
          <p:nvSpPr>
            <p:cNvPr id="1158" name="Google Shape;1158;p23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23"/>
          <p:cNvGrpSpPr/>
          <p:nvPr/>
        </p:nvGrpSpPr>
        <p:grpSpPr>
          <a:xfrm>
            <a:off x="904563" y="1680262"/>
            <a:ext cx="4570289" cy="4570198"/>
            <a:chOff x="1846563" y="182687"/>
            <a:chExt cx="4570289" cy="4570198"/>
          </a:xfrm>
        </p:grpSpPr>
        <p:grpSp>
          <p:nvGrpSpPr>
            <p:cNvPr id="1189" name="Google Shape;1189;p23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190" name="Google Shape;1190;p23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3" name="Google Shape;1193;p23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194" name="Google Shape;1194;p23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23"/>
          <p:cNvGrpSpPr/>
          <p:nvPr/>
        </p:nvGrpSpPr>
        <p:grpSpPr>
          <a:xfrm flipH="1">
            <a:off x="8344628" y="2246320"/>
            <a:ext cx="547707" cy="495785"/>
            <a:chOff x="470050" y="3731100"/>
            <a:chExt cx="179800" cy="162750"/>
          </a:xfrm>
        </p:grpSpPr>
        <p:sp>
          <p:nvSpPr>
            <p:cNvPr id="1199" name="Google Shape;119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23"/>
          <p:cNvGrpSpPr/>
          <p:nvPr/>
        </p:nvGrpSpPr>
        <p:grpSpPr>
          <a:xfrm>
            <a:off x="8418142" y="-5"/>
            <a:ext cx="1013699" cy="886245"/>
            <a:chOff x="895150" y="3894725"/>
            <a:chExt cx="332775" cy="290925"/>
          </a:xfrm>
        </p:grpSpPr>
        <p:sp>
          <p:nvSpPr>
            <p:cNvPr id="1204" name="Google Shape;1204;p23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3"/>
          <p:cNvGrpSpPr/>
          <p:nvPr/>
        </p:nvGrpSpPr>
        <p:grpSpPr>
          <a:xfrm flipH="1">
            <a:off x="-99922" y="4294607"/>
            <a:ext cx="547707" cy="495785"/>
            <a:chOff x="470050" y="3731100"/>
            <a:chExt cx="179800" cy="162750"/>
          </a:xfrm>
        </p:grpSpPr>
        <p:sp>
          <p:nvSpPr>
            <p:cNvPr id="1209" name="Google Shape;1209;p23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24"/>
          <p:cNvGrpSpPr/>
          <p:nvPr/>
        </p:nvGrpSpPr>
        <p:grpSpPr>
          <a:xfrm>
            <a:off x="1874988" y="1106787"/>
            <a:ext cx="4570289" cy="4570198"/>
            <a:chOff x="1846563" y="182687"/>
            <a:chExt cx="4570289" cy="4570198"/>
          </a:xfrm>
        </p:grpSpPr>
        <p:grpSp>
          <p:nvGrpSpPr>
            <p:cNvPr id="1215" name="Google Shape;1215;p2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1216" name="Google Shape;1216;p2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9" name="Google Shape;1219;p2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1220" name="Google Shape;1220;p2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4" name="Google Shape;1224;p24"/>
          <p:cNvGrpSpPr/>
          <p:nvPr/>
        </p:nvGrpSpPr>
        <p:grpSpPr>
          <a:xfrm flipH="1">
            <a:off x="5998903" y="222970"/>
            <a:ext cx="547707" cy="495785"/>
            <a:chOff x="470050" y="3731100"/>
            <a:chExt cx="179800" cy="162750"/>
          </a:xfrm>
        </p:grpSpPr>
        <p:sp>
          <p:nvSpPr>
            <p:cNvPr id="1225" name="Google Shape;1225;p24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4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4"/>
          <p:cNvGrpSpPr/>
          <p:nvPr/>
        </p:nvGrpSpPr>
        <p:grpSpPr>
          <a:xfrm>
            <a:off x="7648792" y="368220"/>
            <a:ext cx="1013699" cy="886245"/>
            <a:chOff x="895150" y="3894725"/>
            <a:chExt cx="332775" cy="290925"/>
          </a:xfrm>
        </p:grpSpPr>
        <p:sp>
          <p:nvSpPr>
            <p:cNvPr id="1230" name="Google Shape;1230;p2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4" name="Google Shape;1234;p2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1235" name="Google Shape;1235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24"/>
          <p:cNvGrpSpPr/>
          <p:nvPr/>
        </p:nvGrpSpPr>
        <p:grpSpPr>
          <a:xfrm>
            <a:off x="-1287099" y="-11"/>
            <a:ext cx="4570262" cy="2674788"/>
            <a:chOff x="2256275" y="1054425"/>
            <a:chExt cx="1212625" cy="709700"/>
          </a:xfrm>
        </p:grpSpPr>
        <p:sp>
          <p:nvSpPr>
            <p:cNvPr id="1238" name="Google Shape;1238;p24"/>
            <p:cNvSpPr/>
            <p:nvPr/>
          </p:nvSpPr>
          <p:spPr>
            <a:xfrm>
              <a:off x="2256275" y="1054425"/>
              <a:ext cx="1212625" cy="699875"/>
            </a:xfrm>
            <a:custGeom>
              <a:avLst/>
              <a:gdLst/>
              <a:ahLst/>
              <a:cxnLst/>
              <a:rect l="l" t="t" r="r" b="b"/>
              <a:pathLst>
                <a:path w="48505" h="27995" extrusionOk="0">
                  <a:moveTo>
                    <a:pt x="48504" y="1"/>
                  </a:moveTo>
                  <a:lnTo>
                    <a:pt x="1" y="10"/>
                  </a:lnTo>
                  <a:lnTo>
                    <a:pt x="1" y="27995"/>
                  </a:lnTo>
                  <a:lnTo>
                    <a:pt x="22366" y="12838"/>
                  </a:lnTo>
                  <a:lnTo>
                    <a:pt x="27352" y="14997"/>
                  </a:lnTo>
                  <a:lnTo>
                    <a:pt x="485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3031300" y="1292625"/>
              <a:ext cx="19200" cy="72050"/>
            </a:xfrm>
            <a:custGeom>
              <a:avLst/>
              <a:gdLst/>
              <a:ahLst/>
              <a:cxnLst/>
              <a:rect l="l" t="t" r="r" b="b"/>
              <a:pathLst>
                <a:path w="768" h="2882" extrusionOk="0">
                  <a:moveTo>
                    <a:pt x="0" y="0"/>
                  </a:moveTo>
                  <a:lnTo>
                    <a:pt x="0" y="2882"/>
                  </a:lnTo>
                  <a:lnTo>
                    <a:pt x="767" y="2338"/>
                  </a:lnTo>
                  <a:lnTo>
                    <a:pt x="767" y="63"/>
                  </a:lnTo>
                  <a:cubicBezTo>
                    <a:pt x="714" y="27"/>
                    <a:pt x="642" y="0"/>
                    <a:pt x="571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3004750" y="1292625"/>
              <a:ext cx="6500" cy="87675"/>
            </a:xfrm>
            <a:custGeom>
              <a:avLst/>
              <a:gdLst/>
              <a:ahLst/>
              <a:cxnLst/>
              <a:rect l="l" t="t" r="r" b="b"/>
              <a:pathLst>
                <a:path w="260" h="3507" extrusionOk="0">
                  <a:moveTo>
                    <a:pt x="259" y="0"/>
                  </a:moveTo>
                  <a:cubicBezTo>
                    <a:pt x="117" y="27"/>
                    <a:pt x="1" y="161"/>
                    <a:pt x="1" y="321"/>
                  </a:cubicBezTo>
                  <a:lnTo>
                    <a:pt x="1" y="3221"/>
                  </a:lnTo>
                  <a:cubicBezTo>
                    <a:pt x="1" y="3346"/>
                    <a:pt x="72" y="3453"/>
                    <a:pt x="179" y="3506"/>
                  </a:cubicBezTo>
                  <a:lnTo>
                    <a:pt x="259" y="3453"/>
                  </a:lnTo>
                  <a:lnTo>
                    <a:pt x="25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2861800" y="1083650"/>
              <a:ext cx="49075" cy="191600"/>
            </a:xfrm>
            <a:custGeom>
              <a:avLst/>
              <a:gdLst/>
              <a:ahLst/>
              <a:cxnLst/>
              <a:rect l="l" t="t" r="r" b="b"/>
              <a:pathLst>
                <a:path w="1963" h="7664" extrusionOk="0">
                  <a:moveTo>
                    <a:pt x="955" y="0"/>
                  </a:moveTo>
                  <a:cubicBezTo>
                    <a:pt x="928" y="0"/>
                    <a:pt x="901" y="18"/>
                    <a:pt x="901" y="54"/>
                  </a:cubicBezTo>
                  <a:lnTo>
                    <a:pt x="901" y="687"/>
                  </a:lnTo>
                  <a:lnTo>
                    <a:pt x="330" y="687"/>
                  </a:lnTo>
                  <a:cubicBezTo>
                    <a:pt x="152" y="687"/>
                    <a:pt x="0" y="830"/>
                    <a:pt x="0" y="1008"/>
                  </a:cubicBezTo>
                  <a:lnTo>
                    <a:pt x="0" y="5175"/>
                  </a:lnTo>
                  <a:cubicBezTo>
                    <a:pt x="0" y="5353"/>
                    <a:pt x="152" y="5496"/>
                    <a:pt x="330" y="5496"/>
                  </a:cubicBezTo>
                  <a:lnTo>
                    <a:pt x="901" y="5496"/>
                  </a:lnTo>
                  <a:lnTo>
                    <a:pt x="901" y="7619"/>
                  </a:lnTo>
                  <a:cubicBezTo>
                    <a:pt x="901" y="7646"/>
                    <a:pt x="928" y="7663"/>
                    <a:pt x="955" y="7663"/>
                  </a:cubicBezTo>
                  <a:cubicBezTo>
                    <a:pt x="981" y="7663"/>
                    <a:pt x="1008" y="7646"/>
                    <a:pt x="1008" y="7619"/>
                  </a:cubicBezTo>
                  <a:lnTo>
                    <a:pt x="1008" y="5496"/>
                  </a:lnTo>
                  <a:lnTo>
                    <a:pt x="1276" y="5496"/>
                  </a:lnTo>
                  <a:lnTo>
                    <a:pt x="1276" y="1847"/>
                  </a:lnTo>
                  <a:lnTo>
                    <a:pt x="1963" y="1847"/>
                  </a:lnTo>
                  <a:lnTo>
                    <a:pt x="1963" y="1008"/>
                  </a:lnTo>
                  <a:cubicBezTo>
                    <a:pt x="1963" y="830"/>
                    <a:pt x="1811" y="687"/>
                    <a:pt x="1633" y="687"/>
                  </a:cubicBezTo>
                  <a:lnTo>
                    <a:pt x="1008" y="687"/>
                  </a:lnTo>
                  <a:lnTo>
                    <a:pt x="1008" y="54"/>
                  </a:lnTo>
                  <a:cubicBezTo>
                    <a:pt x="1008" y="18"/>
                    <a:pt x="981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2933375" y="1159025"/>
              <a:ext cx="48875" cy="195625"/>
            </a:xfrm>
            <a:custGeom>
              <a:avLst/>
              <a:gdLst/>
              <a:ahLst/>
              <a:cxnLst/>
              <a:rect l="l" t="t" r="r" b="b"/>
              <a:pathLst>
                <a:path w="1955" h="7825" extrusionOk="0">
                  <a:moveTo>
                    <a:pt x="946" y="1"/>
                  </a:moveTo>
                  <a:cubicBezTo>
                    <a:pt x="920" y="1"/>
                    <a:pt x="893" y="19"/>
                    <a:pt x="893" y="54"/>
                  </a:cubicBezTo>
                  <a:lnTo>
                    <a:pt x="893" y="1374"/>
                  </a:lnTo>
                  <a:lnTo>
                    <a:pt x="322" y="1374"/>
                  </a:lnTo>
                  <a:cubicBezTo>
                    <a:pt x="144" y="1374"/>
                    <a:pt x="1" y="1517"/>
                    <a:pt x="1" y="1696"/>
                  </a:cubicBezTo>
                  <a:lnTo>
                    <a:pt x="1" y="5442"/>
                  </a:lnTo>
                  <a:cubicBezTo>
                    <a:pt x="1" y="5621"/>
                    <a:pt x="144" y="5764"/>
                    <a:pt x="322" y="5764"/>
                  </a:cubicBezTo>
                  <a:lnTo>
                    <a:pt x="893" y="5764"/>
                  </a:lnTo>
                  <a:lnTo>
                    <a:pt x="893" y="7771"/>
                  </a:lnTo>
                  <a:cubicBezTo>
                    <a:pt x="893" y="7807"/>
                    <a:pt x="920" y="7824"/>
                    <a:pt x="946" y="7824"/>
                  </a:cubicBezTo>
                  <a:cubicBezTo>
                    <a:pt x="982" y="7824"/>
                    <a:pt x="1000" y="7807"/>
                    <a:pt x="1000" y="7771"/>
                  </a:cubicBezTo>
                  <a:lnTo>
                    <a:pt x="1000" y="5764"/>
                  </a:lnTo>
                  <a:lnTo>
                    <a:pt x="1553" y="5764"/>
                  </a:lnTo>
                  <a:lnTo>
                    <a:pt x="1553" y="5032"/>
                  </a:lnTo>
                  <a:lnTo>
                    <a:pt x="1955" y="5032"/>
                  </a:lnTo>
                  <a:lnTo>
                    <a:pt x="1955" y="1696"/>
                  </a:lnTo>
                  <a:cubicBezTo>
                    <a:pt x="1955" y="1517"/>
                    <a:pt x="1812" y="1374"/>
                    <a:pt x="1633" y="1374"/>
                  </a:cubicBezTo>
                  <a:lnTo>
                    <a:pt x="1000" y="1374"/>
                  </a:lnTo>
                  <a:lnTo>
                    <a:pt x="1000" y="54"/>
                  </a:lnTo>
                  <a:cubicBezTo>
                    <a:pt x="1000" y="19"/>
                    <a:pt x="982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3190075" y="1054650"/>
              <a:ext cx="20100" cy="119350"/>
            </a:xfrm>
            <a:custGeom>
              <a:avLst/>
              <a:gdLst/>
              <a:ahLst/>
              <a:cxnLst/>
              <a:rect l="l" t="t" r="r" b="b"/>
              <a:pathLst>
                <a:path w="804" h="4774" extrusionOk="0">
                  <a:moveTo>
                    <a:pt x="1" y="1"/>
                  </a:moveTo>
                  <a:lnTo>
                    <a:pt x="1" y="4086"/>
                  </a:lnTo>
                  <a:lnTo>
                    <a:pt x="349" y="4086"/>
                  </a:lnTo>
                  <a:lnTo>
                    <a:pt x="349" y="4720"/>
                  </a:lnTo>
                  <a:cubicBezTo>
                    <a:pt x="349" y="4747"/>
                    <a:pt x="376" y="4773"/>
                    <a:pt x="402" y="4773"/>
                  </a:cubicBezTo>
                  <a:cubicBezTo>
                    <a:pt x="429" y="4773"/>
                    <a:pt x="456" y="4747"/>
                    <a:pt x="456" y="4720"/>
                  </a:cubicBezTo>
                  <a:lnTo>
                    <a:pt x="456" y="4086"/>
                  </a:lnTo>
                  <a:lnTo>
                    <a:pt x="804" y="4086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3070550" y="1054650"/>
              <a:ext cx="39950" cy="143425"/>
            </a:xfrm>
            <a:custGeom>
              <a:avLst/>
              <a:gdLst/>
              <a:ahLst/>
              <a:cxnLst/>
              <a:rect l="l" t="t" r="r" b="b"/>
              <a:pathLst>
                <a:path w="1598" h="5737" extrusionOk="0">
                  <a:moveTo>
                    <a:pt x="0" y="1"/>
                  </a:moveTo>
                  <a:lnTo>
                    <a:pt x="0" y="5050"/>
                  </a:lnTo>
                  <a:lnTo>
                    <a:pt x="544" y="5050"/>
                  </a:lnTo>
                  <a:lnTo>
                    <a:pt x="544" y="5683"/>
                  </a:lnTo>
                  <a:cubicBezTo>
                    <a:pt x="544" y="5710"/>
                    <a:pt x="562" y="5737"/>
                    <a:pt x="598" y="5737"/>
                  </a:cubicBezTo>
                  <a:cubicBezTo>
                    <a:pt x="625" y="5737"/>
                    <a:pt x="643" y="5710"/>
                    <a:pt x="643" y="5683"/>
                  </a:cubicBezTo>
                  <a:lnTo>
                    <a:pt x="643" y="5050"/>
                  </a:lnTo>
                  <a:lnTo>
                    <a:pt x="767" y="5050"/>
                  </a:lnTo>
                  <a:lnTo>
                    <a:pt x="767" y="607"/>
                  </a:lnTo>
                  <a:lnTo>
                    <a:pt x="1570" y="607"/>
                  </a:lnTo>
                  <a:lnTo>
                    <a:pt x="1570" y="4863"/>
                  </a:lnTo>
                  <a:cubicBezTo>
                    <a:pt x="1588" y="4818"/>
                    <a:pt x="1597" y="4773"/>
                    <a:pt x="1597" y="4720"/>
                  </a:cubicBezTo>
                  <a:lnTo>
                    <a:pt x="159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2323625" y="1103500"/>
              <a:ext cx="49100" cy="144100"/>
            </a:xfrm>
            <a:custGeom>
              <a:avLst/>
              <a:gdLst/>
              <a:ahLst/>
              <a:cxnLst/>
              <a:rect l="l" t="t" r="r" b="b"/>
              <a:pathLst>
                <a:path w="1964" h="5764" extrusionOk="0">
                  <a:moveTo>
                    <a:pt x="955" y="0"/>
                  </a:moveTo>
                  <a:cubicBezTo>
                    <a:pt x="928" y="0"/>
                    <a:pt x="902" y="18"/>
                    <a:pt x="902" y="54"/>
                  </a:cubicBezTo>
                  <a:lnTo>
                    <a:pt x="902" y="687"/>
                  </a:lnTo>
                  <a:lnTo>
                    <a:pt x="331" y="687"/>
                  </a:lnTo>
                  <a:cubicBezTo>
                    <a:pt x="152" y="687"/>
                    <a:pt x="1" y="830"/>
                    <a:pt x="1" y="1008"/>
                  </a:cubicBezTo>
                  <a:lnTo>
                    <a:pt x="1" y="3908"/>
                  </a:lnTo>
                  <a:cubicBezTo>
                    <a:pt x="1" y="4086"/>
                    <a:pt x="152" y="4229"/>
                    <a:pt x="331" y="4229"/>
                  </a:cubicBezTo>
                  <a:lnTo>
                    <a:pt x="902" y="4229"/>
                  </a:lnTo>
                  <a:lnTo>
                    <a:pt x="902" y="5710"/>
                  </a:lnTo>
                  <a:cubicBezTo>
                    <a:pt x="902" y="5737"/>
                    <a:pt x="928" y="5763"/>
                    <a:pt x="955" y="5763"/>
                  </a:cubicBezTo>
                  <a:cubicBezTo>
                    <a:pt x="982" y="5763"/>
                    <a:pt x="1009" y="5737"/>
                    <a:pt x="1009" y="5710"/>
                  </a:cubicBezTo>
                  <a:lnTo>
                    <a:pt x="1009" y="4229"/>
                  </a:lnTo>
                  <a:lnTo>
                    <a:pt x="1633" y="4229"/>
                  </a:lnTo>
                  <a:cubicBezTo>
                    <a:pt x="1812" y="4229"/>
                    <a:pt x="1963" y="4086"/>
                    <a:pt x="1963" y="3908"/>
                  </a:cubicBezTo>
                  <a:lnTo>
                    <a:pt x="1963" y="1008"/>
                  </a:lnTo>
                  <a:cubicBezTo>
                    <a:pt x="1963" y="830"/>
                    <a:pt x="1812" y="687"/>
                    <a:pt x="1633" y="687"/>
                  </a:cubicBezTo>
                  <a:lnTo>
                    <a:pt x="1009" y="687"/>
                  </a:lnTo>
                  <a:lnTo>
                    <a:pt x="1009" y="54"/>
                  </a:lnTo>
                  <a:cubicBezTo>
                    <a:pt x="1009" y="18"/>
                    <a:pt x="982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2291300" y="1198725"/>
              <a:ext cx="11175" cy="120250"/>
            </a:xfrm>
            <a:custGeom>
              <a:avLst/>
              <a:gdLst/>
              <a:ahLst/>
              <a:cxnLst/>
              <a:rect l="l" t="t" r="r" b="b"/>
              <a:pathLst>
                <a:path w="447" h="4810" extrusionOk="0">
                  <a:moveTo>
                    <a:pt x="0" y="1"/>
                  </a:moveTo>
                  <a:lnTo>
                    <a:pt x="0" y="4809"/>
                  </a:lnTo>
                  <a:lnTo>
                    <a:pt x="125" y="4809"/>
                  </a:lnTo>
                  <a:cubicBezTo>
                    <a:pt x="303" y="4809"/>
                    <a:pt x="446" y="4666"/>
                    <a:pt x="446" y="4488"/>
                  </a:cubicBezTo>
                  <a:lnTo>
                    <a:pt x="446" y="322"/>
                  </a:lnTo>
                  <a:cubicBezTo>
                    <a:pt x="446" y="143"/>
                    <a:pt x="303" y="1"/>
                    <a:pt x="12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2256275" y="1198725"/>
              <a:ext cx="14975" cy="120250"/>
            </a:xfrm>
            <a:custGeom>
              <a:avLst/>
              <a:gdLst/>
              <a:ahLst/>
              <a:cxnLst/>
              <a:rect l="l" t="t" r="r" b="b"/>
              <a:pathLst>
                <a:path w="599" h="4810" extrusionOk="0">
                  <a:moveTo>
                    <a:pt x="215" y="1"/>
                  </a:moveTo>
                  <a:cubicBezTo>
                    <a:pt x="134" y="1"/>
                    <a:pt x="54" y="27"/>
                    <a:pt x="1" y="81"/>
                  </a:cubicBezTo>
                  <a:lnTo>
                    <a:pt x="1" y="4729"/>
                  </a:lnTo>
                  <a:cubicBezTo>
                    <a:pt x="54" y="4782"/>
                    <a:pt x="134" y="4809"/>
                    <a:pt x="215" y="4809"/>
                  </a:cubicBezTo>
                  <a:lnTo>
                    <a:pt x="598" y="4809"/>
                  </a:lnTo>
                  <a:lnTo>
                    <a:pt x="5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2769900" y="1054650"/>
              <a:ext cx="49100" cy="114875"/>
            </a:xfrm>
            <a:custGeom>
              <a:avLst/>
              <a:gdLst/>
              <a:ahLst/>
              <a:cxnLst/>
              <a:rect l="l" t="t" r="r" b="b"/>
              <a:pathLst>
                <a:path w="1964" h="4595" extrusionOk="0">
                  <a:moveTo>
                    <a:pt x="1" y="1"/>
                  </a:moveTo>
                  <a:lnTo>
                    <a:pt x="1" y="3587"/>
                  </a:lnTo>
                  <a:cubicBezTo>
                    <a:pt x="1" y="3765"/>
                    <a:pt x="152" y="3908"/>
                    <a:pt x="331" y="3908"/>
                  </a:cubicBezTo>
                  <a:lnTo>
                    <a:pt x="955" y="3908"/>
                  </a:lnTo>
                  <a:lnTo>
                    <a:pt x="955" y="4541"/>
                  </a:lnTo>
                  <a:cubicBezTo>
                    <a:pt x="955" y="4568"/>
                    <a:pt x="982" y="4595"/>
                    <a:pt x="1009" y="4595"/>
                  </a:cubicBezTo>
                  <a:cubicBezTo>
                    <a:pt x="1036" y="4595"/>
                    <a:pt x="1062" y="4568"/>
                    <a:pt x="1062" y="4541"/>
                  </a:cubicBezTo>
                  <a:lnTo>
                    <a:pt x="1062" y="3908"/>
                  </a:lnTo>
                  <a:lnTo>
                    <a:pt x="1633" y="3908"/>
                  </a:lnTo>
                  <a:cubicBezTo>
                    <a:pt x="1812" y="3908"/>
                    <a:pt x="1963" y="3765"/>
                    <a:pt x="1963" y="3587"/>
                  </a:cubicBezTo>
                  <a:lnTo>
                    <a:pt x="196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2699200" y="1054650"/>
              <a:ext cx="47750" cy="39500"/>
            </a:xfrm>
            <a:custGeom>
              <a:avLst/>
              <a:gdLst/>
              <a:ahLst/>
              <a:cxnLst/>
              <a:rect l="l" t="t" r="r" b="b"/>
              <a:pathLst>
                <a:path w="1910" h="1580" extrusionOk="0">
                  <a:moveTo>
                    <a:pt x="1" y="1"/>
                  </a:moveTo>
                  <a:cubicBezTo>
                    <a:pt x="45" y="117"/>
                    <a:pt x="161" y="206"/>
                    <a:pt x="304" y="206"/>
                  </a:cubicBezTo>
                  <a:lnTo>
                    <a:pt x="929" y="206"/>
                  </a:lnTo>
                  <a:lnTo>
                    <a:pt x="929" y="1526"/>
                  </a:lnTo>
                  <a:cubicBezTo>
                    <a:pt x="929" y="1553"/>
                    <a:pt x="955" y="1580"/>
                    <a:pt x="982" y="1580"/>
                  </a:cubicBezTo>
                  <a:cubicBezTo>
                    <a:pt x="1009" y="1580"/>
                    <a:pt x="1036" y="1553"/>
                    <a:pt x="1036" y="1526"/>
                  </a:cubicBezTo>
                  <a:lnTo>
                    <a:pt x="1036" y="206"/>
                  </a:lnTo>
                  <a:lnTo>
                    <a:pt x="1607" y="206"/>
                  </a:lnTo>
                  <a:cubicBezTo>
                    <a:pt x="1740" y="206"/>
                    <a:pt x="1865" y="117"/>
                    <a:pt x="191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2396550" y="1054650"/>
              <a:ext cx="48875" cy="110875"/>
            </a:xfrm>
            <a:custGeom>
              <a:avLst/>
              <a:gdLst/>
              <a:ahLst/>
              <a:cxnLst/>
              <a:rect l="l" t="t" r="r" b="b"/>
              <a:pathLst>
                <a:path w="1955" h="4435" extrusionOk="0">
                  <a:moveTo>
                    <a:pt x="1" y="1"/>
                  </a:moveTo>
                  <a:lnTo>
                    <a:pt x="1" y="2525"/>
                  </a:lnTo>
                  <a:cubicBezTo>
                    <a:pt x="1" y="2704"/>
                    <a:pt x="144" y="2846"/>
                    <a:pt x="322" y="2846"/>
                  </a:cubicBezTo>
                  <a:lnTo>
                    <a:pt x="893" y="2846"/>
                  </a:lnTo>
                  <a:lnTo>
                    <a:pt x="893" y="4381"/>
                  </a:lnTo>
                  <a:cubicBezTo>
                    <a:pt x="893" y="4417"/>
                    <a:pt x="920" y="4434"/>
                    <a:pt x="947" y="4434"/>
                  </a:cubicBezTo>
                  <a:cubicBezTo>
                    <a:pt x="982" y="4434"/>
                    <a:pt x="1000" y="4417"/>
                    <a:pt x="1000" y="4381"/>
                  </a:cubicBezTo>
                  <a:lnTo>
                    <a:pt x="1000" y="2846"/>
                  </a:lnTo>
                  <a:lnTo>
                    <a:pt x="1625" y="2846"/>
                  </a:lnTo>
                  <a:cubicBezTo>
                    <a:pt x="1812" y="2846"/>
                    <a:pt x="1955" y="2704"/>
                    <a:pt x="1955" y="2525"/>
                  </a:cubicBezTo>
                  <a:lnTo>
                    <a:pt x="195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2521450" y="1054650"/>
              <a:ext cx="48875" cy="173550"/>
            </a:xfrm>
            <a:custGeom>
              <a:avLst/>
              <a:gdLst/>
              <a:ahLst/>
              <a:cxnLst/>
              <a:rect l="l" t="t" r="r" b="b"/>
              <a:pathLst>
                <a:path w="1955" h="6942" extrusionOk="0">
                  <a:moveTo>
                    <a:pt x="1" y="1"/>
                  </a:moveTo>
                  <a:lnTo>
                    <a:pt x="1" y="5041"/>
                  </a:lnTo>
                  <a:cubicBezTo>
                    <a:pt x="1" y="5184"/>
                    <a:pt x="99" y="5309"/>
                    <a:pt x="233" y="5353"/>
                  </a:cubicBezTo>
                  <a:lnTo>
                    <a:pt x="233" y="3061"/>
                  </a:lnTo>
                  <a:lnTo>
                    <a:pt x="1036" y="3061"/>
                  </a:lnTo>
                  <a:lnTo>
                    <a:pt x="1036" y="6941"/>
                  </a:lnTo>
                  <a:cubicBezTo>
                    <a:pt x="1044" y="6932"/>
                    <a:pt x="1053" y="6914"/>
                    <a:pt x="1053" y="6897"/>
                  </a:cubicBezTo>
                  <a:lnTo>
                    <a:pt x="1053" y="5362"/>
                  </a:lnTo>
                  <a:lnTo>
                    <a:pt x="1624" y="5362"/>
                  </a:lnTo>
                  <a:cubicBezTo>
                    <a:pt x="1812" y="5362"/>
                    <a:pt x="1954" y="5219"/>
                    <a:pt x="1954" y="5041"/>
                  </a:cubicBezTo>
                  <a:lnTo>
                    <a:pt x="195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2271225" y="1101500"/>
              <a:ext cx="20100" cy="642775"/>
            </a:xfrm>
            <a:custGeom>
              <a:avLst/>
              <a:gdLst/>
              <a:ahLst/>
              <a:cxnLst/>
              <a:rect l="l" t="t" r="r" b="b"/>
              <a:pathLst>
                <a:path w="804" h="25711" extrusionOk="0">
                  <a:moveTo>
                    <a:pt x="0" y="0"/>
                  </a:moveTo>
                  <a:lnTo>
                    <a:pt x="0" y="3890"/>
                  </a:lnTo>
                  <a:lnTo>
                    <a:pt x="0" y="8698"/>
                  </a:lnTo>
                  <a:lnTo>
                    <a:pt x="0" y="25710"/>
                  </a:lnTo>
                  <a:lnTo>
                    <a:pt x="803" y="25166"/>
                  </a:lnTo>
                  <a:lnTo>
                    <a:pt x="803" y="8698"/>
                  </a:lnTo>
                  <a:lnTo>
                    <a:pt x="803" y="3890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2311375" y="1307775"/>
              <a:ext cx="20075" cy="409275"/>
            </a:xfrm>
            <a:custGeom>
              <a:avLst/>
              <a:gdLst/>
              <a:ahLst/>
              <a:cxnLst/>
              <a:rect l="l" t="t" r="r" b="b"/>
              <a:pathLst>
                <a:path w="803" h="16371" extrusionOk="0">
                  <a:moveTo>
                    <a:pt x="0" y="1"/>
                  </a:moveTo>
                  <a:lnTo>
                    <a:pt x="0" y="16371"/>
                  </a:lnTo>
                  <a:lnTo>
                    <a:pt x="803" y="1582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2351500" y="1218800"/>
              <a:ext cx="20100" cy="471050"/>
            </a:xfrm>
            <a:custGeom>
              <a:avLst/>
              <a:gdLst/>
              <a:ahLst/>
              <a:cxnLst/>
              <a:rect l="l" t="t" r="r" b="b"/>
              <a:pathLst>
                <a:path w="804" h="18842" extrusionOk="0">
                  <a:moveTo>
                    <a:pt x="1" y="0"/>
                  </a:moveTo>
                  <a:lnTo>
                    <a:pt x="1" y="18842"/>
                  </a:lnTo>
                  <a:lnTo>
                    <a:pt x="804" y="18297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3129875" y="1088325"/>
              <a:ext cx="20100" cy="206550"/>
            </a:xfrm>
            <a:custGeom>
              <a:avLst/>
              <a:gdLst/>
              <a:ahLst/>
              <a:cxnLst/>
              <a:rect l="l" t="t" r="r" b="b"/>
              <a:pathLst>
                <a:path w="804" h="8262" extrusionOk="0">
                  <a:moveTo>
                    <a:pt x="0" y="1"/>
                  </a:moveTo>
                  <a:lnTo>
                    <a:pt x="0" y="8262"/>
                  </a:lnTo>
                  <a:lnTo>
                    <a:pt x="803" y="7691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3170025" y="1054650"/>
              <a:ext cx="20075" cy="211675"/>
            </a:xfrm>
            <a:custGeom>
              <a:avLst/>
              <a:gdLst/>
              <a:ahLst/>
              <a:cxnLst/>
              <a:rect l="l" t="t" r="r" b="b"/>
              <a:pathLst>
                <a:path w="803" h="8467" extrusionOk="0">
                  <a:moveTo>
                    <a:pt x="0" y="1"/>
                  </a:moveTo>
                  <a:lnTo>
                    <a:pt x="0" y="8467"/>
                  </a:lnTo>
                  <a:lnTo>
                    <a:pt x="803" y="7905"/>
                  </a:lnTo>
                  <a:lnTo>
                    <a:pt x="803" y="40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3089725" y="1069825"/>
              <a:ext cx="20100" cy="253375"/>
            </a:xfrm>
            <a:custGeom>
              <a:avLst/>
              <a:gdLst/>
              <a:ahLst/>
              <a:cxnLst/>
              <a:rect l="l" t="t" r="r" b="b"/>
              <a:pathLst>
                <a:path w="804" h="10135" extrusionOk="0">
                  <a:moveTo>
                    <a:pt x="0" y="0"/>
                  </a:moveTo>
                  <a:lnTo>
                    <a:pt x="0" y="4443"/>
                  </a:lnTo>
                  <a:lnTo>
                    <a:pt x="0" y="10135"/>
                  </a:lnTo>
                  <a:lnTo>
                    <a:pt x="803" y="9572"/>
                  </a:lnTo>
                  <a:lnTo>
                    <a:pt x="803" y="4256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3050475" y="1054650"/>
              <a:ext cx="20100" cy="296425"/>
            </a:xfrm>
            <a:custGeom>
              <a:avLst/>
              <a:gdLst/>
              <a:ahLst/>
              <a:cxnLst/>
              <a:rect l="l" t="t" r="r" b="b"/>
              <a:pathLst>
                <a:path w="804" h="11857" extrusionOk="0">
                  <a:moveTo>
                    <a:pt x="0" y="1"/>
                  </a:moveTo>
                  <a:lnTo>
                    <a:pt x="0" y="9582"/>
                  </a:lnTo>
                  <a:lnTo>
                    <a:pt x="0" y="11857"/>
                  </a:lnTo>
                  <a:lnTo>
                    <a:pt x="803" y="11295"/>
                  </a:lnTo>
                  <a:lnTo>
                    <a:pt x="803" y="50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3011225" y="1153225"/>
              <a:ext cx="20100" cy="225725"/>
            </a:xfrm>
            <a:custGeom>
              <a:avLst/>
              <a:gdLst/>
              <a:ahLst/>
              <a:cxnLst/>
              <a:rect l="l" t="t" r="r" b="b"/>
              <a:pathLst>
                <a:path w="804" h="9029" extrusionOk="0">
                  <a:moveTo>
                    <a:pt x="0" y="1"/>
                  </a:moveTo>
                  <a:lnTo>
                    <a:pt x="0" y="5576"/>
                  </a:lnTo>
                  <a:lnTo>
                    <a:pt x="0" y="9029"/>
                  </a:lnTo>
                  <a:lnTo>
                    <a:pt x="803" y="8458"/>
                  </a:lnTo>
                  <a:lnTo>
                    <a:pt x="803" y="557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2972200" y="1284825"/>
              <a:ext cx="19875" cy="121775"/>
            </a:xfrm>
            <a:custGeom>
              <a:avLst/>
              <a:gdLst/>
              <a:ahLst/>
              <a:cxnLst/>
              <a:rect l="l" t="t" r="r" b="b"/>
              <a:pathLst>
                <a:path w="795" h="4871" extrusionOk="0">
                  <a:moveTo>
                    <a:pt x="0" y="0"/>
                  </a:moveTo>
                  <a:lnTo>
                    <a:pt x="0" y="732"/>
                  </a:lnTo>
                  <a:lnTo>
                    <a:pt x="0" y="4871"/>
                  </a:lnTo>
                  <a:lnTo>
                    <a:pt x="794" y="4309"/>
                  </a:lnTo>
                  <a:lnTo>
                    <a:pt x="79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2932925" y="1347250"/>
              <a:ext cx="19875" cy="82100"/>
            </a:xfrm>
            <a:custGeom>
              <a:avLst/>
              <a:gdLst/>
              <a:ahLst/>
              <a:cxnLst/>
              <a:rect l="l" t="t" r="r" b="b"/>
              <a:pathLst>
                <a:path w="795" h="3284" extrusionOk="0">
                  <a:moveTo>
                    <a:pt x="1" y="1"/>
                  </a:moveTo>
                  <a:lnTo>
                    <a:pt x="1" y="3159"/>
                  </a:lnTo>
                  <a:lnTo>
                    <a:pt x="286" y="3284"/>
                  </a:lnTo>
                  <a:lnTo>
                    <a:pt x="795" y="2927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893675" y="1129825"/>
              <a:ext cx="19875" cy="287950"/>
            </a:xfrm>
            <a:custGeom>
              <a:avLst/>
              <a:gdLst/>
              <a:ahLst/>
              <a:cxnLst/>
              <a:rect l="l" t="t" r="r" b="b"/>
              <a:pathLst>
                <a:path w="795" h="11518" extrusionOk="0">
                  <a:moveTo>
                    <a:pt x="1" y="0"/>
                  </a:moveTo>
                  <a:lnTo>
                    <a:pt x="1" y="3649"/>
                  </a:lnTo>
                  <a:lnTo>
                    <a:pt x="1" y="11178"/>
                  </a:lnTo>
                  <a:lnTo>
                    <a:pt x="795" y="11517"/>
                  </a:lnTo>
                  <a:lnTo>
                    <a:pt x="79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3210150" y="1054650"/>
              <a:ext cx="20100" cy="183125"/>
            </a:xfrm>
            <a:custGeom>
              <a:avLst/>
              <a:gdLst/>
              <a:ahLst/>
              <a:cxnLst/>
              <a:rect l="l" t="t" r="r" b="b"/>
              <a:pathLst>
                <a:path w="804" h="7325" extrusionOk="0">
                  <a:moveTo>
                    <a:pt x="1" y="1"/>
                  </a:moveTo>
                  <a:lnTo>
                    <a:pt x="1" y="4086"/>
                  </a:lnTo>
                  <a:lnTo>
                    <a:pt x="1" y="7325"/>
                  </a:lnTo>
                  <a:lnTo>
                    <a:pt x="804" y="676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3250300" y="1083425"/>
              <a:ext cx="20100" cy="126025"/>
            </a:xfrm>
            <a:custGeom>
              <a:avLst/>
              <a:gdLst/>
              <a:ahLst/>
              <a:cxnLst/>
              <a:rect l="l" t="t" r="r" b="b"/>
              <a:pathLst>
                <a:path w="804" h="5041" extrusionOk="0">
                  <a:moveTo>
                    <a:pt x="1" y="0"/>
                  </a:moveTo>
                  <a:lnTo>
                    <a:pt x="1" y="5041"/>
                  </a:lnTo>
                  <a:lnTo>
                    <a:pt x="804" y="4470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3290450" y="1068700"/>
              <a:ext cx="20100" cy="112200"/>
            </a:xfrm>
            <a:custGeom>
              <a:avLst/>
              <a:gdLst/>
              <a:ahLst/>
              <a:cxnLst/>
              <a:rect l="l" t="t" r="r" b="b"/>
              <a:pathLst>
                <a:path w="804" h="4488" extrusionOk="0">
                  <a:moveTo>
                    <a:pt x="0" y="1"/>
                  </a:moveTo>
                  <a:lnTo>
                    <a:pt x="0" y="4488"/>
                  </a:lnTo>
                  <a:lnTo>
                    <a:pt x="803" y="392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3330600" y="1054650"/>
              <a:ext cx="20100" cy="97725"/>
            </a:xfrm>
            <a:custGeom>
              <a:avLst/>
              <a:gdLst/>
              <a:ahLst/>
              <a:cxnLst/>
              <a:rect l="l" t="t" r="r" b="b"/>
              <a:pathLst>
                <a:path w="804" h="3909" extrusionOk="0">
                  <a:moveTo>
                    <a:pt x="0" y="1"/>
                  </a:moveTo>
                  <a:lnTo>
                    <a:pt x="0" y="3908"/>
                  </a:lnTo>
                  <a:lnTo>
                    <a:pt x="803" y="334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3370950" y="1054425"/>
              <a:ext cx="19875" cy="69625"/>
            </a:xfrm>
            <a:custGeom>
              <a:avLst/>
              <a:gdLst/>
              <a:ahLst/>
              <a:cxnLst/>
              <a:rect l="l" t="t" r="r" b="b"/>
              <a:pathLst>
                <a:path w="795" h="2785" extrusionOk="0">
                  <a:moveTo>
                    <a:pt x="1" y="1"/>
                  </a:moveTo>
                  <a:lnTo>
                    <a:pt x="1" y="2784"/>
                  </a:lnTo>
                  <a:lnTo>
                    <a:pt x="795" y="2213"/>
                  </a:lnTo>
                  <a:lnTo>
                    <a:pt x="79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3410000" y="1054425"/>
              <a:ext cx="20075" cy="41725"/>
            </a:xfrm>
            <a:custGeom>
              <a:avLst/>
              <a:gdLst/>
              <a:ahLst/>
              <a:cxnLst/>
              <a:rect l="l" t="t" r="r" b="b"/>
              <a:pathLst>
                <a:path w="803" h="1669" extrusionOk="0">
                  <a:moveTo>
                    <a:pt x="803" y="1"/>
                  </a:moveTo>
                  <a:lnTo>
                    <a:pt x="0" y="10"/>
                  </a:lnTo>
                  <a:lnTo>
                    <a:pt x="0" y="1669"/>
                  </a:lnTo>
                  <a:lnTo>
                    <a:pt x="803" y="1107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2606650" y="1054650"/>
              <a:ext cx="20100" cy="462125"/>
            </a:xfrm>
            <a:custGeom>
              <a:avLst/>
              <a:gdLst/>
              <a:ahLst/>
              <a:cxnLst/>
              <a:rect l="l" t="t" r="r" b="b"/>
              <a:pathLst>
                <a:path w="804" h="18485" extrusionOk="0">
                  <a:moveTo>
                    <a:pt x="1" y="1"/>
                  </a:moveTo>
                  <a:lnTo>
                    <a:pt x="1" y="18485"/>
                  </a:lnTo>
                  <a:lnTo>
                    <a:pt x="803" y="1795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2646800" y="1099250"/>
              <a:ext cx="20100" cy="390325"/>
            </a:xfrm>
            <a:custGeom>
              <a:avLst/>
              <a:gdLst/>
              <a:ahLst/>
              <a:cxnLst/>
              <a:rect l="l" t="t" r="r" b="b"/>
              <a:pathLst>
                <a:path w="804" h="15613" extrusionOk="0">
                  <a:moveTo>
                    <a:pt x="0" y="1"/>
                  </a:moveTo>
                  <a:lnTo>
                    <a:pt x="0" y="15613"/>
                  </a:lnTo>
                  <a:lnTo>
                    <a:pt x="803" y="15068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566500" y="1289725"/>
              <a:ext cx="20100" cy="254275"/>
            </a:xfrm>
            <a:custGeom>
              <a:avLst/>
              <a:gdLst/>
              <a:ahLst/>
              <a:cxnLst/>
              <a:rect l="l" t="t" r="r" b="b"/>
              <a:pathLst>
                <a:path w="804" h="10171" extrusionOk="0">
                  <a:moveTo>
                    <a:pt x="1" y="0"/>
                  </a:moveTo>
                  <a:lnTo>
                    <a:pt x="1" y="10170"/>
                  </a:lnTo>
                  <a:lnTo>
                    <a:pt x="804" y="9635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2527250" y="1131150"/>
              <a:ext cx="20100" cy="439375"/>
            </a:xfrm>
            <a:custGeom>
              <a:avLst/>
              <a:gdLst/>
              <a:ahLst/>
              <a:cxnLst/>
              <a:rect l="l" t="t" r="r" b="b"/>
              <a:pathLst>
                <a:path w="804" h="17575" extrusionOk="0">
                  <a:moveTo>
                    <a:pt x="1" y="1"/>
                  </a:moveTo>
                  <a:lnTo>
                    <a:pt x="1" y="2293"/>
                  </a:lnTo>
                  <a:lnTo>
                    <a:pt x="1" y="17575"/>
                  </a:lnTo>
                  <a:lnTo>
                    <a:pt x="804" y="17040"/>
                  </a:lnTo>
                  <a:lnTo>
                    <a:pt x="804" y="388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2488000" y="1300425"/>
              <a:ext cx="20100" cy="296875"/>
            </a:xfrm>
            <a:custGeom>
              <a:avLst/>
              <a:gdLst/>
              <a:ahLst/>
              <a:cxnLst/>
              <a:rect l="l" t="t" r="r" b="b"/>
              <a:pathLst>
                <a:path w="804" h="11875" extrusionOk="0">
                  <a:moveTo>
                    <a:pt x="1" y="1"/>
                  </a:moveTo>
                  <a:lnTo>
                    <a:pt x="1" y="11874"/>
                  </a:lnTo>
                  <a:lnTo>
                    <a:pt x="803" y="11330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2448750" y="1387625"/>
              <a:ext cx="20100" cy="236225"/>
            </a:xfrm>
            <a:custGeom>
              <a:avLst/>
              <a:gdLst/>
              <a:ahLst/>
              <a:cxnLst/>
              <a:rect l="l" t="t" r="r" b="b"/>
              <a:pathLst>
                <a:path w="804" h="9449" extrusionOk="0">
                  <a:moveTo>
                    <a:pt x="0" y="1"/>
                  </a:moveTo>
                  <a:lnTo>
                    <a:pt x="0" y="9448"/>
                  </a:lnTo>
                  <a:lnTo>
                    <a:pt x="803" y="8904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2409725" y="1355950"/>
              <a:ext cx="19875" cy="293975"/>
            </a:xfrm>
            <a:custGeom>
              <a:avLst/>
              <a:gdLst/>
              <a:ahLst/>
              <a:cxnLst/>
              <a:rect l="l" t="t" r="r" b="b"/>
              <a:pathLst>
                <a:path w="795" h="11759" extrusionOk="0">
                  <a:moveTo>
                    <a:pt x="0" y="1"/>
                  </a:moveTo>
                  <a:lnTo>
                    <a:pt x="0" y="11759"/>
                  </a:lnTo>
                  <a:lnTo>
                    <a:pt x="27" y="11759"/>
                  </a:lnTo>
                  <a:lnTo>
                    <a:pt x="794" y="11241"/>
                  </a:lnTo>
                  <a:lnTo>
                    <a:pt x="79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2686950" y="1166600"/>
              <a:ext cx="20075" cy="295775"/>
            </a:xfrm>
            <a:custGeom>
              <a:avLst/>
              <a:gdLst/>
              <a:ahLst/>
              <a:cxnLst/>
              <a:rect l="l" t="t" r="r" b="b"/>
              <a:pathLst>
                <a:path w="803" h="11831" extrusionOk="0">
                  <a:moveTo>
                    <a:pt x="0" y="1"/>
                  </a:moveTo>
                  <a:lnTo>
                    <a:pt x="0" y="11830"/>
                  </a:lnTo>
                  <a:lnTo>
                    <a:pt x="803" y="11286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2727075" y="1316475"/>
              <a:ext cx="20100" cy="118675"/>
            </a:xfrm>
            <a:custGeom>
              <a:avLst/>
              <a:gdLst/>
              <a:ahLst/>
              <a:cxnLst/>
              <a:rect l="l" t="t" r="r" b="b"/>
              <a:pathLst>
                <a:path w="804" h="4747" extrusionOk="0">
                  <a:moveTo>
                    <a:pt x="1" y="1"/>
                  </a:moveTo>
                  <a:lnTo>
                    <a:pt x="1" y="4747"/>
                  </a:lnTo>
                  <a:lnTo>
                    <a:pt x="804" y="4203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2767225" y="1274325"/>
              <a:ext cx="20100" cy="133625"/>
            </a:xfrm>
            <a:custGeom>
              <a:avLst/>
              <a:gdLst/>
              <a:ahLst/>
              <a:cxnLst/>
              <a:rect l="l" t="t" r="r" b="b"/>
              <a:pathLst>
                <a:path w="804" h="5345" extrusionOk="0">
                  <a:moveTo>
                    <a:pt x="1" y="1"/>
                  </a:moveTo>
                  <a:lnTo>
                    <a:pt x="1" y="5344"/>
                  </a:lnTo>
                  <a:lnTo>
                    <a:pt x="804" y="4800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2807375" y="1192925"/>
              <a:ext cx="20100" cy="187825"/>
            </a:xfrm>
            <a:custGeom>
              <a:avLst/>
              <a:gdLst/>
              <a:ahLst/>
              <a:cxnLst/>
              <a:rect l="l" t="t" r="r" b="b"/>
              <a:pathLst>
                <a:path w="804" h="7513" extrusionOk="0">
                  <a:moveTo>
                    <a:pt x="0" y="1"/>
                  </a:moveTo>
                  <a:lnTo>
                    <a:pt x="0" y="7512"/>
                  </a:lnTo>
                  <a:lnTo>
                    <a:pt x="322" y="7298"/>
                  </a:lnTo>
                  <a:lnTo>
                    <a:pt x="803" y="7503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2847525" y="1276775"/>
              <a:ext cx="20100" cy="121150"/>
            </a:xfrm>
            <a:custGeom>
              <a:avLst/>
              <a:gdLst/>
              <a:ahLst/>
              <a:cxnLst/>
              <a:rect l="l" t="t" r="r" b="b"/>
              <a:pathLst>
                <a:path w="804" h="4846" extrusionOk="0">
                  <a:moveTo>
                    <a:pt x="0" y="1"/>
                  </a:moveTo>
                  <a:lnTo>
                    <a:pt x="0" y="4497"/>
                  </a:lnTo>
                  <a:lnTo>
                    <a:pt x="803" y="4845"/>
                  </a:lnTo>
                  <a:lnTo>
                    <a:pt x="80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24"/>
          <p:cNvGrpSpPr/>
          <p:nvPr/>
        </p:nvGrpSpPr>
        <p:grpSpPr>
          <a:xfrm flipH="1">
            <a:off x="-288358" y="3693625"/>
            <a:ext cx="3106059" cy="2956030"/>
            <a:chOff x="6037942" y="4208000"/>
            <a:chExt cx="3106059" cy="2956030"/>
          </a:xfrm>
        </p:grpSpPr>
        <p:sp>
          <p:nvSpPr>
            <p:cNvPr id="1284" name="Google Shape;1284;p24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7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4"/>
          <p:cNvGrpSpPr/>
          <p:nvPr/>
        </p:nvGrpSpPr>
        <p:grpSpPr>
          <a:xfrm>
            <a:off x="-590315" y="-163500"/>
            <a:ext cx="1207215" cy="1092048"/>
            <a:chOff x="431250" y="4269675"/>
            <a:chExt cx="623175" cy="563725"/>
          </a:xfrm>
        </p:grpSpPr>
        <p:sp>
          <p:nvSpPr>
            <p:cNvPr id="216" name="Google Shape;216;p4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4572003" y="3794252"/>
            <a:ext cx="4570263" cy="2675285"/>
            <a:chOff x="2256275" y="1054425"/>
            <a:chExt cx="1212400" cy="709700"/>
          </a:xfrm>
        </p:grpSpPr>
        <p:sp>
          <p:nvSpPr>
            <p:cNvPr id="221" name="Google Shape;221;p4"/>
            <p:cNvSpPr/>
            <p:nvPr/>
          </p:nvSpPr>
          <p:spPr>
            <a:xfrm>
              <a:off x="2256275" y="1090775"/>
              <a:ext cx="1162450" cy="673350"/>
            </a:xfrm>
            <a:custGeom>
              <a:avLst/>
              <a:gdLst/>
              <a:ahLst/>
              <a:cxnLst/>
              <a:rect l="l" t="t" r="r" b="b"/>
              <a:pathLst>
                <a:path w="46498" h="26934" extrusionOk="0">
                  <a:moveTo>
                    <a:pt x="46185" y="1"/>
                  </a:moveTo>
                  <a:lnTo>
                    <a:pt x="27272" y="13177"/>
                  </a:lnTo>
                  <a:lnTo>
                    <a:pt x="22392" y="10831"/>
                  </a:lnTo>
                  <a:lnTo>
                    <a:pt x="1" y="26077"/>
                  </a:lnTo>
                  <a:lnTo>
                    <a:pt x="1" y="26933"/>
                  </a:lnTo>
                  <a:lnTo>
                    <a:pt x="22464" y="11652"/>
                  </a:lnTo>
                  <a:lnTo>
                    <a:pt x="27344" y="13998"/>
                  </a:lnTo>
                  <a:lnTo>
                    <a:pt x="46497" y="652"/>
                  </a:lnTo>
                  <a:lnTo>
                    <a:pt x="46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368725" y="1054425"/>
              <a:ext cx="99950" cy="94825"/>
            </a:xfrm>
            <a:custGeom>
              <a:avLst/>
              <a:gdLst/>
              <a:ahLst/>
              <a:cxnLst/>
              <a:rect l="l" t="t" r="r" b="b"/>
              <a:pathLst>
                <a:path w="3998" h="3793" extrusionOk="0">
                  <a:moveTo>
                    <a:pt x="3997" y="1"/>
                  </a:moveTo>
                  <a:lnTo>
                    <a:pt x="1" y="1321"/>
                  </a:lnTo>
                  <a:lnTo>
                    <a:pt x="1598" y="2097"/>
                  </a:lnTo>
                  <a:lnTo>
                    <a:pt x="2151" y="3792"/>
                  </a:lnTo>
                  <a:lnTo>
                    <a:pt x="39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846563" y="182687"/>
            <a:ext cx="4570289" cy="4570198"/>
            <a:chOff x="1846563" y="182687"/>
            <a:chExt cx="4570289" cy="4570198"/>
          </a:xfrm>
        </p:grpSpPr>
        <p:grpSp>
          <p:nvGrpSpPr>
            <p:cNvPr id="224" name="Google Shape;224;p4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4"/>
          <p:cNvGrpSpPr/>
          <p:nvPr/>
        </p:nvGrpSpPr>
        <p:grpSpPr>
          <a:xfrm rot="10800000">
            <a:off x="-1473313" y="3864168"/>
            <a:ext cx="2520972" cy="3082298"/>
            <a:chOff x="0" y="4208000"/>
            <a:chExt cx="2238079" cy="2736415"/>
          </a:xfrm>
        </p:grpSpPr>
        <p:sp>
          <p:nvSpPr>
            <p:cNvPr id="234" name="Google Shape;234;p4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7410292" y="-441230"/>
            <a:ext cx="1013699" cy="886245"/>
            <a:chOff x="895150" y="3894725"/>
            <a:chExt cx="332775" cy="290925"/>
          </a:xfrm>
        </p:grpSpPr>
        <p:sp>
          <p:nvSpPr>
            <p:cNvPr id="251" name="Google Shape;251;p4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5"/>
          <p:cNvGrpSpPr/>
          <p:nvPr/>
        </p:nvGrpSpPr>
        <p:grpSpPr>
          <a:xfrm>
            <a:off x="2748613" y="709262"/>
            <a:ext cx="4570289" cy="4570198"/>
            <a:chOff x="1846563" y="182687"/>
            <a:chExt cx="4570289" cy="4570198"/>
          </a:xfrm>
        </p:grpSpPr>
        <p:grpSp>
          <p:nvGrpSpPr>
            <p:cNvPr id="259" name="Google Shape;259;p5"/>
            <p:cNvGrpSpPr/>
            <p:nvPr/>
          </p:nvGrpSpPr>
          <p:grpSpPr>
            <a:xfrm>
              <a:off x="1846563" y="182687"/>
              <a:ext cx="4570289" cy="4570198"/>
              <a:chOff x="878425" y="-785450"/>
              <a:chExt cx="6506675" cy="6506546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3041652" y="1377724"/>
                <a:ext cx="2180213" cy="2180213"/>
              </a:xfrm>
              <a:custGeom>
                <a:avLst/>
                <a:gdLst/>
                <a:ahLst/>
                <a:cxnLst/>
                <a:rect l="l" t="t" r="r" b="b"/>
                <a:pathLst>
                  <a:path w="36613" h="36613" extrusionOk="0">
                    <a:moveTo>
                      <a:pt x="18306" y="81"/>
                    </a:moveTo>
                    <a:cubicBezTo>
                      <a:pt x="28351" y="81"/>
                      <a:pt x="36532" y="8261"/>
                      <a:pt x="36532" y="18306"/>
                    </a:cubicBezTo>
                    <a:cubicBezTo>
                      <a:pt x="36532" y="28360"/>
                      <a:pt x="28351" y="36532"/>
                      <a:pt x="18306" y="36532"/>
                    </a:cubicBezTo>
                    <a:cubicBezTo>
                      <a:pt x="8252" y="36532"/>
                      <a:pt x="81" y="28360"/>
                      <a:pt x="81" y="18306"/>
                    </a:cubicBezTo>
                    <a:cubicBezTo>
                      <a:pt x="81" y="8261"/>
                      <a:pt x="8252" y="81"/>
                      <a:pt x="18306" y="81"/>
                    </a:cubicBezTo>
                    <a:close/>
                    <a:moveTo>
                      <a:pt x="18306" y="1"/>
                    </a:moveTo>
                    <a:cubicBezTo>
                      <a:pt x="15835" y="1"/>
                      <a:pt x="13435" y="482"/>
                      <a:pt x="11178" y="1437"/>
                    </a:cubicBezTo>
                    <a:cubicBezTo>
                      <a:pt x="9002" y="2365"/>
                      <a:pt x="7039" y="3685"/>
                      <a:pt x="5362" y="5362"/>
                    </a:cubicBezTo>
                    <a:cubicBezTo>
                      <a:pt x="3676" y="7039"/>
                      <a:pt x="2355" y="9002"/>
                      <a:pt x="1437" y="11179"/>
                    </a:cubicBezTo>
                    <a:cubicBezTo>
                      <a:pt x="482" y="13436"/>
                      <a:pt x="0" y="15835"/>
                      <a:pt x="0" y="18306"/>
                    </a:cubicBezTo>
                    <a:cubicBezTo>
                      <a:pt x="0" y="20778"/>
                      <a:pt x="482" y="23177"/>
                      <a:pt x="1437" y="25434"/>
                    </a:cubicBezTo>
                    <a:cubicBezTo>
                      <a:pt x="2355" y="27611"/>
                      <a:pt x="3676" y="29574"/>
                      <a:pt x="5362" y="31251"/>
                    </a:cubicBezTo>
                    <a:cubicBezTo>
                      <a:pt x="7039" y="32937"/>
                      <a:pt x="9002" y="34257"/>
                      <a:pt x="11178" y="35176"/>
                    </a:cubicBezTo>
                    <a:cubicBezTo>
                      <a:pt x="13435" y="36131"/>
                      <a:pt x="15835" y="36612"/>
                      <a:pt x="18306" y="36612"/>
                    </a:cubicBezTo>
                    <a:cubicBezTo>
                      <a:pt x="20777" y="36612"/>
                      <a:pt x="23177" y="36131"/>
                      <a:pt x="25434" y="35176"/>
                    </a:cubicBezTo>
                    <a:cubicBezTo>
                      <a:pt x="27611" y="34257"/>
                      <a:pt x="29565" y="32937"/>
                      <a:pt x="31251" y="31251"/>
                    </a:cubicBezTo>
                    <a:cubicBezTo>
                      <a:pt x="32928" y="29574"/>
                      <a:pt x="34248" y="27611"/>
                      <a:pt x="35176" y="25434"/>
                    </a:cubicBezTo>
                    <a:cubicBezTo>
                      <a:pt x="36131" y="23177"/>
                      <a:pt x="36612" y="20778"/>
                      <a:pt x="36612" y="18306"/>
                    </a:cubicBezTo>
                    <a:cubicBezTo>
                      <a:pt x="36612" y="15835"/>
                      <a:pt x="36131" y="13436"/>
                      <a:pt x="35176" y="11179"/>
                    </a:cubicBezTo>
                    <a:cubicBezTo>
                      <a:pt x="34248" y="9002"/>
                      <a:pt x="32928" y="7039"/>
                      <a:pt x="31251" y="5362"/>
                    </a:cubicBezTo>
                    <a:cubicBezTo>
                      <a:pt x="29565" y="3685"/>
                      <a:pt x="27611" y="2365"/>
                      <a:pt x="25434" y="1437"/>
                    </a:cubicBezTo>
                    <a:cubicBezTo>
                      <a:pt x="23177" y="482"/>
                      <a:pt x="20777" y="1"/>
                      <a:pt x="183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>
                <a:off x="2050550" y="386698"/>
                <a:ext cx="4162285" cy="4162202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878425" y="-785450"/>
                <a:ext cx="6506675" cy="6506546"/>
              </a:xfrm>
              <a:custGeom>
                <a:avLst/>
                <a:gdLst/>
                <a:ahLst/>
                <a:cxnLst/>
                <a:rect l="l" t="t" r="r" b="b"/>
                <a:pathLst>
                  <a:path w="50298" h="50297" extrusionOk="0">
                    <a:moveTo>
                      <a:pt x="25149" y="80"/>
                    </a:moveTo>
                    <a:cubicBezTo>
                      <a:pt x="38968" y="80"/>
                      <a:pt x="50217" y="11330"/>
                      <a:pt x="50217" y="25148"/>
                    </a:cubicBezTo>
                    <a:cubicBezTo>
                      <a:pt x="50217" y="38967"/>
                      <a:pt x="38968" y="50216"/>
                      <a:pt x="25149" y="50216"/>
                    </a:cubicBezTo>
                    <a:cubicBezTo>
                      <a:pt x="11322" y="50216"/>
                      <a:pt x="81" y="38967"/>
                      <a:pt x="81" y="25148"/>
                    </a:cubicBezTo>
                    <a:cubicBezTo>
                      <a:pt x="81" y="11330"/>
                      <a:pt x="11322" y="80"/>
                      <a:pt x="25149" y="80"/>
                    </a:cubicBezTo>
                    <a:close/>
                    <a:moveTo>
                      <a:pt x="25149" y="0"/>
                    </a:moveTo>
                    <a:cubicBezTo>
                      <a:pt x="21750" y="0"/>
                      <a:pt x="18458" y="669"/>
                      <a:pt x="15354" y="1981"/>
                    </a:cubicBezTo>
                    <a:cubicBezTo>
                      <a:pt x="12365" y="3247"/>
                      <a:pt x="9671" y="5058"/>
                      <a:pt x="7361" y="7369"/>
                    </a:cubicBezTo>
                    <a:cubicBezTo>
                      <a:pt x="5059" y="9679"/>
                      <a:pt x="3239" y="12365"/>
                      <a:pt x="1972" y="15362"/>
                    </a:cubicBezTo>
                    <a:cubicBezTo>
                      <a:pt x="661" y="18458"/>
                      <a:pt x="1" y="21758"/>
                      <a:pt x="1" y="25148"/>
                    </a:cubicBezTo>
                    <a:cubicBezTo>
                      <a:pt x="1" y="28547"/>
                      <a:pt x="661" y="31839"/>
                      <a:pt x="1972" y="34935"/>
                    </a:cubicBezTo>
                    <a:cubicBezTo>
                      <a:pt x="3239" y="37932"/>
                      <a:pt x="5059" y="40617"/>
                      <a:pt x="7361" y="42928"/>
                    </a:cubicBezTo>
                    <a:cubicBezTo>
                      <a:pt x="9671" y="45239"/>
                      <a:pt x="12365" y="47049"/>
                      <a:pt x="15354" y="48316"/>
                    </a:cubicBezTo>
                    <a:cubicBezTo>
                      <a:pt x="18458" y="49628"/>
                      <a:pt x="21750" y="50297"/>
                      <a:pt x="25149" y="50297"/>
                    </a:cubicBezTo>
                    <a:cubicBezTo>
                      <a:pt x="28539" y="50297"/>
                      <a:pt x="31831" y="49628"/>
                      <a:pt x="34936" y="48316"/>
                    </a:cubicBezTo>
                    <a:cubicBezTo>
                      <a:pt x="37933" y="47049"/>
                      <a:pt x="40618" y="45239"/>
                      <a:pt x="42929" y="42928"/>
                    </a:cubicBezTo>
                    <a:cubicBezTo>
                      <a:pt x="45239" y="40617"/>
                      <a:pt x="47050" y="37932"/>
                      <a:pt x="48317" y="34935"/>
                    </a:cubicBezTo>
                    <a:cubicBezTo>
                      <a:pt x="49629" y="31839"/>
                      <a:pt x="50298" y="28547"/>
                      <a:pt x="50298" y="25148"/>
                    </a:cubicBezTo>
                    <a:cubicBezTo>
                      <a:pt x="50298" y="21758"/>
                      <a:pt x="49629" y="18458"/>
                      <a:pt x="48317" y="15362"/>
                    </a:cubicBezTo>
                    <a:cubicBezTo>
                      <a:pt x="47050" y="12365"/>
                      <a:pt x="45239" y="9679"/>
                      <a:pt x="42929" y="7369"/>
                    </a:cubicBezTo>
                    <a:cubicBezTo>
                      <a:pt x="40618" y="5058"/>
                      <a:pt x="37933" y="3247"/>
                      <a:pt x="34936" y="1981"/>
                    </a:cubicBezTo>
                    <a:cubicBezTo>
                      <a:pt x="31831" y="669"/>
                      <a:pt x="28539" y="0"/>
                      <a:pt x="251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5"/>
            <p:cNvGrpSpPr/>
            <p:nvPr/>
          </p:nvGrpSpPr>
          <p:grpSpPr>
            <a:xfrm>
              <a:off x="3185908" y="718741"/>
              <a:ext cx="3124599" cy="2544437"/>
              <a:chOff x="4104846" y="2798475"/>
              <a:chExt cx="895480" cy="729211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4186358" y="3417317"/>
                <a:ext cx="16525" cy="165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1" extrusionOk="0">
                    <a:moveTo>
                      <a:pt x="330" y="0"/>
                    </a:moveTo>
                    <a:cubicBezTo>
                      <a:pt x="152" y="0"/>
                      <a:pt x="0" y="152"/>
                      <a:pt x="0" y="330"/>
                    </a:cubicBezTo>
                    <a:cubicBezTo>
                      <a:pt x="0" y="509"/>
                      <a:pt x="152" y="660"/>
                      <a:pt x="330" y="660"/>
                    </a:cubicBezTo>
                    <a:cubicBezTo>
                      <a:pt x="518" y="660"/>
                      <a:pt x="660" y="509"/>
                      <a:pt x="660" y="330"/>
                    </a:cubicBezTo>
                    <a:cubicBezTo>
                      <a:pt x="660" y="152"/>
                      <a:pt x="518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4796315" y="2798475"/>
                <a:ext cx="165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62" extrusionOk="0">
                    <a:moveTo>
                      <a:pt x="331" y="1"/>
                    </a:moveTo>
                    <a:cubicBezTo>
                      <a:pt x="144" y="1"/>
                      <a:pt x="1" y="153"/>
                      <a:pt x="1" y="331"/>
                    </a:cubicBezTo>
                    <a:cubicBezTo>
                      <a:pt x="1" y="509"/>
                      <a:pt x="144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53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104846" y="2964527"/>
                <a:ext cx="16300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652" extrusionOk="0">
                    <a:moveTo>
                      <a:pt x="330" y="0"/>
                    </a:moveTo>
                    <a:cubicBezTo>
                      <a:pt x="143" y="0"/>
                      <a:pt x="0" y="143"/>
                      <a:pt x="0" y="321"/>
                    </a:cubicBezTo>
                    <a:cubicBezTo>
                      <a:pt x="0" y="509"/>
                      <a:pt x="143" y="651"/>
                      <a:pt x="330" y="651"/>
                    </a:cubicBezTo>
                    <a:cubicBezTo>
                      <a:pt x="509" y="651"/>
                      <a:pt x="652" y="509"/>
                      <a:pt x="652" y="321"/>
                    </a:cubicBezTo>
                    <a:cubicBezTo>
                      <a:pt x="652" y="143"/>
                      <a:pt x="509" y="0"/>
                      <a:pt x="3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4983801" y="3511136"/>
                <a:ext cx="1652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62" extrusionOk="0">
                    <a:moveTo>
                      <a:pt x="331" y="1"/>
                    </a:moveTo>
                    <a:cubicBezTo>
                      <a:pt x="152" y="1"/>
                      <a:pt x="1" y="144"/>
                      <a:pt x="1" y="331"/>
                    </a:cubicBezTo>
                    <a:cubicBezTo>
                      <a:pt x="1" y="509"/>
                      <a:pt x="152" y="661"/>
                      <a:pt x="331" y="661"/>
                    </a:cubicBezTo>
                    <a:cubicBezTo>
                      <a:pt x="509" y="661"/>
                      <a:pt x="661" y="509"/>
                      <a:pt x="661" y="331"/>
                    </a:cubicBezTo>
                    <a:cubicBezTo>
                      <a:pt x="661" y="144"/>
                      <a:pt x="509" y="1"/>
                      <a:pt x="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8" name="Google Shape;268;p5"/>
          <p:cNvGrpSpPr/>
          <p:nvPr/>
        </p:nvGrpSpPr>
        <p:grpSpPr>
          <a:xfrm rot="10800000" flipH="1">
            <a:off x="7511462" y="3864168"/>
            <a:ext cx="2520972" cy="3082298"/>
            <a:chOff x="0" y="4208000"/>
            <a:chExt cx="2238079" cy="2736415"/>
          </a:xfrm>
        </p:grpSpPr>
        <p:sp>
          <p:nvSpPr>
            <p:cNvPr id="269" name="Google Shape;269;p5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5"/>
          <p:cNvGrpSpPr/>
          <p:nvPr/>
        </p:nvGrpSpPr>
        <p:grpSpPr>
          <a:xfrm>
            <a:off x="8423992" y="928720"/>
            <a:ext cx="1013699" cy="886245"/>
            <a:chOff x="895150" y="3894725"/>
            <a:chExt cx="332775" cy="290925"/>
          </a:xfrm>
        </p:grpSpPr>
        <p:sp>
          <p:nvSpPr>
            <p:cNvPr id="286" name="Google Shape;286;p5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5"/>
          <p:cNvGrpSpPr/>
          <p:nvPr/>
        </p:nvGrpSpPr>
        <p:grpSpPr>
          <a:xfrm>
            <a:off x="6783048" y="-552550"/>
            <a:ext cx="1207215" cy="1092048"/>
            <a:chOff x="431250" y="4269675"/>
            <a:chExt cx="623175" cy="563725"/>
          </a:xfrm>
        </p:grpSpPr>
        <p:sp>
          <p:nvSpPr>
            <p:cNvPr id="291" name="Google Shape;291;p5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5"/>
          <p:cNvGrpSpPr/>
          <p:nvPr/>
        </p:nvGrpSpPr>
        <p:grpSpPr>
          <a:xfrm>
            <a:off x="8430778" y="3165170"/>
            <a:ext cx="547707" cy="495785"/>
            <a:chOff x="470050" y="3731100"/>
            <a:chExt cx="179800" cy="162750"/>
          </a:xfrm>
        </p:grpSpPr>
        <p:sp>
          <p:nvSpPr>
            <p:cNvPr id="296" name="Google Shape;296;p5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"/>
          <p:cNvSpPr txBox="1">
            <a:spLocks noGrp="1"/>
          </p:cNvSpPr>
          <p:nvPr>
            <p:ph type="subTitle" idx="1"/>
          </p:nvPr>
        </p:nvSpPr>
        <p:spPr>
          <a:xfrm>
            <a:off x="720000" y="3587149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5"/>
          <p:cNvSpPr txBox="1">
            <a:spLocks noGrp="1"/>
          </p:cNvSpPr>
          <p:nvPr>
            <p:ph type="subTitle" idx="2"/>
          </p:nvPr>
        </p:nvSpPr>
        <p:spPr>
          <a:xfrm>
            <a:off x="720000" y="1927201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5"/>
          <p:cNvSpPr txBox="1">
            <a:spLocks noGrp="1"/>
          </p:cNvSpPr>
          <p:nvPr>
            <p:ph type="subTitle" idx="3"/>
          </p:nvPr>
        </p:nvSpPr>
        <p:spPr>
          <a:xfrm>
            <a:off x="720000" y="123180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4" name="Google Shape;304;p5"/>
          <p:cNvSpPr txBox="1">
            <a:spLocks noGrp="1"/>
          </p:cNvSpPr>
          <p:nvPr>
            <p:ph type="subTitle" idx="4"/>
          </p:nvPr>
        </p:nvSpPr>
        <p:spPr>
          <a:xfrm>
            <a:off x="720000" y="2891750"/>
            <a:ext cx="7076400" cy="76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0" y="4208000"/>
            <a:ext cx="2238079" cy="2736415"/>
            <a:chOff x="0" y="4208000"/>
            <a:chExt cx="2238079" cy="2736415"/>
          </a:xfrm>
        </p:grpSpPr>
        <p:sp>
          <p:nvSpPr>
            <p:cNvPr id="308" name="Google Shape;308;p6"/>
            <p:cNvSpPr/>
            <p:nvPr/>
          </p:nvSpPr>
          <p:spPr>
            <a:xfrm>
              <a:off x="1720138" y="5167740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70" y="1"/>
                  </a:moveTo>
                  <a:lnTo>
                    <a:pt x="1" y="11723"/>
                  </a:lnTo>
                  <a:lnTo>
                    <a:pt x="723" y="11723"/>
                  </a:lnTo>
                  <a:lnTo>
                    <a:pt x="89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1591395" y="4999246"/>
              <a:ext cx="72382" cy="1244800"/>
            </a:xfrm>
            <a:custGeom>
              <a:avLst/>
              <a:gdLst/>
              <a:ahLst/>
              <a:cxnLst/>
              <a:rect l="l" t="t" r="r" b="b"/>
              <a:pathLst>
                <a:path w="732" h="12589" extrusionOk="0">
                  <a:moveTo>
                    <a:pt x="0" y="1"/>
                  </a:moveTo>
                  <a:lnTo>
                    <a:pt x="0" y="12588"/>
                  </a:lnTo>
                  <a:lnTo>
                    <a:pt x="732" y="1258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1881611" y="5289462"/>
              <a:ext cx="72382" cy="1318861"/>
            </a:xfrm>
            <a:custGeom>
              <a:avLst/>
              <a:gdLst/>
              <a:ahLst/>
              <a:cxnLst/>
              <a:rect l="l" t="t" r="r" b="b"/>
              <a:pathLst>
                <a:path w="732" h="13338" extrusionOk="0">
                  <a:moveTo>
                    <a:pt x="0" y="1"/>
                  </a:moveTo>
                  <a:lnTo>
                    <a:pt x="0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2023605" y="5118398"/>
              <a:ext cx="72481" cy="1826017"/>
            </a:xfrm>
            <a:custGeom>
              <a:avLst/>
              <a:gdLst/>
              <a:ahLst/>
              <a:cxnLst/>
              <a:rect l="l" t="t" r="r" b="b"/>
              <a:pathLst>
                <a:path w="733" h="18467" extrusionOk="0">
                  <a:moveTo>
                    <a:pt x="1" y="0"/>
                  </a:moveTo>
                  <a:lnTo>
                    <a:pt x="1" y="18467"/>
                  </a:lnTo>
                  <a:lnTo>
                    <a:pt x="732" y="18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165598" y="5401495"/>
              <a:ext cx="72481" cy="645785"/>
            </a:xfrm>
            <a:custGeom>
              <a:avLst/>
              <a:gdLst/>
              <a:ahLst/>
              <a:cxnLst/>
              <a:rect l="l" t="t" r="r" b="b"/>
              <a:pathLst>
                <a:path w="733" h="6531" extrusionOk="0">
                  <a:moveTo>
                    <a:pt x="1" y="1"/>
                  </a:moveTo>
                  <a:lnTo>
                    <a:pt x="1" y="6531"/>
                  </a:lnTo>
                  <a:lnTo>
                    <a:pt x="732" y="6531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445842" y="5162499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0"/>
                  </a:moveTo>
                  <a:lnTo>
                    <a:pt x="0" y="13881"/>
                  </a:lnTo>
                  <a:lnTo>
                    <a:pt x="732" y="13881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301178" y="5286002"/>
              <a:ext cx="71492" cy="1125650"/>
            </a:xfrm>
            <a:custGeom>
              <a:avLst/>
              <a:gdLst/>
              <a:ahLst/>
              <a:cxnLst/>
              <a:rect l="l" t="t" r="r" b="b"/>
              <a:pathLst>
                <a:path w="723" h="11384" extrusionOk="0">
                  <a:moveTo>
                    <a:pt x="0" y="0"/>
                  </a:moveTo>
                  <a:lnTo>
                    <a:pt x="0" y="11383"/>
                  </a:lnTo>
                  <a:lnTo>
                    <a:pt x="723" y="11383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55625" y="4965726"/>
              <a:ext cx="72382" cy="1237681"/>
            </a:xfrm>
            <a:custGeom>
              <a:avLst/>
              <a:gdLst/>
              <a:ahLst/>
              <a:cxnLst/>
              <a:rect l="l" t="t" r="r" b="b"/>
              <a:pathLst>
                <a:path w="732" h="12517" extrusionOk="0">
                  <a:moveTo>
                    <a:pt x="0" y="1"/>
                  </a:moveTo>
                  <a:lnTo>
                    <a:pt x="0" y="12517"/>
                  </a:lnTo>
                  <a:lnTo>
                    <a:pt x="732" y="1251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010072" y="4768161"/>
              <a:ext cx="72382" cy="1602845"/>
            </a:xfrm>
            <a:custGeom>
              <a:avLst/>
              <a:gdLst/>
              <a:ahLst/>
              <a:cxnLst/>
              <a:rect l="l" t="t" r="r" b="b"/>
              <a:pathLst>
                <a:path w="732" h="16210" extrusionOk="0">
                  <a:moveTo>
                    <a:pt x="0" y="0"/>
                  </a:moveTo>
                  <a:lnTo>
                    <a:pt x="0" y="16210"/>
                  </a:lnTo>
                  <a:lnTo>
                    <a:pt x="732" y="1621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865409" y="4652569"/>
              <a:ext cx="72382" cy="1627565"/>
            </a:xfrm>
            <a:custGeom>
              <a:avLst/>
              <a:gdLst/>
              <a:ahLst/>
              <a:cxnLst/>
              <a:rect l="l" t="t" r="r" b="b"/>
              <a:pathLst>
                <a:path w="732" h="16460" extrusionOk="0">
                  <a:moveTo>
                    <a:pt x="0" y="1"/>
                  </a:moveTo>
                  <a:lnTo>
                    <a:pt x="0" y="16460"/>
                  </a:lnTo>
                  <a:lnTo>
                    <a:pt x="732" y="1646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419059" y="5167740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170" y="1"/>
                  </a:moveTo>
                  <a:lnTo>
                    <a:pt x="0" y="11723"/>
                  </a:lnTo>
                  <a:lnTo>
                    <a:pt x="732" y="11723"/>
                  </a:lnTo>
                  <a:lnTo>
                    <a:pt x="90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291106" y="4470035"/>
              <a:ext cx="71591" cy="1599285"/>
            </a:xfrm>
            <a:custGeom>
              <a:avLst/>
              <a:gdLst/>
              <a:ahLst/>
              <a:cxnLst/>
              <a:rect l="l" t="t" r="r" b="b"/>
              <a:pathLst>
                <a:path w="724" h="16174" extrusionOk="0">
                  <a:moveTo>
                    <a:pt x="1" y="0"/>
                  </a:moveTo>
                  <a:lnTo>
                    <a:pt x="1" y="16174"/>
                  </a:lnTo>
                  <a:lnTo>
                    <a:pt x="723" y="16174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81323" y="5100698"/>
              <a:ext cx="72481" cy="1318861"/>
            </a:xfrm>
            <a:custGeom>
              <a:avLst/>
              <a:gdLst/>
              <a:ahLst/>
              <a:cxnLst/>
              <a:rect l="l" t="t" r="r" b="b"/>
              <a:pathLst>
                <a:path w="733" h="13338" extrusionOk="0">
                  <a:moveTo>
                    <a:pt x="1" y="1"/>
                  </a:moveTo>
                  <a:lnTo>
                    <a:pt x="1" y="13338"/>
                  </a:lnTo>
                  <a:lnTo>
                    <a:pt x="732" y="13338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23415" y="4934875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45553" y="4470035"/>
              <a:ext cx="72481" cy="1727236"/>
            </a:xfrm>
            <a:custGeom>
              <a:avLst/>
              <a:gdLst/>
              <a:ahLst/>
              <a:cxnLst/>
              <a:rect l="l" t="t" r="r" b="b"/>
              <a:pathLst>
                <a:path w="733" h="17468" extrusionOk="0">
                  <a:moveTo>
                    <a:pt x="1" y="0"/>
                  </a:moveTo>
                  <a:lnTo>
                    <a:pt x="1" y="17467"/>
                  </a:lnTo>
                  <a:lnTo>
                    <a:pt x="732" y="1746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0" y="4208000"/>
              <a:ext cx="72481" cy="1715766"/>
            </a:xfrm>
            <a:custGeom>
              <a:avLst/>
              <a:gdLst/>
              <a:ahLst/>
              <a:cxnLst/>
              <a:rect l="l" t="t" r="r" b="b"/>
              <a:pathLst>
                <a:path w="733" h="17352" extrusionOk="0">
                  <a:moveTo>
                    <a:pt x="1" y="1"/>
                  </a:moveTo>
                  <a:lnTo>
                    <a:pt x="1" y="17352"/>
                  </a:lnTo>
                  <a:lnTo>
                    <a:pt x="732" y="1735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6"/>
          <p:cNvGrpSpPr/>
          <p:nvPr/>
        </p:nvGrpSpPr>
        <p:grpSpPr>
          <a:xfrm>
            <a:off x="6037942" y="4208000"/>
            <a:ext cx="3106059" cy="2956030"/>
            <a:chOff x="6037942" y="4208000"/>
            <a:chExt cx="3106059" cy="2956030"/>
          </a:xfrm>
        </p:grpSpPr>
        <p:sp>
          <p:nvSpPr>
            <p:cNvPr id="325" name="Google Shape;325;p6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6"/>
          <p:cNvGrpSpPr/>
          <p:nvPr/>
        </p:nvGrpSpPr>
        <p:grpSpPr>
          <a:xfrm>
            <a:off x="-567365" y="-139125"/>
            <a:ext cx="1207215" cy="1092048"/>
            <a:chOff x="431250" y="4269675"/>
            <a:chExt cx="623175" cy="563725"/>
          </a:xfrm>
        </p:grpSpPr>
        <p:sp>
          <p:nvSpPr>
            <p:cNvPr id="348" name="Google Shape;348;p6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>
            <a:off x="6668303" y="-185655"/>
            <a:ext cx="547707" cy="495785"/>
            <a:chOff x="470050" y="3731100"/>
            <a:chExt cx="179800" cy="162750"/>
          </a:xfrm>
        </p:grpSpPr>
        <p:sp>
          <p:nvSpPr>
            <p:cNvPr id="353" name="Google Shape;353;p6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6"/>
          <p:cNvGrpSpPr/>
          <p:nvPr/>
        </p:nvGrpSpPr>
        <p:grpSpPr>
          <a:xfrm>
            <a:off x="8424005" y="1591520"/>
            <a:ext cx="1013699" cy="886245"/>
            <a:chOff x="895150" y="3894725"/>
            <a:chExt cx="332775" cy="290925"/>
          </a:xfrm>
        </p:grpSpPr>
        <p:sp>
          <p:nvSpPr>
            <p:cNvPr id="358" name="Google Shape;358;p6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7"/>
          <p:cNvGrpSpPr/>
          <p:nvPr/>
        </p:nvGrpSpPr>
        <p:grpSpPr>
          <a:xfrm flipH="1">
            <a:off x="-493990" y="3932575"/>
            <a:ext cx="1207215" cy="1092048"/>
            <a:chOff x="431250" y="4269675"/>
            <a:chExt cx="623175" cy="563725"/>
          </a:xfrm>
        </p:grpSpPr>
        <p:sp>
          <p:nvSpPr>
            <p:cNvPr id="364" name="Google Shape;364;p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369" name="Google Shape;369;p7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7"/>
          <p:cNvGrpSpPr/>
          <p:nvPr/>
        </p:nvGrpSpPr>
        <p:grpSpPr>
          <a:xfrm>
            <a:off x="5113091" y="531956"/>
            <a:ext cx="4079685" cy="4079604"/>
            <a:chOff x="878425" y="-785450"/>
            <a:chExt cx="6506675" cy="6506546"/>
          </a:xfrm>
        </p:grpSpPr>
        <p:sp>
          <p:nvSpPr>
            <p:cNvPr id="400" name="Google Shape;400;p7"/>
            <p:cNvSpPr/>
            <p:nvPr/>
          </p:nvSpPr>
          <p:spPr>
            <a:xfrm>
              <a:off x="1375827" y="-288032"/>
              <a:ext cx="5511781" cy="5511671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878425" y="-785450"/>
              <a:ext cx="6506675" cy="6506546"/>
            </a:xfrm>
            <a:custGeom>
              <a:avLst/>
              <a:gdLst/>
              <a:ahLst/>
              <a:cxnLst/>
              <a:rect l="l" t="t" r="r" b="b"/>
              <a:pathLst>
                <a:path w="50298" h="50297" extrusionOk="0">
                  <a:moveTo>
                    <a:pt x="25149" y="80"/>
                  </a:moveTo>
                  <a:cubicBezTo>
                    <a:pt x="38968" y="80"/>
                    <a:pt x="50217" y="11330"/>
                    <a:pt x="50217" y="25148"/>
                  </a:cubicBezTo>
                  <a:cubicBezTo>
                    <a:pt x="50217" y="38967"/>
                    <a:pt x="38968" y="50216"/>
                    <a:pt x="25149" y="50216"/>
                  </a:cubicBezTo>
                  <a:cubicBezTo>
                    <a:pt x="11322" y="50216"/>
                    <a:pt x="81" y="38967"/>
                    <a:pt x="81" y="25148"/>
                  </a:cubicBezTo>
                  <a:cubicBezTo>
                    <a:pt x="81" y="11330"/>
                    <a:pt x="11322" y="80"/>
                    <a:pt x="25149" y="80"/>
                  </a:cubicBezTo>
                  <a:close/>
                  <a:moveTo>
                    <a:pt x="25149" y="0"/>
                  </a:moveTo>
                  <a:cubicBezTo>
                    <a:pt x="21750" y="0"/>
                    <a:pt x="18458" y="669"/>
                    <a:pt x="15354" y="1981"/>
                  </a:cubicBezTo>
                  <a:cubicBezTo>
                    <a:pt x="12365" y="3247"/>
                    <a:pt x="9671" y="5058"/>
                    <a:pt x="7361" y="7369"/>
                  </a:cubicBezTo>
                  <a:cubicBezTo>
                    <a:pt x="5059" y="9679"/>
                    <a:pt x="3239" y="12365"/>
                    <a:pt x="1972" y="15362"/>
                  </a:cubicBezTo>
                  <a:cubicBezTo>
                    <a:pt x="661" y="18458"/>
                    <a:pt x="1" y="21758"/>
                    <a:pt x="1" y="25148"/>
                  </a:cubicBezTo>
                  <a:cubicBezTo>
                    <a:pt x="1" y="28547"/>
                    <a:pt x="661" y="31839"/>
                    <a:pt x="1972" y="34935"/>
                  </a:cubicBezTo>
                  <a:cubicBezTo>
                    <a:pt x="3239" y="37932"/>
                    <a:pt x="5059" y="40617"/>
                    <a:pt x="7361" y="42928"/>
                  </a:cubicBezTo>
                  <a:cubicBezTo>
                    <a:pt x="9671" y="45239"/>
                    <a:pt x="12365" y="47049"/>
                    <a:pt x="15354" y="48316"/>
                  </a:cubicBezTo>
                  <a:cubicBezTo>
                    <a:pt x="18458" y="49628"/>
                    <a:pt x="21750" y="50297"/>
                    <a:pt x="25149" y="50297"/>
                  </a:cubicBezTo>
                  <a:cubicBezTo>
                    <a:pt x="28539" y="50297"/>
                    <a:pt x="31831" y="49628"/>
                    <a:pt x="34936" y="48316"/>
                  </a:cubicBezTo>
                  <a:cubicBezTo>
                    <a:pt x="37933" y="47049"/>
                    <a:pt x="40618" y="45239"/>
                    <a:pt x="42929" y="42928"/>
                  </a:cubicBezTo>
                  <a:cubicBezTo>
                    <a:pt x="45239" y="40617"/>
                    <a:pt x="47050" y="37932"/>
                    <a:pt x="48317" y="34935"/>
                  </a:cubicBezTo>
                  <a:cubicBezTo>
                    <a:pt x="49629" y="31839"/>
                    <a:pt x="50298" y="28547"/>
                    <a:pt x="50298" y="25148"/>
                  </a:cubicBezTo>
                  <a:cubicBezTo>
                    <a:pt x="50298" y="21758"/>
                    <a:pt x="49629" y="18458"/>
                    <a:pt x="48317" y="15362"/>
                  </a:cubicBezTo>
                  <a:cubicBezTo>
                    <a:pt x="47050" y="12365"/>
                    <a:pt x="45239" y="9679"/>
                    <a:pt x="42929" y="7369"/>
                  </a:cubicBezTo>
                  <a:cubicBezTo>
                    <a:pt x="40618" y="5058"/>
                    <a:pt x="37933" y="3247"/>
                    <a:pt x="34936" y="1981"/>
                  </a:cubicBezTo>
                  <a:cubicBezTo>
                    <a:pt x="31831" y="669"/>
                    <a:pt x="28539" y="0"/>
                    <a:pt x="25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7"/>
          <p:cNvGrpSpPr/>
          <p:nvPr/>
        </p:nvGrpSpPr>
        <p:grpSpPr>
          <a:xfrm>
            <a:off x="5448053" y="291607"/>
            <a:ext cx="547707" cy="495785"/>
            <a:chOff x="470050" y="3731100"/>
            <a:chExt cx="179800" cy="162750"/>
          </a:xfrm>
        </p:grpSpPr>
        <p:sp>
          <p:nvSpPr>
            <p:cNvPr id="403" name="Google Shape;403;p7"/>
            <p:cNvSpPr/>
            <p:nvPr/>
          </p:nvSpPr>
          <p:spPr>
            <a:xfrm>
              <a:off x="483875" y="3731100"/>
              <a:ext cx="165975" cy="149600"/>
            </a:xfrm>
            <a:custGeom>
              <a:avLst/>
              <a:gdLst/>
              <a:ahLst/>
              <a:cxnLst/>
              <a:rect l="l" t="t" r="r" b="b"/>
              <a:pathLst>
                <a:path w="6639" h="5984" extrusionOk="0">
                  <a:moveTo>
                    <a:pt x="2309" y="0"/>
                  </a:moveTo>
                  <a:cubicBezTo>
                    <a:pt x="1790" y="0"/>
                    <a:pt x="1318" y="160"/>
                    <a:pt x="964" y="494"/>
                  </a:cubicBezTo>
                  <a:cubicBezTo>
                    <a:pt x="1" y="1404"/>
                    <a:pt x="278" y="3260"/>
                    <a:pt x="1580" y="4634"/>
                  </a:cubicBezTo>
                  <a:cubicBezTo>
                    <a:pt x="2399" y="5509"/>
                    <a:pt x="3436" y="5984"/>
                    <a:pt x="4331" y="5984"/>
                  </a:cubicBezTo>
                  <a:cubicBezTo>
                    <a:pt x="4850" y="5984"/>
                    <a:pt x="5321" y="5824"/>
                    <a:pt x="5675" y="5490"/>
                  </a:cubicBezTo>
                  <a:cubicBezTo>
                    <a:pt x="6638" y="4580"/>
                    <a:pt x="6371" y="2724"/>
                    <a:pt x="5068" y="1351"/>
                  </a:cubicBezTo>
                  <a:cubicBezTo>
                    <a:pt x="4244" y="475"/>
                    <a:pt x="3205" y="0"/>
                    <a:pt x="230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70050" y="3743450"/>
              <a:ext cx="155700" cy="150400"/>
            </a:xfrm>
            <a:custGeom>
              <a:avLst/>
              <a:gdLst/>
              <a:ahLst/>
              <a:cxnLst/>
              <a:rect l="l" t="t" r="r" b="b"/>
              <a:pathLst>
                <a:path w="6228" h="6016" extrusionOk="0">
                  <a:moveTo>
                    <a:pt x="1517" y="0"/>
                  </a:moveTo>
                  <a:cubicBezTo>
                    <a:pt x="1514" y="3"/>
                    <a:pt x="1511" y="6"/>
                    <a:pt x="1508" y="9"/>
                  </a:cubicBezTo>
                  <a:lnTo>
                    <a:pt x="1508" y="9"/>
                  </a:lnTo>
                  <a:lnTo>
                    <a:pt x="1517" y="0"/>
                  </a:lnTo>
                  <a:close/>
                  <a:moveTo>
                    <a:pt x="1508" y="9"/>
                  </a:moveTo>
                  <a:lnTo>
                    <a:pt x="964" y="527"/>
                  </a:lnTo>
                  <a:cubicBezTo>
                    <a:pt x="1" y="1436"/>
                    <a:pt x="269" y="3292"/>
                    <a:pt x="1571" y="4666"/>
                  </a:cubicBezTo>
                  <a:cubicBezTo>
                    <a:pt x="2395" y="5541"/>
                    <a:pt x="3434" y="6016"/>
                    <a:pt x="4330" y="6016"/>
                  </a:cubicBezTo>
                  <a:cubicBezTo>
                    <a:pt x="4850" y="6016"/>
                    <a:pt x="5321" y="5856"/>
                    <a:pt x="5675" y="5522"/>
                  </a:cubicBezTo>
                  <a:lnTo>
                    <a:pt x="6228" y="4996"/>
                  </a:lnTo>
                  <a:lnTo>
                    <a:pt x="6228" y="4996"/>
                  </a:lnTo>
                  <a:cubicBezTo>
                    <a:pt x="5874" y="5330"/>
                    <a:pt x="5403" y="5490"/>
                    <a:pt x="4884" y="5490"/>
                  </a:cubicBezTo>
                  <a:cubicBezTo>
                    <a:pt x="3989" y="5490"/>
                    <a:pt x="2952" y="5015"/>
                    <a:pt x="2133" y="4140"/>
                  </a:cubicBezTo>
                  <a:cubicBezTo>
                    <a:pt x="835" y="2770"/>
                    <a:pt x="556" y="922"/>
                    <a:pt x="1508" y="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03950" y="3749100"/>
              <a:ext cx="126050" cy="113600"/>
            </a:xfrm>
            <a:custGeom>
              <a:avLst/>
              <a:gdLst/>
              <a:ahLst/>
              <a:cxnLst/>
              <a:rect l="l" t="t" r="r" b="b"/>
              <a:pathLst>
                <a:path w="5042" h="4544" extrusionOk="0">
                  <a:moveTo>
                    <a:pt x="1748" y="1"/>
                  </a:moveTo>
                  <a:cubicBezTo>
                    <a:pt x="1356" y="1"/>
                    <a:pt x="1000" y="121"/>
                    <a:pt x="732" y="372"/>
                  </a:cubicBezTo>
                  <a:cubicBezTo>
                    <a:pt x="1" y="1068"/>
                    <a:pt x="206" y="2477"/>
                    <a:pt x="1196" y="3521"/>
                  </a:cubicBezTo>
                  <a:cubicBezTo>
                    <a:pt x="1819" y="4183"/>
                    <a:pt x="2610" y="4543"/>
                    <a:pt x="3292" y="4543"/>
                  </a:cubicBezTo>
                  <a:cubicBezTo>
                    <a:pt x="3685" y="4543"/>
                    <a:pt x="4042" y="4423"/>
                    <a:pt x="4310" y="4172"/>
                  </a:cubicBezTo>
                  <a:cubicBezTo>
                    <a:pt x="5041" y="3476"/>
                    <a:pt x="4827" y="2076"/>
                    <a:pt x="3846" y="1023"/>
                  </a:cubicBezTo>
                  <a:cubicBezTo>
                    <a:pt x="3218" y="361"/>
                    <a:pt x="2428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33175" y="3763725"/>
              <a:ext cx="71175" cy="80775"/>
            </a:xfrm>
            <a:custGeom>
              <a:avLst/>
              <a:gdLst/>
              <a:ahLst/>
              <a:cxnLst/>
              <a:rect l="l" t="t" r="r" b="b"/>
              <a:pathLst>
                <a:path w="2847" h="3231" extrusionOk="0">
                  <a:moveTo>
                    <a:pt x="1348" y="893"/>
                  </a:moveTo>
                  <a:lnTo>
                    <a:pt x="1713" y="902"/>
                  </a:lnTo>
                  <a:lnTo>
                    <a:pt x="1910" y="1375"/>
                  </a:lnTo>
                  <a:lnTo>
                    <a:pt x="1544" y="1366"/>
                  </a:lnTo>
                  <a:lnTo>
                    <a:pt x="1348" y="893"/>
                  </a:lnTo>
                  <a:close/>
                  <a:moveTo>
                    <a:pt x="955" y="1883"/>
                  </a:moveTo>
                  <a:lnTo>
                    <a:pt x="1321" y="1892"/>
                  </a:lnTo>
                  <a:lnTo>
                    <a:pt x="1508" y="2338"/>
                  </a:lnTo>
                  <a:lnTo>
                    <a:pt x="1142" y="2329"/>
                  </a:lnTo>
                  <a:lnTo>
                    <a:pt x="955" y="1883"/>
                  </a:lnTo>
                  <a:close/>
                  <a:moveTo>
                    <a:pt x="518" y="1"/>
                  </a:moveTo>
                  <a:lnTo>
                    <a:pt x="661" y="340"/>
                  </a:lnTo>
                  <a:lnTo>
                    <a:pt x="286" y="331"/>
                  </a:lnTo>
                  <a:cubicBezTo>
                    <a:pt x="197" y="331"/>
                    <a:pt x="134" y="358"/>
                    <a:pt x="90" y="402"/>
                  </a:cubicBezTo>
                  <a:cubicBezTo>
                    <a:pt x="36" y="447"/>
                    <a:pt x="9" y="501"/>
                    <a:pt x="9" y="581"/>
                  </a:cubicBezTo>
                  <a:cubicBezTo>
                    <a:pt x="1" y="661"/>
                    <a:pt x="18" y="750"/>
                    <a:pt x="63" y="848"/>
                  </a:cubicBezTo>
                  <a:lnTo>
                    <a:pt x="161" y="1071"/>
                  </a:lnTo>
                  <a:lnTo>
                    <a:pt x="616" y="1080"/>
                  </a:lnTo>
                  <a:lnTo>
                    <a:pt x="527" y="875"/>
                  </a:lnTo>
                  <a:lnTo>
                    <a:pt x="893" y="884"/>
                  </a:lnTo>
                  <a:lnTo>
                    <a:pt x="1089" y="1357"/>
                  </a:lnTo>
                  <a:lnTo>
                    <a:pt x="705" y="1348"/>
                  </a:lnTo>
                  <a:cubicBezTo>
                    <a:pt x="625" y="1348"/>
                    <a:pt x="563" y="1366"/>
                    <a:pt x="509" y="1410"/>
                  </a:cubicBezTo>
                  <a:cubicBezTo>
                    <a:pt x="464" y="1455"/>
                    <a:pt x="438" y="1518"/>
                    <a:pt x="438" y="1589"/>
                  </a:cubicBezTo>
                  <a:cubicBezTo>
                    <a:pt x="429" y="1669"/>
                    <a:pt x="447" y="1749"/>
                    <a:pt x="482" y="1839"/>
                  </a:cubicBezTo>
                  <a:lnTo>
                    <a:pt x="687" y="2338"/>
                  </a:lnTo>
                  <a:cubicBezTo>
                    <a:pt x="732" y="2436"/>
                    <a:pt x="786" y="2517"/>
                    <a:pt x="857" y="2606"/>
                  </a:cubicBezTo>
                  <a:cubicBezTo>
                    <a:pt x="928" y="2686"/>
                    <a:pt x="1009" y="2749"/>
                    <a:pt x="1098" y="2793"/>
                  </a:cubicBezTo>
                  <a:cubicBezTo>
                    <a:pt x="1187" y="2847"/>
                    <a:pt x="1267" y="2865"/>
                    <a:pt x="1348" y="2874"/>
                  </a:cubicBezTo>
                  <a:lnTo>
                    <a:pt x="1731" y="2882"/>
                  </a:lnTo>
                  <a:lnTo>
                    <a:pt x="1874" y="3221"/>
                  </a:lnTo>
                  <a:lnTo>
                    <a:pt x="2329" y="3230"/>
                  </a:lnTo>
                  <a:lnTo>
                    <a:pt x="2329" y="3230"/>
                  </a:lnTo>
                  <a:lnTo>
                    <a:pt x="2186" y="2891"/>
                  </a:lnTo>
                  <a:lnTo>
                    <a:pt x="2570" y="2900"/>
                  </a:lnTo>
                  <a:cubicBezTo>
                    <a:pt x="2650" y="2900"/>
                    <a:pt x="2721" y="2874"/>
                    <a:pt x="2766" y="2829"/>
                  </a:cubicBezTo>
                  <a:cubicBezTo>
                    <a:pt x="2811" y="2784"/>
                    <a:pt x="2837" y="2722"/>
                    <a:pt x="2846" y="2642"/>
                  </a:cubicBezTo>
                  <a:cubicBezTo>
                    <a:pt x="2846" y="2570"/>
                    <a:pt x="2829" y="2481"/>
                    <a:pt x="2793" y="2383"/>
                  </a:cubicBezTo>
                  <a:lnTo>
                    <a:pt x="2695" y="2160"/>
                  </a:lnTo>
                  <a:lnTo>
                    <a:pt x="2240" y="2151"/>
                  </a:lnTo>
                  <a:lnTo>
                    <a:pt x="2329" y="2356"/>
                  </a:lnTo>
                  <a:lnTo>
                    <a:pt x="1963" y="2347"/>
                  </a:lnTo>
                  <a:lnTo>
                    <a:pt x="1776" y="1901"/>
                  </a:lnTo>
                  <a:lnTo>
                    <a:pt x="2151" y="1910"/>
                  </a:lnTo>
                  <a:cubicBezTo>
                    <a:pt x="2240" y="1910"/>
                    <a:pt x="2302" y="1892"/>
                    <a:pt x="2347" y="1848"/>
                  </a:cubicBezTo>
                  <a:cubicBezTo>
                    <a:pt x="2400" y="1803"/>
                    <a:pt x="2427" y="1741"/>
                    <a:pt x="2427" y="1660"/>
                  </a:cubicBezTo>
                  <a:cubicBezTo>
                    <a:pt x="2436" y="1580"/>
                    <a:pt x="2418" y="1491"/>
                    <a:pt x="2374" y="1393"/>
                  </a:cubicBezTo>
                  <a:lnTo>
                    <a:pt x="2159" y="893"/>
                  </a:lnTo>
                  <a:cubicBezTo>
                    <a:pt x="2124" y="795"/>
                    <a:pt x="2061" y="706"/>
                    <a:pt x="1990" y="625"/>
                  </a:cubicBezTo>
                  <a:cubicBezTo>
                    <a:pt x="1927" y="545"/>
                    <a:pt x="1847" y="483"/>
                    <a:pt x="1758" y="438"/>
                  </a:cubicBezTo>
                  <a:cubicBezTo>
                    <a:pt x="1678" y="385"/>
                    <a:pt x="1588" y="367"/>
                    <a:pt x="1499" y="358"/>
                  </a:cubicBezTo>
                  <a:lnTo>
                    <a:pt x="1116" y="349"/>
                  </a:lnTo>
                  <a:lnTo>
                    <a:pt x="973" y="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" name="Google Shape;407;p7"/>
          <p:cNvSpPr txBox="1">
            <a:spLocks noGrp="1"/>
          </p:cNvSpPr>
          <p:nvPr>
            <p:ph type="title"/>
          </p:nvPr>
        </p:nvSpPr>
        <p:spPr>
          <a:xfrm>
            <a:off x="713225" y="757100"/>
            <a:ext cx="4227000" cy="10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7"/>
          <p:cNvSpPr txBox="1">
            <a:spLocks noGrp="1"/>
          </p:cNvSpPr>
          <p:nvPr>
            <p:ph type="subTitle" idx="1"/>
          </p:nvPr>
        </p:nvSpPr>
        <p:spPr>
          <a:xfrm>
            <a:off x="713225" y="1765000"/>
            <a:ext cx="4227000" cy="26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7"/>
          <p:cNvSpPr>
            <a:spLocks noGrp="1"/>
          </p:cNvSpPr>
          <p:nvPr>
            <p:ph type="pic" idx="2"/>
          </p:nvPr>
        </p:nvSpPr>
        <p:spPr>
          <a:xfrm>
            <a:off x="5716225" y="1135075"/>
            <a:ext cx="2873100" cy="28731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713225" y="3889375"/>
            <a:ext cx="4499100" cy="69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923930" y="431170"/>
            <a:ext cx="1013699" cy="886245"/>
            <a:chOff x="895150" y="3894725"/>
            <a:chExt cx="332775" cy="290925"/>
          </a:xfrm>
        </p:grpSpPr>
        <p:sp>
          <p:nvSpPr>
            <p:cNvPr id="419" name="Google Shape;419;p10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0"/>
          <p:cNvGrpSpPr/>
          <p:nvPr/>
        </p:nvGrpSpPr>
        <p:grpSpPr>
          <a:xfrm>
            <a:off x="-629527" y="-205975"/>
            <a:ext cx="1207215" cy="1092048"/>
            <a:chOff x="431250" y="4269675"/>
            <a:chExt cx="623175" cy="563725"/>
          </a:xfrm>
        </p:grpSpPr>
        <p:sp>
          <p:nvSpPr>
            <p:cNvPr id="424" name="Google Shape;424;p10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10"/>
          <p:cNvGrpSpPr/>
          <p:nvPr/>
        </p:nvGrpSpPr>
        <p:grpSpPr>
          <a:xfrm>
            <a:off x="5264000" y="3773500"/>
            <a:ext cx="3880000" cy="2208200"/>
            <a:chOff x="3263250" y="2446775"/>
            <a:chExt cx="3880000" cy="2208200"/>
          </a:xfrm>
        </p:grpSpPr>
        <p:sp>
          <p:nvSpPr>
            <p:cNvPr id="429" name="Google Shape;429;p10"/>
            <p:cNvSpPr/>
            <p:nvPr/>
          </p:nvSpPr>
          <p:spPr>
            <a:xfrm>
              <a:off x="3317425" y="2446775"/>
              <a:ext cx="3825825" cy="2208200"/>
            </a:xfrm>
            <a:custGeom>
              <a:avLst/>
              <a:gdLst/>
              <a:ahLst/>
              <a:cxnLst/>
              <a:rect l="l" t="t" r="r" b="b"/>
              <a:pathLst>
                <a:path w="153033" h="88328" extrusionOk="0">
                  <a:moveTo>
                    <a:pt x="153032" y="0"/>
                  </a:moveTo>
                  <a:lnTo>
                    <a:pt x="86267" y="47219"/>
                  </a:lnTo>
                  <a:lnTo>
                    <a:pt x="70584" y="39931"/>
                  </a:lnTo>
                  <a:lnTo>
                    <a:pt x="1" y="88327"/>
                  </a:lnTo>
                  <a:lnTo>
                    <a:pt x="153032" y="88327"/>
                  </a:lnTo>
                  <a:lnTo>
                    <a:pt x="1530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981025" y="3230050"/>
              <a:ext cx="163075" cy="1424925"/>
            </a:xfrm>
            <a:custGeom>
              <a:avLst/>
              <a:gdLst/>
              <a:ahLst/>
              <a:cxnLst/>
              <a:rect l="l" t="t" r="r" b="b"/>
              <a:pathLst>
                <a:path w="6523" h="56997" extrusionOk="0">
                  <a:moveTo>
                    <a:pt x="3007" y="0"/>
                  </a:moveTo>
                  <a:cubicBezTo>
                    <a:pt x="2909" y="0"/>
                    <a:pt x="2838" y="71"/>
                    <a:pt x="2838" y="170"/>
                  </a:cubicBezTo>
                  <a:lnTo>
                    <a:pt x="2838" y="2168"/>
                  </a:lnTo>
                  <a:lnTo>
                    <a:pt x="1027" y="2168"/>
                  </a:lnTo>
                  <a:cubicBezTo>
                    <a:pt x="465" y="2168"/>
                    <a:pt x="1" y="2632"/>
                    <a:pt x="1" y="3194"/>
                  </a:cubicBezTo>
                  <a:lnTo>
                    <a:pt x="1" y="16334"/>
                  </a:lnTo>
                  <a:cubicBezTo>
                    <a:pt x="1" y="16896"/>
                    <a:pt x="465" y="17360"/>
                    <a:pt x="1027" y="17360"/>
                  </a:cubicBezTo>
                  <a:lnTo>
                    <a:pt x="2838" y="17360"/>
                  </a:lnTo>
                  <a:lnTo>
                    <a:pt x="2838" y="24033"/>
                  </a:lnTo>
                  <a:cubicBezTo>
                    <a:pt x="2838" y="24131"/>
                    <a:pt x="2909" y="24203"/>
                    <a:pt x="3007" y="24203"/>
                  </a:cubicBezTo>
                  <a:cubicBezTo>
                    <a:pt x="3097" y="24203"/>
                    <a:pt x="3168" y="24131"/>
                    <a:pt x="3168" y="24033"/>
                  </a:cubicBezTo>
                  <a:lnTo>
                    <a:pt x="3168" y="17360"/>
                  </a:lnTo>
                  <a:lnTo>
                    <a:pt x="4006" y="17360"/>
                  </a:lnTo>
                  <a:lnTo>
                    <a:pt x="4006" y="56996"/>
                  </a:lnTo>
                  <a:lnTo>
                    <a:pt x="6522" y="56996"/>
                  </a:lnTo>
                  <a:lnTo>
                    <a:pt x="6522" y="13524"/>
                  </a:lnTo>
                  <a:lnTo>
                    <a:pt x="6174" y="13524"/>
                  </a:lnTo>
                  <a:lnTo>
                    <a:pt x="6174" y="3194"/>
                  </a:lnTo>
                  <a:cubicBezTo>
                    <a:pt x="6174" y="2632"/>
                    <a:pt x="5719" y="2168"/>
                    <a:pt x="5148" y="2168"/>
                  </a:cubicBezTo>
                  <a:lnTo>
                    <a:pt x="3168" y="2168"/>
                  </a:lnTo>
                  <a:lnTo>
                    <a:pt x="3168" y="170"/>
                  </a:lnTo>
                  <a:cubicBezTo>
                    <a:pt x="3168" y="71"/>
                    <a:pt x="309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6206300" y="3468000"/>
              <a:ext cx="154575" cy="617575"/>
            </a:xfrm>
            <a:custGeom>
              <a:avLst/>
              <a:gdLst/>
              <a:ahLst/>
              <a:cxnLst/>
              <a:rect l="l" t="t" r="r" b="b"/>
              <a:pathLst>
                <a:path w="6183" h="24703" extrusionOk="0">
                  <a:moveTo>
                    <a:pt x="3007" y="1"/>
                  </a:moveTo>
                  <a:cubicBezTo>
                    <a:pt x="2917" y="1"/>
                    <a:pt x="2837" y="72"/>
                    <a:pt x="2837" y="161"/>
                  </a:cubicBezTo>
                  <a:lnTo>
                    <a:pt x="2837" y="4336"/>
                  </a:lnTo>
                  <a:lnTo>
                    <a:pt x="1035" y="4336"/>
                  </a:lnTo>
                  <a:cubicBezTo>
                    <a:pt x="464" y="4336"/>
                    <a:pt x="0" y="4800"/>
                    <a:pt x="0" y="5362"/>
                  </a:cubicBezTo>
                  <a:lnTo>
                    <a:pt x="0" y="17165"/>
                  </a:lnTo>
                  <a:cubicBezTo>
                    <a:pt x="0" y="17727"/>
                    <a:pt x="464" y="18191"/>
                    <a:pt x="1035" y="18191"/>
                  </a:cubicBezTo>
                  <a:lnTo>
                    <a:pt x="2837" y="18191"/>
                  </a:lnTo>
                  <a:lnTo>
                    <a:pt x="2837" y="24533"/>
                  </a:lnTo>
                  <a:cubicBezTo>
                    <a:pt x="2837" y="24623"/>
                    <a:pt x="2917" y="24703"/>
                    <a:pt x="3007" y="24703"/>
                  </a:cubicBezTo>
                  <a:cubicBezTo>
                    <a:pt x="3096" y="24703"/>
                    <a:pt x="3176" y="24623"/>
                    <a:pt x="3176" y="24533"/>
                  </a:cubicBezTo>
                  <a:lnTo>
                    <a:pt x="3176" y="18191"/>
                  </a:lnTo>
                  <a:lnTo>
                    <a:pt x="5148" y="18191"/>
                  </a:lnTo>
                  <a:cubicBezTo>
                    <a:pt x="5719" y="18191"/>
                    <a:pt x="6182" y="17727"/>
                    <a:pt x="6182" y="17165"/>
                  </a:cubicBezTo>
                  <a:lnTo>
                    <a:pt x="6182" y="5362"/>
                  </a:lnTo>
                  <a:cubicBezTo>
                    <a:pt x="6182" y="4800"/>
                    <a:pt x="5719" y="4336"/>
                    <a:pt x="5148" y="4336"/>
                  </a:cubicBezTo>
                  <a:lnTo>
                    <a:pt x="3176" y="4336"/>
                  </a:lnTo>
                  <a:lnTo>
                    <a:pt x="3176" y="161"/>
                  </a:lnTo>
                  <a:cubicBezTo>
                    <a:pt x="3176" y="72"/>
                    <a:pt x="3096" y="1"/>
                    <a:pt x="300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6431775" y="2790900"/>
              <a:ext cx="333900" cy="1864075"/>
            </a:xfrm>
            <a:custGeom>
              <a:avLst/>
              <a:gdLst/>
              <a:ahLst/>
              <a:cxnLst/>
              <a:rect l="l" t="t" r="r" b="b"/>
              <a:pathLst>
                <a:path w="13356" h="74563" extrusionOk="0">
                  <a:moveTo>
                    <a:pt x="10179" y="1"/>
                  </a:moveTo>
                  <a:cubicBezTo>
                    <a:pt x="10090" y="1"/>
                    <a:pt x="10010" y="72"/>
                    <a:pt x="10010" y="170"/>
                  </a:cubicBezTo>
                  <a:lnTo>
                    <a:pt x="10010" y="14649"/>
                  </a:lnTo>
                  <a:lnTo>
                    <a:pt x="8297" y="14649"/>
                  </a:lnTo>
                  <a:lnTo>
                    <a:pt x="8297" y="4809"/>
                  </a:lnTo>
                  <a:lnTo>
                    <a:pt x="5781" y="4809"/>
                  </a:lnTo>
                  <a:lnTo>
                    <a:pt x="5781" y="44160"/>
                  </a:lnTo>
                  <a:cubicBezTo>
                    <a:pt x="5612" y="44026"/>
                    <a:pt x="5389" y="43936"/>
                    <a:pt x="5148" y="43936"/>
                  </a:cubicBezTo>
                  <a:lnTo>
                    <a:pt x="3346" y="43936"/>
                  </a:lnTo>
                  <a:lnTo>
                    <a:pt x="3346" y="34025"/>
                  </a:lnTo>
                  <a:lnTo>
                    <a:pt x="830" y="34025"/>
                  </a:lnTo>
                  <a:lnTo>
                    <a:pt x="830" y="43954"/>
                  </a:lnTo>
                  <a:cubicBezTo>
                    <a:pt x="357" y="44052"/>
                    <a:pt x="0" y="44463"/>
                    <a:pt x="0" y="44962"/>
                  </a:cubicBezTo>
                  <a:lnTo>
                    <a:pt x="0" y="54098"/>
                  </a:lnTo>
                  <a:cubicBezTo>
                    <a:pt x="0" y="54597"/>
                    <a:pt x="357" y="55016"/>
                    <a:pt x="830" y="55106"/>
                  </a:cubicBezTo>
                  <a:lnTo>
                    <a:pt x="830" y="74562"/>
                  </a:lnTo>
                  <a:lnTo>
                    <a:pt x="3346" y="74562"/>
                  </a:lnTo>
                  <a:lnTo>
                    <a:pt x="3346" y="55123"/>
                  </a:lnTo>
                  <a:lnTo>
                    <a:pt x="5148" y="55123"/>
                  </a:lnTo>
                  <a:cubicBezTo>
                    <a:pt x="5389" y="55123"/>
                    <a:pt x="5612" y="55043"/>
                    <a:pt x="5781" y="54900"/>
                  </a:cubicBezTo>
                  <a:lnTo>
                    <a:pt x="5781" y="74562"/>
                  </a:lnTo>
                  <a:lnTo>
                    <a:pt x="8297" y="74562"/>
                  </a:lnTo>
                  <a:lnTo>
                    <a:pt x="8297" y="37513"/>
                  </a:lnTo>
                  <a:lnTo>
                    <a:pt x="10010" y="37513"/>
                  </a:lnTo>
                  <a:lnTo>
                    <a:pt x="10010" y="39521"/>
                  </a:lnTo>
                  <a:cubicBezTo>
                    <a:pt x="10010" y="39610"/>
                    <a:pt x="10090" y="39681"/>
                    <a:pt x="10179" y="39681"/>
                  </a:cubicBezTo>
                  <a:cubicBezTo>
                    <a:pt x="10268" y="39681"/>
                    <a:pt x="10349" y="39610"/>
                    <a:pt x="10349" y="39521"/>
                  </a:cubicBezTo>
                  <a:lnTo>
                    <a:pt x="10349" y="37513"/>
                  </a:lnTo>
                  <a:lnTo>
                    <a:pt x="10732" y="37513"/>
                  </a:lnTo>
                  <a:lnTo>
                    <a:pt x="10732" y="74562"/>
                  </a:lnTo>
                  <a:lnTo>
                    <a:pt x="13248" y="74562"/>
                  </a:lnTo>
                  <a:lnTo>
                    <a:pt x="13248" y="36925"/>
                  </a:lnTo>
                  <a:cubicBezTo>
                    <a:pt x="13319" y="36791"/>
                    <a:pt x="13355" y="36648"/>
                    <a:pt x="13355" y="36487"/>
                  </a:cubicBezTo>
                  <a:lnTo>
                    <a:pt x="13355" y="15675"/>
                  </a:lnTo>
                  <a:cubicBezTo>
                    <a:pt x="13355" y="15104"/>
                    <a:pt x="12891" y="14649"/>
                    <a:pt x="12329" y="14649"/>
                  </a:cubicBezTo>
                  <a:lnTo>
                    <a:pt x="10349" y="14649"/>
                  </a:lnTo>
                  <a:lnTo>
                    <a:pt x="10349" y="170"/>
                  </a:lnTo>
                  <a:cubicBezTo>
                    <a:pt x="10349" y="72"/>
                    <a:pt x="10268" y="1"/>
                    <a:pt x="10179" y="1"/>
                  </a:cubicBez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4062125" y="4038725"/>
              <a:ext cx="153900" cy="616250"/>
            </a:xfrm>
            <a:custGeom>
              <a:avLst/>
              <a:gdLst/>
              <a:ahLst/>
              <a:cxnLst/>
              <a:rect l="l" t="t" r="r" b="b"/>
              <a:pathLst>
                <a:path w="6156" h="24650" extrusionOk="0">
                  <a:moveTo>
                    <a:pt x="6156" y="1"/>
                  </a:moveTo>
                  <a:lnTo>
                    <a:pt x="0" y="4220"/>
                  </a:lnTo>
                  <a:cubicBezTo>
                    <a:pt x="98" y="4693"/>
                    <a:pt x="518" y="5041"/>
                    <a:pt x="1008" y="5041"/>
                  </a:cubicBezTo>
                  <a:lnTo>
                    <a:pt x="2213" y="5041"/>
                  </a:lnTo>
                  <a:lnTo>
                    <a:pt x="2213" y="24649"/>
                  </a:lnTo>
                  <a:lnTo>
                    <a:pt x="4728" y="24649"/>
                  </a:lnTo>
                  <a:lnTo>
                    <a:pt x="4728" y="5041"/>
                  </a:lnTo>
                  <a:lnTo>
                    <a:pt x="5139" y="5041"/>
                  </a:lnTo>
                  <a:cubicBezTo>
                    <a:pt x="5701" y="5041"/>
                    <a:pt x="6156" y="4586"/>
                    <a:pt x="6156" y="4015"/>
                  </a:cubicBezTo>
                  <a:lnTo>
                    <a:pt x="615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4906500" y="3459525"/>
              <a:ext cx="154350" cy="1195450"/>
            </a:xfrm>
            <a:custGeom>
              <a:avLst/>
              <a:gdLst/>
              <a:ahLst/>
              <a:cxnLst/>
              <a:rect l="l" t="t" r="r" b="b"/>
              <a:pathLst>
                <a:path w="6174" h="47818" extrusionOk="0">
                  <a:moveTo>
                    <a:pt x="6174" y="1"/>
                  </a:moveTo>
                  <a:lnTo>
                    <a:pt x="0" y="4229"/>
                  </a:lnTo>
                  <a:lnTo>
                    <a:pt x="0" y="10742"/>
                  </a:lnTo>
                  <a:cubicBezTo>
                    <a:pt x="0" y="11214"/>
                    <a:pt x="321" y="11607"/>
                    <a:pt x="750" y="11732"/>
                  </a:cubicBezTo>
                  <a:lnTo>
                    <a:pt x="750" y="47817"/>
                  </a:lnTo>
                  <a:lnTo>
                    <a:pt x="3274" y="47817"/>
                  </a:lnTo>
                  <a:lnTo>
                    <a:pt x="3274" y="16745"/>
                  </a:lnTo>
                  <a:cubicBezTo>
                    <a:pt x="3310" y="16710"/>
                    <a:pt x="3337" y="16665"/>
                    <a:pt x="3337" y="16612"/>
                  </a:cubicBezTo>
                  <a:lnTo>
                    <a:pt x="3337" y="11768"/>
                  </a:lnTo>
                  <a:lnTo>
                    <a:pt x="5148" y="11768"/>
                  </a:lnTo>
                  <a:cubicBezTo>
                    <a:pt x="5719" y="11768"/>
                    <a:pt x="6174" y="11313"/>
                    <a:pt x="6174" y="10742"/>
                  </a:cubicBezTo>
                  <a:lnTo>
                    <a:pt x="617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3610500" y="4410950"/>
              <a:ext cx="63125" cy="244025"/>
            </a:xfrm>
            <a:custGeom>
              <a:avLst/>
              <a:gdLst/>
              <a:ahLst/>
              <a:cxnLst/>
              <a:rect l="l" t="t" r="r" b="b"/>
              <a:pathLst>
                <a:path w="2525" h="9761" extrusionOk="0">
                  <a:moveTo>
                    <a:pt x="2525" y="1"/>
                  </a:moveTo>
                  <a:lnTo>
                    <a:pt x="0" y="1722"/>
                  </a:lnTo>
                  <a:lnTo>
                    <a:pt x="0" y="9760"/>
                  </a:lnTo>
                  <a:lnTo>
                    <a:pt x="2525" y="9760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3737400" y="4323975"/>
              <a:ext cx="62900" cy="331000"/>
            </a:xfrm>
            <a:custGeom>
              <a:avLst/>
              <a:gdLst/>
              <a:ahLst/>
              <a:cxnLst/>
              <a:rect l="l" t="t" r="r" b="b"/>
              <a:pathLst>
                <a:path w="2516" h="13240" extrusionOk="0">
                  <a:moveTo>
                    <a:pt x="2516" y="1"/>
                  </a:moveTo>
                  <a:lnTo>
                    <a:pt x="0" y="1722"/>
                  </a:lnTo>
                  <a:lnTo>
                    <a:pt x="0" y="13239"/>
                  </a:lnTo>
                  <a:lnTo>
                    <a:pt x="2516" y="13239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3483800" y="4497700"/>
              <a:ext cx="63150" cy="157275"/>
            </a:xfrm>
            <a:custGeom>
              <a:avLst/>
              <a:gdLst/>
              <a:ahLst/>
              <a:cxnLst/>
              <a:rect l="l" t="t" r="r" b="b"/>
              <a:pathLst>
                <a:path w="2526" h="6291" extrusionOk="0">
                  <a:moveTo>
                    <a:pt x="2526" y="1"/>
                  </a:moveTo>
                  <a:lnTo>
                    <a:pt x="1" y="1732"/>
                  </a:lnTo>
                  <a:lnTo>
                    <a:pt x="1" y="6290"/>
                  </a:lnTo>
                  <a:lnTo>
                    <a:pt x="2526" y="6290"/>
                  </a:lnTo>
                  <a:lnTo>
                    <a:pt x="252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3360025" y="4582675"/>
              <a:ext cx="62925" cy="72300"/>
            </a:xfrm>
            <a:custGeom>
              <a:avLst/>
              <a:gdLst/>
              <a:ahLst/>
              <a:cxnLst/>
              <a:rect l="l" t="t" r="r" b="b"/>
              <a:pathLst>
                <a:path w="2517" h="2892" extrusionOk="0">
                  <a:moveTo>
                    <a:pt x="2517" y="1"/>
                  </a:moveTo>
                  <a:lnTo>
                    <a:pt x="1" y="1723"/>
                  </a:lnTo>
                  <a:lnTo>
                    <a:pt x="1" y="2891"/>
                  </a:lnTo>
                  <a:lnTo>
                    <a:pt x="2517" y="2891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3836425" y="4150250"/>
              <a:ext cx="217250" cy="504725"/>
            </a:xfrm>
            <a:custGeom>
              <a:avLst/>
              <a:gdLst/>
              <a:ahLst/>
              <a:cxnLst/>
              <a:rect l="l" t="t" r="r" b="b"/>
              <a:pathLst>
                <a:path w="8690" h="20189" extrusionOk="0">
                  <a:moveTo>
                    <a:pt x="8689" y="0"/>
                  </a:moveTo>
                  <a:lnTo>
                    <a:pt x="0" y="5959"/>
                  </a:lnTo>
                  <a:lnTo>
                    <a:pt x="0" y="11071"/>
                  </a:lnTo>
                  <a:cubicBezTo>
                    <a:pt x="0" y="11642"/>
                    <a:pt x="455" y="12097"/>
                    <a:pt x="1026" y="12097"/>
                  </a:cubicBezTo>
                  <a:lnTo>
                    <a:pt x="1106" y="12097"/>
                  </a:lnTo>
                  <a:lnTo>
                    <a:pt x="1106" y="20188"/>
                  </a:lnTo>
                  <a:lnTo>
                    <a:pt x="3622" y="20188"/>
                  </a:lnTo>
                  <a:lnTo>
                    <a:pt x="3622" y="12097"/>
                  </a:lnTo>
                  <a:lnTo>
                    <a:pt x="5148" y="12097"/>
                  </a:lnTo>
                  <a:cubicBezTo>
                    <a:pt x="5692" y="12097"/>
                    <a:pt x="6138" y="11678"/>
                    <a:pt x="6174" y="11142"/>
                  </a:cubicBezTo>
                  <a:lnTo>
                    <a:pt x="6174" y="20188"/>
                  </a:lnTo>
                  <a:lnTo>
                    <a:pt x="8689" y="20188"/>
                  </a:lnTo>
                  <a:lnTo>
                    <a:pt x="8689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4244100" y="4129500"/>
              <a:ext cx="62925" cy="525475"/>
            </a:xfrm>
            <a:custGeom>
              <a:avLst/>
              <a:gdLst/>
              <a:ahLst/>
              <a:cxnLst/>
              <a:rect l="l" t="t" r="r" b="b"/>
              <a:pathLst>
                <a:path w="2517" h="21019" extrusionOk="0">
                  <a:moveTo>
                    <a:pt x="1" y="0"/>
                  </a:moveTo>
                  <a:lnTo>
                    <a:pt x="1" y="21018"/>
                  </a:lnTo>
                  <a:lnTo>
                    <a:pt x="2517" y="21018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4370775" y="3889525"/>
              <a:ext cx="62925" cy="765450"/>
            </a:xfrm>
            <a:custGeom>
              <a:avLst/>
              <a:gdLst/>
              <a:ahLst/>
              <a:cxnLst/>
              <a:rect l="l" t="t" r="r" b="b"/>
              <a:pathLst>
                <a:path w="2517" h="30618" extrusionOk="0">
                  <a:moveTo>
                    <a:pt x="2517" y="0"/>
                  </a:moveTo>
                  <a:lnTo>
                    <a:pt x="1" y="1731"/>
                  </a:lnTo>
                  <a:lnTo>
                    <a:pt x="1" y="30617"/>
                  </a:lnTo>
                  <a:lnTo>
                    <a:pt x="2517" y="306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6826750" y="3437225"/>
              <a:ext cx="63150" cy="1217750"/>
            </a:xfrm>
            <a:custGeom>
              <a:avLst/>
              <a:gdLst/>
              <a:ahLst/>
              <a:cxnLst/>
              <a:rect l="l" t="t" r="r" b="b"/>
              <a:pathLst>
                <a:path w="2526" h="48710" extrusionOk="0">
                  <a:moveTo>
                    <a:pt x="1" y="1"/>
                  </a:moveTo>
                  <a:lnTo>
                    <a:pt x="1" y="48709"/>
                  </a:lnTo>
                  <a:lnTo>
                    <a:pt x="2525" y="48709"/>
                  </a:lnTo>
                  <a:lnTo>
                    <a:pt x="2525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6328725" y="4057025"/>
              <a:ext cx="62925" cy="597950"/>
            </a:xfrm>
            <a:custGeom>
              <a:avLst/>
              <a:gdLst/>
              <a:ahLst/>
              <a:cxnLst/>
              <a:rect l="l" t="t" r="r" b="b"/>
              <a:pathLst>
                <a:path w="2517" h="23918" extrusionOk="0">
                  <a:moveTo>
                    <a:pt x="1" y="0"/>
                  </a:moveTo>
                  <a:lnTo>
                    <a:pt x="1" y="23917"/>
                  </a:lnTo>
                  <a:lnTo>
                    <a:pt x="2517" y="23917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6204950" y="4253725"/>
              <a:ext cx="62925" cy="401250"/>
            </a:xfrm>
            <a:custGeom>
              <a:avLst/>
              <a:gdLst/>
              <a:ahLst/>
              <a:cxnLst/>
              <a:rect l="l" t="t" r="r" b="b"/>
              <a:pathLst>
                <a:path w="2517" h="16050" extrusionOk="0">
                  <a:moveTo>
                    <a:pt x="1" y="0"/>
                  </a:moveTo>
                  <a:lnTo>
                    <a:pt x="1" y="16049"/>
                  </a:lnTo>
                  <a:lnTo>
                    <a:pt x="2516" y="16049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6953650" y="2688750"/>
              <a:ext cx="189600" cy="1966225"/>
            </a:xfrm>
            <a:custGeom>
              <a:avLst/>
              <a:gdLst/>
              <a:ahLst/>
              <a:cxnLst/>
              <a:rect l="l" t="t" r="r" b="b"/>
              <a:pathLst>
                <a:path w="7584" h="78649" extrusionOk="0">
                  <a:moveTo>
                    <a:pt x="3783" y="1"/>
                  </a:moveTo>
                  <a:cubicBezTo>
                    <a:pt x="3694" y="1"/>
                    <a:pt x="3614" y="72"/>
                    <a:pt x="3614" y="161"/>
                  </a:cubicBezTo>
                  <a:lnTo>
                    <a:pt x="3614" y="15711"/>
                  </a:lnTo>
                  <a:lnTo>
                    <a:pt x="1633" y="15711"/>
                  </a:lnTo>
                  <a:cubicBezTo>
                    <a:pt x="1071" y="15711"/>
                    <a:pt x="607" y="16166"/>
                    <a:pt x="607" y="16737"/>
                  </a:cubicBezTo>
                  <a:lnTo>
                    <a:pt x="607" y="18672"/>
                  </a:lnTo>
                  <a:lnTo>
                    <a:pt x="1" y="18672"/>
                  </a:lnTo>
                  <a:lnTo>
                    <a:pt x="1" y="78648"/>
                  </a:lnTo>
                  <a:lnTo>
                    <a:pt x="2516" y="78648"/>
                  </a:lnTo>
                  <a:lnTo>
                    <a:pt x="2516" y="38575"/>
                  </a:lnTo>
                  <a:lnTo>
                    <a:pt x="3614" y="38575"/>
                  </a:lnTo>
                  <a:lnTo>
                    <a:pt x="3614" y="40573"/>
                  </a:lnTo>
                  <a:cubicBezTo>
                    <a:pt x="3614" y="40672"/>
                    <a:pt x="3694" y="40743"/>
                    <a:pt x="3783" y="40743"/>
                  </a:cubicBezTo>
                  <a:cubicBezTo>
                    <a:pt x="3872" y="40743"/>
                    <a:pt x="3953" y="40672"/>
                    <a:pt x="3953" y="40573"/>
                  </a:cubicBezTo>
                  <a:lnTo>
                    <a:pt x="3953" y="38575"/>
                  </a:lnTo>
                  <a:lnTo>
                    <a:pt x="5068" y="38575"/>
                  </a:lnTo>
                  <a:lnTo>
                    <a:pt x="5068" y="78648"/>
                  </a:lnTo>
                  <a:lnTo>
                    <a:pt x="7583" y="78648"/>
                  </a:lnTo>
                  <a:lnTo>
                    <a:pt x="7583" y="22723"/>
                  </a:lnTo>
                  <a:lnTo>
                    <a:pt x="6790" y="22723"/>
                  </a:lnTo>
                  <a:lnTo>
                    <a:pt x="6790" y="16737"/>
                  </a:lnTo>
                  <a:cubicBezTo>
                    <a:pt x="6790" y="16166"/>
                    <a:pt x="6326" y="15711"/>
                    <a:pt x="5764" y="15711"/>
                  </a:cubicBezTo>
                  <a:lnTo>
                    <a:pt x="3953" y="15711"/>
                  </a:lnTo>
                  <a:lnTo>
                    <a:pt x="3953" y="161"/>
                  </a:lnTo>
                  <a:cubicBezTo>
                    <a:pt x="3953" y="72"/>
                    <a:pt x="3872" y="1"/>
                    <a:pt x="378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5175900" y="3488525"/>
              <a:ext cx="62925" cy="1166450"/>
            </a:xfrm>
            <a:custGeom>
              <a:avLst/>
              <a:gdLst/>
              <a:ahLst/>
              <a:cxnLst/>
              <a:rect l="l" t="t" r="r" b="b"/>
              <a:pathLst>
                <a:path w="2517" h="46658" extrusionOk="0">
                  <a:moveTo>
                    <a:pt x="1" y="0"/>
                  </a:moveTo>
                  <a:lnTo>
                    <a:pt x="1" y="46657"/>
                  </a:lnTo>
                  <a:lnTo>
                    <a:pt x="2517" y="46657"/>
                  </a:lnTo>
                  <a:lnTo>
                    <a:pt x="2517" y="117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5302600" y="3547625"/>
              <a:ext cx="62900" cy="1107350"/>
            </a:xfrm>
            <a:custGeom>
              <a:avLst/>
              <a:gdLst/>
              <a:ahLst/>
              <a:cxnLst/>
              <a:rect l="l" t="t" r="r" b="b"/>
              <a:pathLst>
                <a:path w="2516" h="44294" extrusionOk="0">
                  <a:moveTo>
                    <a:pt x="0" y="1"/>
                  </a:moveTo>
                  <a:lnTo>
                    <a:pt x="0" y="44293"/>
                  </a:lnTo>
                  <a:lnTo>
                    <a:pt x="2516" y="44293"/>
                  </a:lnTo>
                  <a:lnTo>
                    <a:pt x="2516" y="116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5049225" y="4072400"/>
              <a:ext cx="62925" cy="582575"/>
            </a:xfrm>
            <a:custGeom>
              <a:avLst/>
              <a:gdLst/>
              <a:ahLst/>
              <a:cxnLst/>
              <a:rect l="l" t="t" r="r" b="b"/>
              <a:pathLst>
                <a:path w="2517" h="23303" extrusionOk="0">
                  <a:moveTo>
                    <a:pt x="1" y="1"/>
                  </a:moveTo>
                  <a:lnTo>
                    <a:pt x="1" y="23302"/>
                  </a:lnTo>
                  <a:lnTo>
                    <a:pt x="2517" y="23302"/>
                  </a:lnTo>
                  <a:lnTo>
                    <a:pt x="251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801450" y="4106525"/>
              <a:ext cx="62925" cy="548450"/>
            </a:xfrm>
            <a:custGeom>
              <a:avLst/>
              <a:gdLst/>
              <a:ahLst/>
              <a:cxnLst/>
              <a:rect l="l" t="t" r="r" b="b"/>
              <a:pathLst>
                <a:path w="2517" h="21938" extrusionOk="0">
                  <a:moveTo>
                    <a:pt x="1" y="1"/>
                  </a:moveTo>
                  <a:lnTo>
                    <a:pt x="1" y="21937"/>
                  </a:lnTo>
                  <a:lnTo>
                    <a:pt x="2516" y="21937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677675" y="4381300"/>
              <a:ext cx="62925" cy="273675"/>
            </a:xfrm>
            <a:custGeom>
              <a:avLst/>
              <a:gdLst/>
              <a:ahLst/>
              <a:cxnLst/>
              <a:rect l="l" t="t" r="r" b="b"/>
              <a:pathLst>
                <a:path w="2517" h="10947" extrusionOk="0">
                  <a:moveTo>
                    <a:pt x="0" y="0"/>
                  </a:moveTo>
                  <a:lnTo>
                    <a:pt x="0" y="10946"/>
                  </a:lnTo>
                  <a:lnTo>
                    <a:pt x="2516" y="10946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553900" y="4281825"/>
              <a:ext cx="62900" cy="373150"/>
            </a:xfrm>
            <a:custGeom>
              <a:avLst/>
              <a:gdLst/>
              <a:ahLst/>
              <a:cxnLst/>
              <a:rect l="l" t="t" r="r" b="b"/>
              <a:pathLst>
                <a:path w="2516" h="14926" extrusionOk="0">
                  <a:moveTo>
                    <a:pt x="0" y="0"/>
                  </a:moveTo>
                  <a:lnTo>
                    <a:pt x="0" y="14925"/>
                  </a:lnTo>
                  <a:lnTo>
                    <a:pt x="2516" y="14925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5429275" y="3684125"/>
              <a:ext cx="62900" cy="970850"/>
            </a:xfrm>
            <a:custGeom>
              <a:avLst/>
              <a:gdLst/>
              <a:ahLst/>
              <a:cxnLst/>
              <a:rect l="l" t="t" r="r" b="b"/>
              <a:pathLst>
                <a:path w="2516" h="38834" extrusionOk="0">
                  <a:moveTo>
                    <a:pt x="0" y="0"/>
                  </a:moveTo>
                  <a:lnTo>
                    <a:pt x="0" y="38833"/>
                  </a:lnTo>
                  <a:lnTo>
                    <a:pt x="2516" y="38833"/>
                  </a:lnTo>
                  <a:lnTo>
                    <a:pt x="251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5555950" y="4156700"/>
              <a:ext cx="62925" cy="498275"/>
            </a:xfrm>
            <a:custGeom>
              <a:avLst/>
              <a:gdLst/>
              <a:ahLst/>
              <a:cxnLst/>
              <a:rect l="l" t="t" r="r" b="b"/>
              <a:pathLst>
                <a:path w="2517" h="19931" extrusionOk="0">
                  <a:moveTo>
                    <a:pt x="0" y="1"/>
                  </a:moveTo>
                  <a:lnTo>
                    <a:pt x="0" y="19930"/>
                  </a:lnTo>
                  <a:lnTo>
                    <a:pt x="2516" y="19930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5682625" y="4024000"/>
              <a:ext cx="62925" cy="630975"/>
            </a:xfrm>
            <a:custGeom>
              <a:avLst/>
              <a:gdLst/>
              <a:ahLst/>
              <a:cxnLst/>
              <a:rect l="l" t="t" r="r" b="b"/>
              <a:pathLst>
                <a:path w="2517" h="25239" extrusionOk="0">
                  <a:moveTo>
                    <a:pt x="1" y="1"/>
                  </a:moveTo>
                  <a:lnTo>
                    <a:pt x="1" y="25238"/>
                  </a:lnTo>
                  <a:lnTo>
                    <a:pt x="2516" y="25238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5809300" y="3767300"/>
              <a:ext cx="62925" cy="887675"/>
            </a:xfrm>
            <a:custGeom>
              <a:avLst/>
              <a:gdLst/>
              <a:ahLst/>
              <a:cxnLst/>
              <a:rect l="l" t="t" r="r" b="b"/>
              <a:pathLst>
                <a:path w="2517" h="35507" extrusionOk="0">
                  <a:moveTo>
                    <a:pt x="1" y="1"/>
                  </a:moveTo>
                  <a:lnTo>
                    <a:pt x="1" y="35506"/>
                  </a:lnTo>
                  <a:lnTo>
                    <a:pt x="2516" y="35506"/>
                  </a:lnTo>
                  <a:lnTo>
                    <a:pt x="2516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rgbClr val="FFFFFF">
                    <a:alpha val="2862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5935975" y="4031600"/>
              <a:ext cx="62925" cy="623375"/>
            </a:xfrm>
            <a:custGeom>
              <a:avLst/>
              <a:gdLst/>
              <a:ahLst/>
              <a:cxnLst/>
              <a:rect l="l" t="t" r="r" b="b"/>
              <a:pathLst>
                <a:path w="2517" h="24935" extrusionOk="0">
                  <a:moveTo>
                    <a:pt x="1" y="0"/>
                  </a:moveTo>
                  <a:lnTo>
                    <a:pt x="1" y="24934"/>
                  </a:lnTo>
                  <a:lnTo>
                    <a:pt x="2517" y="24934"/>
                  </a:lnTo>
                  <a:lnTo>
                    <a:pt x="2517" y="0"/>
                  </a:lnTo>
                  <a:close/>
                </a:path>
              </a:pathLst>
            </a:custGeom>
            <a:gradFill>
              <a:gsLst>
                <a:gs pos="0">
                  <a:srgbClr val="83A8ED">
                    <a:alpha val="23529"/>
                  </a:srgbClr>
                </a:gs>
                <a:gs pos="100000">
                  <a:srgbClr val="4661BC">
                    <a:alpha val="22745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263250" y="2561400"/>
              <a:ext cx="3722100" cy="2093575"/>
            </a:xfrm>
            <a:custGeom>
              <a:avLst/>
              <a:gdLst/>
              <a:ahLst/>
              <a:cxnLst/>
              <a:rect l="l" t="t" r="r" b="b"/>
              <a:pathLst>
                <a:path w="148884" h="83743" extrusionOk="0">
                  <a:moveTo>
                    <a:pt x="147902" y="1"/>
                  </a:moveTo>
                  <a:lnTo>
                    <a:pt x="88220" y="41573"/>
                  </a:lnTo>
                  <a:lnTo>
                    <a:pt x="72823" y="34168"/>
                  </a:lnTo>
                  <a:lnTo>
                    <a:pt x="0" y="83733"/>
                  </a:lnTo>
                  <a:lnTo>
                    <a:pt x="3988" y="83742"/>
                  </a:lnTo>
                  <a:lnTo>
                    <a:pt x="73037" y="36764"/>
                  </a:lnTo>
                  <a:lnTo>
                    <a:pt x="88434" y="44169"/>
                  </a:lnTo>
                  <a:lnTo>
                    <a:pt x="148883" y="2053"/>
                  </a:lnTo>
                  <a:lnTo>
                    <a:pt x="147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6827425" y="2446775"/>
              <a:ext cx="315825" cy="298875"/>
            </a:xfrm>
            <a:custGeom>
              <a:avLst/>
              <a:gdLst/>
              <a:ahLst/>
              <a:cxnLst/>
              <a:rect l="l" t="t" r="r" b="b"/>
              <a:pathLst>
                <a:path w="12633" h="11955" extrusionOk="0">
                  <a:moveTo>
                    <a:pt x="12632" y="0"/>
                  </a:moveTo>
                  <a:lnTo>
                    <a:pt x="0" y="4158"/>
                  </a:lnTo>
                  <a:lnTo>
                    <a:pt x="5059" y="6611"/>
                  </a:lnTo>
                  <a:lnTo>
                    <a:pt x="6798" y="11955"/>
                  </a:lnTo>
                  <a:lnTo>
                    <a:pt x="12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10"/>
          <p:cNvGrpSpPr/>
          <p:nvPr/>
        </p:nvGrpSpPr>
        <p:grpSpPr>
          <a:xfrm flipH="1">
            <a:off x="3326617" y="-2268975"/>
            <a:ext cx="3106059" cy="2956030"/>
            <a:chOff x="6037942" y="4208000"/>
            <a:chExt cx="3106059" cy="2956030"/>
          </a:xfrm>
        </p:grpSpPr>
        <p:sp>
          <p:nvSpPr>
            <p:cNvPr id="460" name="Google Shape;460;p10"/>
            <p:cNvSpPr/>
            <p:nvPr/>
          </p:nvSpPr>
          <p:spPr>
            <a:xfrm>
              <a:off x="6325489" y="5386564"/>
              <a:ext cx="88302" cy="1159170"/>
            </a:xfrm>
            <a:custGeom>
              <a:avLst/>
              <a:gdLst/>
              <a:ahLst/>
              <a:cxnLst/>
              <a:rect l="l" t="t" r="r" b="b"/>
              <a:pathLst>
                <a:path w="893" h="11723" extrusionOk="0">
                  <a:moveTo>
                    <a:pt x="1" y="0"/>
                  </a:moveTo>
                  <a:lnTo>
                    <a:pt x="170" y="11722"/>
                  </a:lnTo>
                  <a:lnTo>
                    <a:pt x="893" y="11722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6470152" y="5063618"/>
              <a:ext cx="72481" cy="1245690"/>
            </a:xfrm>
            <a:custGeom>
              <a:avLst/>
              <a:gdLst/>
              <a:ahLst/>
              <a:cxnLst/>
              <a:rect l="l" t="t" r="r" b="b"/>
              <a:pathLst>
                <a:path w="733" h="12598" extrusionOk="0">
                  <a:moveTo>
                    <a:pt x="1" y="1"/>
                  </a:moveTo>
                  <a:lnTo>
                    <a:pt x="1" y="12597"/>
                  </a:lnTo>
                  <a:lnTo>
                    <a:pt x="732" y="12597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6179936" y="5319522"/>
              <a:ext cx="72481" cy="1318763"/>
            </a:xfrm>
            <a:custGeom>
              <a:avLst/>
              <a:gdLst/>
              <a:ahLst/>
              <a:cxnLst/>
              <a:rect l="l" t="t" r="r" b="b"/>
              <a:pathLst>
                <a:path w="733" h="13337" extrusionOk="0">
                  <a:moveTo>
                    <a:pt x="1" y="0"/>
                  </a:moveTo>
                  <a:lnTo>
                    <a:pt x="1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6037942" y="5337123"/>
              <a:ext cx="72382" cy="1826907"/>
            </a:xfrm>
            <a:custGeom>
              <a:avLst/>
              <a:gdLst/>
              <a:ahLst/>
              <a:cxnLst/>
              <a:rect l="l" t="t" r="r" b="b"/>
              <a:pathLst>
                <a:path w="732" h="18476" extrusionOk="0">
                  <a:moveTo>
                    <a:pt x="0" y="0"/>
                  </a:moveTo>
                  <a:lnTo>
                    <a:pt x="0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6615705" y="5180100"/>
              <a:ext cx="72481" cy="1372652"/>
            </a:xfrm>
            <a:custGeom>
              <a:avLst/>
              <a:gdLst/>
              <a:ahLst/>
              <a:cxnLst/>
              <a:rect l="l" t="t" r="r" b="b"/>
              <a:pathLst>
                <a:path w="733" h="13882" extrusionOk="0">
                  <a:moveTo>
                    <a:pt x="1" y="1"/>
                  </a:moveTo>
                  <a:lnTo>
                    <a:pt x="1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6761259" y="5368864"/>
              <a:ext cx="71591" cy="1125650"/>
            </a:xfrm>
            <a:custGeom>
              <a:avLst/>
              <a:gdLst/>
              <a:ahLst/>
              <a:cxnLst/>
              <a:rect l="l" t="t" r="r" b="b"/>
              <a:pathLst>
                <a:path w="724" h="11384" extrusionOk="0">
                  <a:moveTo>
                    <a:pt x="1" y="1"/>
                  </a:moveTo>
                  <a:lnTo>
                    <a:pt x="1" y="11384"/>
                  </a:lnTo>
                  <a:lnTo>
                    <a:pt x="723" y="11384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6905922" y="5185440"/>
              <a:ext cx="72481" cy="1237681"/>
            </a:xfrm>
            <a:custGeom>
              <a:avLst/>
              <a:gdLst/>
              <a:ahLst/>
              <a:cxnLst/>
              <a:rect l="l" t="t" r="r" b="b"/>
              <a:pathLst>
                <a:path w="733" h="12517" extrusionOk="0">
                  <a:moveTo>
                    <a:pt x="1" y="0"/>
                  </a:moveTo>
                  <a:lnTo>
                    <a:pt x="1" y="12516"/>
                  </a:lnTo>
                  <a:lnTo>
                    <a:pt x="732" y="1251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7051475" y="4786652"/>
              <a:ext cx="72481" cy="1602944"/>
            </a:xfrm>
            <a:custGeom>
              <a:avLst/>
              <a:gdLst/>
              <a:ahLst/>
              <a:cxnLst/>
              <a:rect l="l" t="t" r="r" b="b"/>
              <a:pathLst>
                <a:path w="733" h="16211" extrusionOk="0">
                  <a:moveTo>
                    <a:pt x="1" y="1"/>
                  </a:moveTo>
                  <a:lnTo>
                    <a:pt x="1" y="16210"/>
                  </a:lnTo>
                  <a:lnTo>
                    <a:pt x="732" y="1621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7197028" y="4872283"/>
              <a:ext cx="71591" cy="1627565"/>
            </a:xfrm>
            <a:custGeom>
              <a:avLst/>
              <a:gdLst/>
              <a:ahLst/>
              <a:cxnLst/>
              <a:rect l="l" t="t" r="r" b="b"/>
              <a:pathLst>
                <a:path w="724" h="16460" extrusionOk="0">
                  <a:moveTo>
                    <a:pt x="1" y="0"/>
                  </a:moveTo>
                  <a:lnTo>
                    <a:pt x="1" y="16459"/>
                  </a:lnTo>
                  <a:lnTo>
                    <a:pt x="723" y="16459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7625777" y="5386564"/>
              <a:ext cx="89192" cy="1159170"/>
            </a:xfrm>
            <a:custGeom>
              <a:avLst/>
              <a:gdLst/>
              <a:ahLst/>
              <a:cxnLst/>
              <a:rect l="l" t="t" r="r" b="b"/>
              <a:pathLst>
                <a:path w="902" h="11723" extrusionOk="0">
                  <a:moveTo>
                    <a:pt x="0" y="0"/>
                  </a:moveTo>
                  <a:lnTo>
                    <a:pt x="170" y="11722"/>
                  </a:lnTo>
                  <a:lnTo>
                    <a:pt x="901" y="1172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7771330" y="5180990"/>
              <a:ext cx="71492" cy="1245591"/>
            </a:xfrm>
            <a:custGeom>
              <a:avLst/>
              <a:gdLst/>
              <a:ahLst/>
              <a:cxnLst/>
              <a:rect l="l" t="t" r="r" b="b"/>
              <a:pathLst>
                <a:path w="723" h="12597" extrusionOk="0">
                  <a:moveTo>
                    <a:pt x="0" y="0"/>
                  </a:moveTo>
                  <a:lnTo>
                    <a:pt x="0" y="12597"/>
                  </a:lnTo>
                  <a:lnTo>
                    <a:pt x="723" y="12597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7480224" y="5319522"/>
              <a:ext cx="72382" cy="1318763"/>
            </a:xfrm>
            <a:custGeom>
              <a:avLst/>
              <a:gdLst/>
              <a:ahLst/>
              <a:cxnLst/>
              <a:rect l="l" t="t" r="r" b="b"/>
              <a:pathLst>
                <a:path w="732" h="13337" extrusionOk="0">
                  <a:moveTo>
                    <a:pt x="0" y="0"/>
                  </a:moveTo>
                  <a:lnTo>
                    <a:pt x="0" y="13337"/>
                  </a:lnTo>
                  <a:lnTo>
                    <a:pt x="732" y="13337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7338132" y="5337123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7915994" y="5424435"/>
              <a:ext cx="72382" cy="1372652"/>
            </a:xfrm>
            <a:custGeom>
              <a:avLst/>
              <a:gdLst/>
              <a:ahLst/>
              <a:cxnLst/>
              <a:rect l="l" t="t" r="r" b="b"/>
              <a:pathLst>
                <a:path w="732" h="13882" extrusionOk="0">
                  <a:moveTo>
                    <a:pt x="0" y="1"/>
                  </a:moveTo>
                  <a:lnTo>
                    <a:pt x="0" y="13882"/>
                  </a:lnTo>
                  <a:lnTo>
                    <a:pt x="732" y="13882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8061547" y="5065398"/>
              <a:ext cx="72382" cy="1362072"/>
            </a:xfrm>
            <a:custGeom>
              <a:avLst/>
              <a:gdLst/>
              <a:ahLst/>
              <a:cxnLst/>
              <a:rect l="l" t="t" r="r" b="b"/>
              <a:pathLst>
                <a:path w="732" h="13775" extrusionOk="0">
                  <a:moveTo>
                    <a:pt x="0" y="1"/>
                  </a:moveTo>
                  <a:lnTo>
                    <a:pt x="0" y="13775"/>
                  </a:lnTo>
                  <a:lnTo>
                    <a:pt x="732" y="1377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8207100" y="4904914"/>
              <a:ext cx="71492" cy="1238571"/>
            </a:xfrm>
            <a:custGeom>
              <a:avLst/>
              <a:gdLst/>
              <a:ahLst/>
              <a:cxnLst/>
              <a:rect l="l" t="t" r="r" b="b"/>
              <a:pathLst>
                <a:path w="723" h="12526" extrusionOk="0">
                  <a:moveTo>
                    <a:pt x="0" y="0"/>
                  </a:moveTo>
                  <a:lnTo>
                    <a:pt x="0" y="12525"/>
                  </a:lnTo>
                  <a:lnTo>
                    <a:pt x="723" y="12525"/>
                  </a:lnTo>
                  <a:lnTo>
                    <a:pt x="72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8351763" y="5108609"/>
              <a:ext cx="72382" cy="1034878"/>
            </a:xfrm>
            <a:custGeom>
              <a:avLst/>
              <a:gdLst/>
              <a:ahLst/>
              <a:cxnLst/>
              <a:rect l="l" t="t" r="r" b="b"/>
              <a:pathLst>
                <a:path w="732" h="10466" extrusionOk="0">
                  <a:moveTo>
                    <a:pt x="0" y="1"/>
                  </a:moveTo>
                  <a:lnTo>
                    <a:pt x="0" y="10465"/>
                  </a:lnTo>
                  <a:lnTo>
                    <a:pt x="732" y="10465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497317" y="4872283"/>
              <a:ext cx="72382" cy="1863987"/>
            </a:xfrm>
            <a:custGeom>
              <a:avLst/>
              <a:gdLst/>
              <a:ahLst/>
              <a:cxnLst/>
              <a:rect l="l" t="t" r="r" b="b"/>
              <a:pathLst>
                <a:path w="732" h="18851" extrusionOk="0">
                  <a:moveTo>
                    <a:pt x="0" y="0"/>
                  </a:moveTo>
                  <a:lnTo>
                    <a:pt x="0" y="18850"/>
                  </a:lnTo>
                  <a:lnTo>
                    <a:pt x="732" y="18850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5967" y="4997467"/>
              <a:ext cx="72481" cy="1758185"/>
            </a:xfrm>
            <a:custGeom>
              <a:avLst/>
              <a:gdLst/>
              <a:ahLst/>
              <a:cxnLst/>
              <a:rect l="l" t="t" r="r" b="b"/>
              <a:pathLst>
                <a:path w="733" h="17781" extrusionOk="0">
                  <a:moveTo>
                    <a:pt x="1" y="1"/>
                  </a:moveTo>
                  <a:lnTo>
                    <a:pt x="1" y="17780"/>
                  </a:lnTo>
                  <a:lnTo>
                    <a:pt x="732" y="17780"/>
                  </a:lnTo>
                  <a:lnTo>
                    <a:pt x="7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9071520" y="4253881"/>
              <a:ext cx="72481" cy="1813756"/>
            </a:xfrm>
            <a:custGeom>
              <a:avLst/>
              <a:gdLst/>
              <a:ahLst/>
              <a:cxnLst/>
              <a:rect l="l" t="t" r="r" b="b"/>
              <a:pathLst>
                <a:path w="733" h="18343" extrusionOk="0">
                  <a:moveTo>
                    <a:pt x="1" y="0"/>
                  </a:moveTo>
                  <a:lnTo>
                    <a:pt x="1" y="18342"/>
                  </a:lnTo>
                  <a:lnTo>
                    <a:pt x="732" y="18342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8781304" y="4208000"/>
              <a:ext cx="71591" cy="2123349"/>
            </a:xfrm>
            <a:custGeom>
              <a:avLst/>
              <a:gdLst/>
              <a:ahLst/>
              <a:cxnLst/>
              <a:rect l="l" t="t" r="r" b="b"/>
              <a:pathLst>
                <a:path w="724" h="21474" extrusionOk="0">
                  <a:moveTo>
                    <a:pt x="1" y="1"/>
                  </a:moveTo>
                  <a:lnTo>
                    <a:pt x="1" y="21473"/>
                  </a:lnTo>
                  <a:lnTo>
                    <a:pt x="723" y="21473"/>
                  </a:lnTo>
                  <a:lnTo>
                    <a:pt x="72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8639310" y="4568817"/>
              <a:ext cx="72481" cy="1826907"/>
            </a:xfrm>
            <a:custGeom>
              <a:avLst/>
              <a:gdLst/>
              <a:ahLst/>
              <a:cxnLst/>
              <a:rect l="l" t="t" r="r" b="b"/>
              <a:pathLst>
                <a:path w="733" h="18476" extrusionOk="0">
                  <a:moveTo>
                    <a:pt x="1" y="0"/>
                  </a:moveTo>
                  <a:lnTo>
                    <a:pt x="1" y="18476"/>
                  </a:lnTo>
                  <a:lnTo>
                    <a:pt x="732" y="18476"/>
                  </a:lnTo>
                  <a:lnTo>
                    <a:pt x="73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ontserrat"/>
              <a:buNone/>
              <a:defRPr sz="3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●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aven Pro"/>
              <a:buChar char="○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aven Pro"/>
              <a:buChar char="■"/>
              <a:defRPr sz="1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08" name="Google Shape;130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8"/>
          <p:cNvSpPr txBox="1">
            <a:spLocks noGrp="1"/>
          </p:cNvSpPr>
          <p:nvPr>
            <p:ph type="ctrTitle"/>
          </p:nvPr>
        </p:nvSpPr>
        <p:spPr>
          <a:xfrm>
            <a:off x="713300" y="1141975"/>
            <a:ext cx="5439600" cy="23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FMS</a:t>
            </a:r>
            <a:r>
              <a:rPr lang="en" dirty="0">
                <a:solidFill>
                  <a:srgbClr val="4661BC"/>
                </a:solidFill>
              </a:rPr>
              <a:t> </a:t>
            </a:r>
            <a:br>
              <a:rPr lang="en" dirty="0">
                <a:solidFill>
                  <a:srgbClr val="4661BC"/>
                </a:solidFill>
              </a:rPr>
            </a:br>
            <a:r>
              <a:rPr lang="en" sz="1600" dirty="0">
                <a:solidFill>
                  <a:srgbClr val="4661BC"/>
                </a:solidFill>
              </a:rPr>
              <a:t>Factory Management System</a:t>
            </a:r>
            <a:endParaRPr lang="en" sz="1600" b="0" dirty="0">
              <a:solidFill>
                <a:schemeClr val="dk2"/>
              </a:solidFill>
            </a:endParaRPr>
          </a:p>
        </p:txBody>
      </p:sp>
      <p:sp>
        <p:nvSpPr>
          <p:cNvPr id="1317" name="Google Shape;1317;p28"/>
          <p:cNvSpPr txBox="1">
            <a:spLocks noGrp="1"/>
          </p:cNvSpPr>
          <p:nvPr>
            <p:ph type="subTitle" idx="1"/>
          </p:nvPr>
        </p:nvSpPr>
        <p:spPr>
          <a:xfrm>
            <a:off x="713221" y="3525725"/>
            <a:ext cx="3858900" cy="65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/>
              <a:t>Изработено</a:t>
            </a:r>
            <a:r>
              <a:rPr lang="en" dirty="0"/>
              <a:t> </a:t>
            </a:r>
            <a:r>
              <a:rPr lang="en" dirty="0" err="1"/>
              <a:t>от</a:t>
            </a:r>
            <a:r>
              <a:rPr lang="en" dirty="0"/>
              <a:t> </a:t>
            </a:r>
            <a:r>
              <a:rPr lang="en" dirty="0" err="1"/>
              <a:t>Симеон</a:t>
            </a:r>
            <a:r>
              <a:rPr lang="en" dirty="0"/>
              <a:t> </a:t>
            </a:r>
            <a:r>
              <a:rPr lang="en" dirty="0" err="1"/>
              <a:t>Стефанов</a:t>
            </a:r>
            <a:r>
              <a:rPr lang="en" dirty="0"/>
              <a:t> и </a:t>
            </a:r>
            <a:r>
              <a:rPr lang="en" dirty="0" err="1"/>
              <a:t>Калоян</a:t>
            </a:r>
            <a:r>
              <a:rPr lang="en" dirty="0"/>
              <a:t> </a:t>
            </a:r>
            <a:r>
              <a:rPr lang="en" dirty="0" err="1"/>
              <a:t>Иванов</a:t>
            </a:r>
          </a:p>
        </p:txBody>
      </p:sp>
      <p:sp>
        <p:nvSpPr>
          <p:cNvPr id="1318" name="Google Shape;1318;p28"/>
          <p:cNvSpPr/>
          <p:nvPr/>
        </p:nvSpPr>
        <p:spPr>
          <a:xfrm>
            <a:off x="7102694" y="1103446"/>
            <a:ext cx="662184" cy="43750"/>
          </a:xfrm>
          <a:custGeom>
            <a:avLst/>
            <a:gdLst/>
            <a:ahLst/>
            <a:cxnLst/>
            <a:rect l="l" t="t" r="r" b="b"/>
            <a:pathLst>
              <a:path w="9475" h="626" extrusionOk="0">
                <a:moveTo>
                  <a:pt x="313" y="1"/>
                </a:moveTo>
                <a:cubicBezTo>
                  <a:pt x="143" y="1"/>
                  <a:pt x="1" y="143"/>
                  <a:pt x="1" y="313"/>
                </a:cubicBezTo>
                <a:cubicBezTo>
                  <a:pt x="1" y="482"/>
                  <a:pt x="143" y="625"/>
                  <a:pt x="313" y="625"/>
                </a:cubicBezTo>
                <a:lnTo>
                  <a:pt x="9171" y="625"/>
                </a:lnTo>
                <a:cubicBezTo>
                  <a:pt x="9341" y="625"/>
                  <a:pt x="9475" y="482"/>
                  <a:pt x="9475" y="313"/>
                </a:cubicBezTo>
                <a:cubicBezTo>
                  <a:pt x="9475" y="143"/>
                  <a:pt x="9341" y="1"/>
                  <a:pt x="917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9" name="Google Shape;1319;p28"/>
          <p:cNvGrpSpPr/>
          <p:nvPr/>
        </p:nvGrpSpPr>
        <p:grpSpPr>
          <a:xfrm>
            <a:off x="6546599" y="964440"/>
            <a:ext cx="1884167" cy="3214615"/>
            <a:chOff x="6546599" y="964440"/>
            <a:chExt cx="1884167" cy="3214615"/>
          </a:xfrm>
        </p:grpSpPr>
        <p:sp>
          <p:nvSpPr>
            <p:cNvPr id="1320" name="Google Shape;1320;p28"/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1"/>
          <p:cNvSpPr txBox="1">
            <a:spLocks noGrp="1"/>
          </p:cNvSpPr>
          <p:nvPr>
            <p:ph type="title"/>
          </p:nvPr>
        </p:nvSpPr>
        <p:spPr>
          <a:xfrm>
            <a:off x="3030268" y="-36860"/>
            <a:ext cx="3397150" cy="1000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Отборът</a:t>
            </a:r>
            <a:r>
              <a:rPr lang="en" dirty="0"/>
              <a:t> </a:t>
            </a:r>
            <a:r>
              <a:rPr lang="en" dirty="0" err="1"/>
              <a:t>ни</a:t>
            </a:r>
          </a:p>
        </p:txBody>
      </p:sp>
      <p:grpSp>
        <p:nvGrpSpPr>
          <p:cNvPr id="1397" name="Google Shape;1397;p31"/>
          <p:cNvGrpSpPr/>
          <p:nvPr/>
        </p:nvGrpSpPr>
        <p:grpSpPr>
          <a:xfrm>
            <a:off x="7685728" y="587618"/>
            <a:ext cx="903604" cy="817401"/>
            <a:chOff x="431250" y="4269675"/>
            <a:chExt cx="623175" cy="563725"/>
          </a:xfrm>
        </p:grpSpPr>
        <p:sp>
          <p:nvSpPr>
            <p:cNvPr id="1398" name="Google Shape;1398;p31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View KKIvanov22's full-sized avatar">
            <a:extLst>
              <a:ext uri="{FF2B5EF4-FFF2-40B4-BE49-F238E27FC236}">
                <a16:creationId xmlns:a16="http://schemas.microsoft.com/office/drawing/2014/main" id="{CDF69FD1-00C9-EBB3-8F2D-C8292802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56" y="1693362"/>
            <a:ext cx="1271392" cy="1263564"/>
          </a:xfrm>
          <a:prstGeom prst="rect">
            <a:avLst/>
          </a:prstGeom>
        </p:spPr>
      </p:pic>
      <p:pic>
        <p:nvPicPr>
          <p:cNvPr id="7" name="Picture 6" descr="A person in a white shirt&#10;&#10;AI-generated content may be incorrect.">
            <a:extLst>
              <a:ext uri="{FF2B5EF4-FFF2-40B4-BE49-F238E27FC236}">
                <a16:creationId xmlns:a16="http://schemas.microsoft.com/office/drawing/2014/main" id="{11F9D3C2-3348-73CF-07A1-2E9C7F62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61" y="1693101"/>
            <a:ext cx="1271914" cy="1264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D32F-0E41-E4E7-4BB5-7E4F14F6D70C}"/>
              </a:ext>
            </a:extLst>
          </p:cNvPr>
          <p:cNvSpPr txBox="1"/>
          <p:nvPr/>
        </p:nvSpPr>
        <p:spPr>
          <a:xfrm>
            <a:off x="1940283" y="3049046"/>
            <a:ext cx="152539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Калоян</a:t>
            </a:r>
            <a:r>
              <a:rPr lang="en-GB" dirty="0"/>
              <a:t> </a:t>
            </a:r>
            <a:r>
              <a:rPr lang="en-GB" dirty="0" err="1"/>
              <a:t>Иванов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CFC4-C1ED-7B42-F8B8-20DFF5AB1B3F}"/>
              </a:ext>
            </a:extLst>
          </p:cNvPr>
          <p:cNvSpPr txBox="1"/>
          <p:nvPr/>
        </p:nvSpPr>
        <p:spPr>
          <a:xfrm>
            <a:off x="5596317" y="3049045"/>
            <a:ext cx="17837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Симеон</a:t>
            </a:r>
            <a:r>
              <a:rPr lang="en-GB" dirty="0"/>
              <a:t> </a:t>
            </a:r>
            <a:r>
              <a:rPr lang="en-GB" dirty="0" err="1"/>
              <a:t>Стефанов</a:t>
            </a:r>
            <a:endParaRPr lang="en-US" dirty="0" err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Технологиите</a:t>
            </a:r>
            <a:r>
              <a:rPr lang="en" dirty="0"/>
              <a:t>, </a:t>
            </a:r>
            <a:r>
              <a:rPr lang="en" dirty="0" err="1"/>
              <a:t>които</a:t>
            </a:r>
            <a:r>
              <a:rPr lang="en" dirty="0"/>
              <a:t> </a:t>
            </a:r>
            <a:r>
              <a:rPr lang="en" dirty="0" err="1"/>
              <a:t>използвахме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AF5399-BA5D-E393-DA4D-594440AF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1017725"/>
            <a:ext cx="8448675" cy="329565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C673E28-37A0-B616-B7FA-DF01EE14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270" y="1590425"/>
            <a:ext cx="2068830" cy="2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7"/>
          <p:cNvSpPr txBox="1">
            <a:spLocks noGrp="1"/>
          </p:cNvSpPr>
          <p:nvPr>
            <p:ph type="title"/>
          </p:nvPr>
        </p:nvSpPr>
        <p:spPr>
          <a:xfrm>
            <a:off x="5919175" y="539500"/>
            <a:ext cx="25116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Задачата</a:t>
            </a:r>
            <a:r>
              <a:rPr lang="en" dirty="0"/>
              <a:t> </a:t>
            </a:r>
            <a:r>
              <a:rPr lang="en" dirty="0" err="1"/>
              <a:t>ни</a:t>
            </a:r>
            <a:endParaRPr lang="en-US" dirty="0" err="1"/>
          </a:p>
        </p:txBody>
      </p:sp>
      <p:sp>
        <p:nvSpPr>
          <p:cNvPr id="1484" name="Google Shape;1484;p37"/>
          <p:cNvSpPr txBox="1">
            <a:spLocks noGrp="1"/>
          </p:cNvSpPr>
          <p:nvPr>
            <p:ph type="subTitle" idx="1"/>
          </p:nvPr>
        </p:nvSpPr>
        <p:spPr>
          <a:xfrm>
            <a:off x="5919175" y="1603450"/>
            <a:ext cx="2511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FMS е с </a:t>
            </a:r>
            <a:r>
              <a:rPr lang="en" dirty="0" err="1"/>
              <a:t>цел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направи</a:t>
            </a:r>
            <a:r>
              <a:rPr lang="en" dirty="0"/>
              <a:t> </a:t>
            </a:r>
            <a:r>
              <a:rPr lang="en" dirty="0" err="1"/>
              <a:t>лесно</a:t>
            </a:r>
            <a:r>
              <a:rPr lang="en" dirty="0"/>
              <a:t> </a:t>
            </a:r>
            <a:r>
              <a:rPr lang="en" dirty="0" err="1"/>
              <a:t>организирането</a:t>
            </a:r>
            <a:r>
              <a:rPr lang="en" dirty="0"/>
              <a:t> и </a:t>
            </a:r>
            <a:r>
              <a:rPr lang="en" dirty="0" err="1"/>
              <a:t>управляването</a:t>
            </a:r>
            <a:r>
              <a:rPr lang="en" dirty="0"/>
              <a:t> </a:t>
            </a:r>
            <a:r>
              <a:rPr lang="en" dirty="0" err="1"/>
              <a:t>на</a:t>
            </a:r>
            <a:r>
              <a:rPr lang="en" dirty="0"/>
              <a:t> </a:t>
            </a:r>
            <a:r>
              <a:rPr lang="en" dirty="0" err="1"/>
              <a:t>компания</a:t>
            </a:r>
            <a:r>
              <a:rPr lang="en" dirty="0"/>
              <a:t> с </a:t>
            </a:r>
            <a:r>
              <a:rPr lang="en" dirty="0" err="1"/>
              <a:t>лесен</a:t>
            </a:r>
            <a:r>
              <a:rPr lang="en" dirty="0"/>
              <a:t> и </a:t>
            </a:r>
            <a:r>
              <a:rPr lang="en" dirty="0" err="1"/>
              <a:t>достъпен</a:t>
            </a:r>
            <a:r>
              <a:rPr lang="en" dirty="0"/>
              <a:t> </a:t>
            </a:r>
            <a:r>
              <a:rPr lang="en" dirty="0" err="1"/>
              <a:t>дизайн</a:t>
            </a:r>
            <a:r>
              <a:rPr lang="en" dirty="0"/>
              <a:t> </a:t>
            </a:r>
            <a:r>
              <a:rPr lang="en" dirty="0" err="1"/>
              <a:t>направен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хора</a:t>
            </a:r>
            <a:r>
              <a:rPr lang="en" dirty="0"/>
              <a:t> с </a:t>
            </a:r>
            <a:r>
              <a:rPr lang="en" dirty="0" err="1"/>
              <a:t>всякакви</a:t>
            </a:r>
            <a:r>
              <a:rPr lang="en" dirty="0"/>
              <a:t> </a:t>
            </a:r>
            <a:r>
              <a:rPr lang="en" dirty="0" err="1"/>
              <a:t>проблеми</a:t>
            </a:r>
            <a:r>
              <a:rPr lang="en" dirty="0"/>
              <a:t>.</a:t>
            </a:r>
          </a:p>
        </p:txBody>
      </p:sp>
      <p:pic>
        <p:nvPicPr>
          <p:cNvPr id="1485" name="Google Shape;1485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55" r="19044"/>
          <a:stretch/>
        </p:blipFill>
        <p:spPr>
          <a:xfrm>
            <a:off x="-2659050" y="-418489"/>
            <a:ext cx="5980500" cy="5980500"/>
          </a:xfrm>
          <a:prstGeom prst="ellipse">
            <a:avLst/>
          </a:prstGeom>
        </p:spPr>
      </p:pic>
      <p:pic>
        <p:nvPicPr>
          <p:cNvPr id="1486" name="Google Shape;1486;p37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6626" t="59109" r="16626" b="-59109"/>
          <a:stretch/>
        </p:blipFill>
        <p:spPr>
          <a:xfrm>
            <a:off x="3073053" y="2908709"/>
            <a:ext cx="6452100" cy="6452100"/>
          </a:xfrm>
          <a:prstGeom prst="ellipse">
            <a:avLst/>
          </a:prstGeom>
        </p:spPr>
      </p:pic>
      <p:pic>
        <p:nvPicPr>
          <p:cNvPr id="1487" name="Google Shape;1487;p37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>
            <a:alphaModFix/>
          </a:blip>
          <a:srcRect l="32151" r="1349"/>
          <a:stretch/>
        </p:blipFill>
        <p:spPr>
          <a:xfrm>
            <a:off x="3496338" y="539507"/>
            <a:ext cx="1973100" cy="1973100"/>
          </a:xfrm>
          <a:prstGeom prst="ellipse">
            <a:avLst/>
          </a:prstGeom>
        </p:spPr>
      </p:pic>
      <p:grpSp>
        <p:nvGrpSpPr>
          <p:cNvPr id="1488" name="Google Shape;1488;p37"/>
          <p:cNvGrpSpPr/>
          <p:nvPr/>
        </p:nvGrpSpPr>
        <p:grpSpPr>
          <a:xfrm>
            <a:off x="2114248" y="-163325"/>
            <a:ext cx="1207215" cy="1092048"/>
            <a:chOff x="431250" y="4269675"/>
            <a:chExt cx="623175" cy="563725"/>
          </a:xfrm>
        </p:grpSpPr>
        <p:sp>
          <p:nvSpPr>
            <p:cNvPr id="1489" name="Google Shape;1489;p37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/>
          <p:cNvSpPr txBox="1">
            <a:spLocks noGrp="1"/>
          </p:cNvSpPr>
          <p:nvPr>
            <p:ph type="title"/>
          </p:nvPr>
        </p:nvSpPr>
        <p:spPr>
          <a:xfrm>
            <a:off x="1363013" y="1561579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Имплементацията</a:t>
            </a:r>
          </a:p>
        </p:txBody>
      </p:sp>
      <p:sp>
        <p:nvSpPr>
          <p:cNvPr id="1498" name="Google Shape;1498;p38"/>
          <p:cNvSpPr txBox="1">
            <a:spLocks noGrp="1"/>
          </p:cNvSpPr>
          <p:nvPr>
            <p:ph type="subTitle" idx="1"/>
          </p:nvPr>
        </p:nvSpPr>
        <p:spPr>
          <a:xfrm>
            <a:off x="955917" y="2566022"/>
            <a:ext cx="4496627" cy="1818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Нашето приложение Factory Management System (FMS) е повече от прост инструмент </a:t>
            </a:r>
            <a:r>
              <a:rPr lang="bg-BG" dirty="0"/>
              <a:t>за мениджмънт</a:t>
            </a:r>
            <a:r>
              <a:rPr lang="en" dirty="0"/>
              <a:t> – то е решение, което помага на бизнеса Ви да расте чрез ефективно управление на ресурси, прозрачност и автоматизация.</a:t>
            </a:r>
            <a:endParaRPr lang="en-US" dirty="0"/>
          </a:p>
          <a:p>
            <a:r>
              <a:rPr lang="en" dirty="0"/>
              <a:t>  🔹 </a:t>
            </a:r>
            <a:r>
              <a:rPr lang="en" dirty="0" err="1"/>
              <a:t>По-добър</a:t>
            </a:r>
            <a:r>
              <a:rPr lang="en" dirty="0"/>
              <a:t> </a:t>
            </a:r>
            <a:r>
              <a:rPr lang="en" dirty="0" err="1"/>
              <a:t>контрол</a:t>
            </a:r>
            <a:r>
              <a:rPr lang="en" dirty="0"/>
              <a:t> </a:t>
            </a:r>
            <a:r>
              <a:rPr lang="en" dirty="0" err="1"/>
              <a:t>върху</a:t>
            </a:r>
            <a:r>
              <a:rPr lang="en" dirty="0"/>
              <a:t> </a:t>
            </a:r>
            <a:r>
              <a:rPr lang="en" dirty="0" err="1"/>
              <a:t>финансите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Автоматизирани</a:t>
            </a:r>
            <a:r>
              <a:rPr lang="en" dirty="0"/>
              <a:t> </a:t>
            </a:r>
            <a:r>
              <a:rPr lang="en" dirty="0" err="1"/>
              <a:t>процеси</a:t>
            </a:r>
            <a:r>
              <a:rPr lang="en" dirty="0"/>
              <a:t> и </a:t>
            </a:r>
            <a:r>
              <a:rPr lang="en" dirty="0" err="1"/>
              <a:t>оптимизация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Сигурност</a:t>
            </a:r>
            <a:r>
              <a:rPr lang="en" dirty="0"/>
              <a:t> и </a:t>
            </a:r>
            <a:r>
              <a:rPr lang="en" dirty="0" err="1"/>
              <a:t>надеждност</a:t>
            </a:r>
            <a:br>
              <a:rPr lang="en" dirty="0"/>
            </a:br>
            <a:r>
              <a:rPr lang="en" dirty="0"/>
              <a:t>🔹 </a:t>
            </a:r>
            <a:r>
              <a:rPr lang="en" dirty="0" err="1"/>
              <a:t>Анализи</a:t>
            </a:r>
            <a:r>
              <a:rPr lang="en" dirty="0"/>
              <a:t> и </a:t>
            </a:r>
            <a:r>
              <a:rPr lang="en" dirty="0" err="1"/>
              <a:t>прогнози</a:t>
            </a:r>
            <a:r>
              <a:rPr lang="en" dirty="0"/>
              <a:t> в </a:t>
            </a:r>
            <a:r>
              <a:rPr lang="en" dirty="0" err="1"/>
              <a:t>реално</a:t>
            </a:r>
            <a:r>
              <a:rPr lang="en" dirty="0"/>
              <a:t> </a:t>
            </a:r>
            <a:r>
              <a:rPr lang="en" dirty="0" err="1"/>
              <a:t>време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pic>
        <p:nvPicPr>
          <p:cNvPr id="1499" name="Google Shape;1499;p3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5311625" y="-801150"/>
            <a:ext cx="6745800" cy="6745800"/>
          </a:xfrm>
          <a:prstGeom prst="ellipse">
            <a:avLst/>
          </a:prstGeom>
        </p:spPr>
      </p:pic>
      <p:grpSp>
        <p:nvGrpSpPr>
          <p:cNvPr id="1501" name="Google Shape;1501;p38"/>
          <p:cNvGrpSpPr/>
          <p:nvPr/>
        </p:nvGrpSpPr>
        <p:grpSpPr>
          <a:xfrm>
            <a:off x="5450955" y="44537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/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/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/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/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/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>
          <a:extLst>
            <a:ext uri="{FF2B5EF4-FFF2-40B4-BE49-F238E27FC236}">
              <a16:creationId xmlns:a16="http://schemas.microsoft.com/office/drawing/2014/main" id="{E27D572A-CA03-1070-521B-364A7900B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8">
            <a:extLst>
              <a:ext uri="{FF2B5EF4-FFF2-40B4-BE49-F238E27FC236}">
                <a16:creationId xmlns:a16="http://schemas.microsoft.com/office/drawing/2014/main" id="{095226A1-F422-866C-3987-7D03329FC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5174" y="723055"/>
            <a:ext cx="4598400" cy="7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Бъдеща разработка</a:t>
            </a:r>
            <a:endParaRPr lang="en" dirty="0" err="1"/>
          </a:p>
        </p:txBody>
      </p:sp>
      <p:sp>
        <p:nvSpPr>
          <p:cNvPr id="1498" name="Google Shape;1498;p38">
            <a:extLst>
              <a:ext uri="{FF2B5EF4-FFF2-40B4-BE49-F238E27FC236}">
                <a16:creationId xmlns:a16="http://schemas.microsoft.com/office/drawing/2014/main" id="{A580C0C8-7594-01BE-4D0E-11FD74FD2F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1479" y="1644092"/>
            <a:ext cx="4496627" cy="1007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За бъдещата разработка на апликацията, отборът ни има за цел да добави изкуствен интелект за улеснение на организацията на компаниите и по-лесната селекция на работници.</a:t>
            </a:r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01" name="Google Shape;1501;p38">
            <a:extLst>
              <a:ext uri="{FF2B5EF4-FFF2-40B4-BE49-F238E27FC236}">
                <a16:creationId xmlns:a16="http://schemas.microsoft.com/office/drawing/2014/main" id="{3382B93F-9275-2AC1-2CFB-287C94574B28}"/>
              </a:ext>
            </a:extLst>
          </p:cNvPr>
          <p:cNvGrpSpPr/>
          <p:nvPr/>
        </p:nvGrpSpPr>
        <p:grpSpPr>
          <a:xfrm>
            <a:off x="7218795" y="300590"/>
            <a:ext cx="1013699" cy="886245"/>
            <a:chOff x="895150" y="3894725"/>
            <a:chExt cx="332775" cy="290925"/>
          </a:xfrm>
        </p:grpSpPr>
        <p:sp>
          <p:nvSpPr>
            <p:cNvPr id="1502" name="Google Shape;1502;p38">
              <a:extLst>
                <a:ext uri="{FF2B5EF4-FFF2-40B4-BE49-F238E27FC236}">
                  <a16:creationId xmlns:a16="http://schemas.microsoft.com/office/drawing/2014/main" id="{5E3995A6-2CF7-41A0-1512-8439CF17B562}"/>
                </a:ext>
              </a:extLst>
            </p:cNvPr>
            <p:cNvSpPr/>
            <p:nvPr/>
          </p:nvSpPr>
          <p:spPr>
            <a:xfrm>
              <a:off x="895150" y="3918150"/>
              <a:ext cx="307125" cy="267500"/>
            </a:xfrm>
            <a:custGeom>
              <a:avLst/>
              <a:gdLst/>
              <a:ahLst/>
              <a:cxnLst/>
              <a:rect l="l" t="t" r="r" b="b"/>
              <a:pathLst>
                <a:path w="12285" h="10700" extrusionOk="0">
                  <a:moveTo>
                    <a:pt x="4272" y="0"/>
                  </a:moveTo>
                  <a:cubicBezTo>
                    <a:pt x="3311" y="0"/>
                    <a:pt x="2439" y="285"/>
                    <a:pt x="1785" y="880"/>
                  </a:cubicBezTo>
                  <a:cubicBezTo>
                    <a:pt x="0" y="2504"/>
                    <a:pt x="500" y="5823"/>
                    <a:pt x="2909" y="8294"/>
                  </a:cubicBezTo>
                  <a:cubicBezTo>
                    <a:pt x="4433" y="9853"/>
                    <a:pt x="6352" y="10700"/>
                    <a:pt x="8007" y="10700"/>
                  </a:cubicBezTo>
                  <a:cubicBezTo>
                    <a:pt x="8966" y="10700"/>
                    <a:pt x="9837" y="10415"/>
                    <a:pt x="10492" y="9819"/>
                  </a:cubicBezTo>
                  <a:cubicBezTo>
                    <a:pt x="12285" y="8196"/>
                    <a:pt x="11776" y="4877"/>
                    <a:pt x="9367" y="2406"/>
                  </a:cubicBezTo>
                  <a:cubicBezTo>
                    <a:pt x="7848" y="847"/>
                    <a:pt x="5929" y="0"/>
                    <a:pt x="42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>
              <a:extLst>
                <a:ext uri="{FF2B5EF4-FFF2-40B4-BE49-F238E27FC236}">
                  <a16:creationId xmlns:a16="http://schemas.microsoft.com/office/drawing/2014/main" id="{4C95F32C-A01C-9B4F-9EE9-C395F96177F3}"/>
                </a:ext>
              </a:extLst>
            </p:cNvPr>
            <p:cNvSpPr/>
            <p:nvPr/>
          </p:nvSpPr>
          <p:spPr>
            <a:xfrm>
              <a:off x="939750" y="3894725"/>
              <a:ext cx="288175" cy="268925"/>
            </a:xfrm>
            <a:custGeom>
              <a:avLst/>
              <a:gdLst/>
              <a:ahLst/>
              <a:cxnLst/>
              <a:rect l="l" t="t" r="r" b="b"/>
              <a:pathLst>
                <a:path w="11527" h="10757" extrusionOk="0">
                  <a:moveTo>
                    <a:pt x="13" y="1806"/>
                  </a:moveTo>
                  <a:cubicBezTo>
                    <a:pt x="9" y="1810"/>
                    <a:pt x="5" y="1814"/>
                    <a:pt x="1" y="1817"/>
                  </a:cubicBezTo>
                  <a:lnTo>
                    <a:pt x="13" y="1806"/>
                  </a:lnTo>
                  <a:close/>
                  <a:moveTo>
                    <a:pt x="3520" y="0"/>
                  </a:moveTo>
                  <a:cubicBezTo>
                    <a:pt x="2561" y="0"/>
                    <a:pt x="1690" y="285"/>
                    <a:pt x="1035" y="881"/>
                  </a:cubicBezTo>
                  <a:lnTo>
                    <a:pt x="13" y="1806"/>
                  </a:lnTo>
                  <a:lnTo>
                    <a:pt x="13" y="1806"/>
                  </a:lnTo>
                  <a:cubicBezTo>
                    <a:pt x="666" y="1218"/>
                    <a:pt x="1533" y="937"/>
                    <a:pt x="2488" y="937"/>
                  </a:cubicBezTo>
                  <a:cubicBezTo>
                    <a:pt x="4145" y="937"/>
                    <a:pt x="6064" y="1784"/>
                    <a:pt x="7583" y="3343"/>
                  </a:cubicBezTo>
                  <a:cubicBezTo>
                    <a:pt x="9992" y="5814"/>
                    <a:pt x="10501" y="9133"/>
                    <a:pt x="8708" y="10756"/>
                  </a:cubicBezTo>
                  <a:lnTo>
                    <a:pt x="9742" y="9820"/>
                  </a:lnTo>
                  <a:cubicBezTo>
                    <a:pt x="11527" y="8196"/>
                    <a:pt x="11027" y="4877"/>
                    <a:pt x="8618" y="2406"/>
                  </a:cubicBezTo>
                  <a:cubicBezTo>
                    <a:pt x="7094" y="848"/>
                    <a:pt x="5175" y="0"/>
                    <a:pt x="35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>
              <a:extLst>
                <a:ext uri="{FF2B5EF4-FFF2-40B4-BE49-F238E27FC236}">
                  <a16:creationId xmlns:a16="http://schemas.microsoft.com/office/drawing/2014/main" id="{AE15A998-6EEB-2CE7-D6A0-24699C7C933C}"/>
                </a:ext>
              </a:extLst>
            </p:cNvPr>
            <p:cNvSpPr/>
            <p:nvPr/>
          </p:nvSpPr>
          <p:spPr>
            <a:xfrm>
              <a:off x="932175" y="3950325"/>
              <a:ext cx="233075" cy="203150"/>
            </a:xfrm>
            <a:custGeom>
              <a:avLst/>
              <a:gdLst/>
              <a:ahLst/>
              <a:cxnLst/>
              <a:rect l="l" t="t" r="r" b="b"/>
              <a:pathLst>
                <a:path w="9323" h="8126" extrusionOk="0">
                  <a:moveTo>
                    <a:pt x="3237" y="1"/>
                  </a:moveTo>
                  <a:cubicBezTo>
                    <a:pt x="2507" y="1"/>
                    <a:pt x="1845" y="218"/>
                    <a:pt x="1347" y="673"/>
                  </a:cubicBezTo>
                  <a:cubicBezTo>
                    <a:pt x="0" y="1904"/>
                    <a:pt x="375" y="4420"/>
                    <a:pt x="2204" y="6293"/>
                  </a:cubicBezTo>
                  <a:cubicBezTo>
                    <a:pt x="3361" y="7479"/>
                    <a:pt x="4819" y="8125"/>
                    <a:pt x="6077" y="8125"/>
                  </a:cubicBezTo>
                  <a:cubicBezTo>
                    <a:pt x="6807" y="8125"/>
                    <a:pt x="7469" y="7908"/>
                    <a:pt x="7967" y="7453"/>
                  </a:cubicBezTo>
                  <a:cubicBezTo>
                    <a:pt x="9323" y="6222"/>
                    <a:pt x="8939" y="3706"/>
                    <a:pt x="7110" y="1833"/>
                  </a:cubicBezTo>
                  <a:cubicBezTo>
                    <a:pt x="5953" y="647"/>
                    <a:pt x="4495" y="1"/>
                    <a:pt x="32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>
              <a:extLst>
                <a:ext uri="{FF2B5EF4-FFF2-40B4-BE49-F238E27FC236}">
                  <a16:creationId xmlns:a16="http://schemas.microsoft.com/office/drawing/2014/main" id="{50B7B73E-7EC7-E6C6-CA5D-AC47F06528ED}"/>
                </a:ext>
              </a:extLst>
            </p:cNvPr>
            <p:cNvSpPr/>
            <p:nvPr/>
          </p:nvSpPr>
          <p:spPr>
            <a:xfrm>
              <a:off x="979450" y="3982750"/>
              <a:ext cx="131400" cy="144775"/>
            </a:xfrm>
            <a:custGeom>
              <a:avLst/>
              <a:gdLst/>
              <a:ahLst/>
              <a:cxnLst/>
              <a:rect l="l" t="t" r="r" b="b"/>
              <a:pathLst>
                <a:path w="5256" h="5791" extrusionOk="0">
                  <a:moveTo>
                    <a:pt x="2481" y="1597"/>
                  </a:moveTo>
                  <a:lnTo>
                    <a:pt x="3159" y="1615"/>
                  </a:lnTo>
                  <a:lnTo>
                    <a:pt x="3507" y="2409"/>
                  </a:lnTo>
                  <a:lnTo>
                    <a:pt x="2829" y="2400"/>
                  </a:lnTo>
                  <a:lnTo>
                    <a:pt x="2481" y="1597"/>
                  </a:lnTo>
                  <a:close/>
                  <a:moveTo>
                    <a:pt x="1722" y="3328"/>
                  </a:moveTo>
                  <a:lnTo>
                    <a:pt x="2400" y="3346"/>
                  </a:lnTo>
                  <a:lnTo>
                    <a:pt x="2766" y="4184"/>
                  </a:lnTo>
                  <a:lnTo>
                    <a:pt x="2088" y="4175"/>
                  </a:lnTo>
                  <a:lnTo>
                    <a:pt x="1722" y="3328"/>
                  </a:lnTo>
                  <a:close/>
                  <a:moveTo>
                    <a:pt x="955" y="0"/>
                  </a:moveTo>
                  <a:lnTo>
                    <a:pt x="1223" y="616"/>
                  </a:lnTo>
                  <a:lnTo>
                    <a:pt x="509" y="607"/>
                  </a:lnTo>
                  <a:cubicBezTo>
                    <a:pt x="496" y="606"/>
                    <a:pt x="484" y="606"/>
                    <a:pt x="471" y="606"/>
                  </a:cubicBezTo>
                  <a:cubicBezTo>
                    <a:pt x="337" y="606"/>
                    <a:pt x="225" y="649"/>
                    <a:pt x="143" y="723"/>
                  </a:cubicBezTo>
                  <a:cubicBezTo>
                    <a:pt x="54" y="803"/>
                    <a:pt x="9" y="910"/>
                    <a:pt x="1" y="1053"/>
                  </a:cubicBezTo>
                  <a:cubicBezTo>
                    <a:pt x="1" y="1196"/>
                    <a:pt x="27" y="1347"/>
                    <a:pt x="99" y="1517"/>
                  </a:cubicBezTo>
                  <a:lnTo>
                    <a:pt x="277" y="1918"/>
                  </a:lnTo>
                  <a:lnTo>
                    <a:pt x="1116" y="1936"/>
                  </a:lnTo>
                  <a:lnTo>
                    <a:pt x="955" y="1570"/>
                  </a:lnTo>
                  <a:lnTo>
                    <a:pt x="1633" y="1579"/>
                  </a:lnTo>
                  <a:lnTo>
                    <a:pt x="1981" y="2382"/>
                  </a:lnTo>
                  <a:lnTo>
                    <a:pt x="1276" y="2364"/>
                  </a:lnTo>
                  <a:cubicBezTo>
                    <a:pt x="1125" y="2364"/>
                    <a:pt x="1000" y="2400"/>
                    <a:pt x="919" y="2480"/>
                  </a:cubicBezTo>
                  <a:cubicBezTo>
                    <a:pt x="830" y="2561"/>
                    <a:pt x="777" y="2668"/>
                    <a:pt x="768" y="2811"/>
                  </a:cubicBezTo>
                  <a:cubicBezTo>
                    <a:pt x="759" y="2953"/>
                    <a:pt x="795" y="3114"/>
                    <a:pt x="875" y="3292"/>
                  </a:cubicBezTo>
                  <a:lnTo>
                    <a:pt x="1267" y="4184"/>
                  </a:lnTo>
                  <a:cubicBezTo>
                    <a:pt x="1339" y="4363"/>
                    <a:pt x="1446" y="4523"/>
                    <a:pt x="1580" y="4666"/>
                  </a:cubicBezTo>
                  <a:cubicBezTo>
                    <a:pt x="1704" y="4809"/>
                    <a:pt x="1847" y="4925"/>
                    <a:pt x="2008" y="5005"/>
                  </a:cubicBezTo>
                  <a:cubicBezTo>
                    <a:pt x="2168" y="5094"/>
                    <a:pt x="2329" y="5130"/>
                    <a:pt x="2481" y="5139"/>
                  </a:cubicBezTo>
                  <a:lnTo>
                    <a:pt x="3194" y="5148"/>
                  </a:lnTo>
                  <a:lnTo>
                    <a:pt x="3462" y="5772"/>
                  </a:lnTo>
                  <a:lnTo>
                    <a:pt x="4301" y="5790"/>
                  </a:lnTo>
                  <a:lnTo>
                    <a:pt x="4033" y="5166"/>
                  </a:lnTo>
                  <a:lnTo>
                    <a:pt x="4033" y="5166"/>
                  </a:lnTo>
                  <a:lnTo>
                    <a:pt x="4738" y="5183"/>
                  </a:lnTo>
                  <a:cubicBezTo>
                    <a:pt x="4898" y="5183"/>
                    <a:pt x="5023" y="5148"/>
                    <a:pt x="5103" y="5068"/>
                  </a:cubicBezTo>
                  <a:cubicBezTo>
                    <a:pt x="5193" y="4987"/>
                    <a:pt x="5237" y="4880"/>
                    <a:pt x="5246" y="4746"/>
                  </a:cubicBezTo>
                  <a:cubicBezTo>
                    <a:pt x="5255" y="4604"/>
                    <a:pt x="5219" y="4443"/>
                    <a:pt x="5148" y="4274"/>
                  </a:cubicBezTo>
                  <a:lnTo>
                    <a:pt x="4970" y="3863"/>
                  </a:lnTo>
                  <a:lnTo>
                    <a:pt x="4131" y="3845"/>
                  </a:lnTo>
                  <a:lnTo>
                    <a:pt x="4292" y="4220"/>
                  </a:lnTo>
                  <a:lnTo>
                    <a:pt x="3614" y="4202"/>
                  </a:lnTo>
                  <a:lnTo>
                    <a:pt x="3248" y="3364"/>
                  </a:lnTo>
                  <a:lnTo>
                    <a:pt x="3953" y="3381"/>
                  </a:lnTo>
                  <a:cubicBezTo>
                    <a:pt x="4113" y="3381"/>
                    <a:pt x="4229" y="3346"/>
                    <a:pt x="4318" y="3257"/>
                  </a:cubicBezTo>
                  <a:cubicBezTo>
                    <a:pt x="4408" y="3176"/>
                    <a:pt x="4452" y="3069"/>
                    <a:pt x="4461" y="2935"/>
                  </a:cubicBezTo>
                  <a:cubicBezTo>
                    <a:pt x="4470" y="2802"/>
                    <a:pt x="4443" y="2650"/>
                    <a:pt x="4372" y="2489"/>
                  </a:cubicBezTo>
                  <a:lnTo>
                    <a:pt x="3988" y="1597"/>
                  </a:lnTo>
                  <a:cubicBezTo>
                    <a:pt x="3908" y="1428"/>
                    <a:pt x="3810" y="1276"/>
                    <a:pt x="3676" y="1133"/>
                  </a:cubicBezTo>
                  <a:cubicBezTo>
                    <a:pt x="3542" y="991"/>
                    <a:pt x="3391" y="875"/>
                    <a:pt x="3239" y="785"/>
                  </a:cubicBezTo>
                  <a:cubicBezTo>
                    <a:pt x="3078" y="696"/>
                    <a:pt x="2918" y="652"/>
                    <a:pt x="2766" y="652"/>
                  </a:cubicBezTo>
                  <a:lnTo>
                    <a:pt x="2061" y="634"/>
                  </a:lnTo>
                  <a:lnTo>
                    <a:pt x="1794" y="18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38">
            <a:extLst>
              <a:ext uri="{FF2B5EF4-FFF2-40B4-BE49-F238E27FC236}">
                <a16:creationId xmlns:a16="http://schemas.microsoft.com/office/drawing/2014/main" id="{539D0E7B-0A67-55FA-079B-8A7C19DF0A40}"/>
              </a:ext>
            </a:extLst>
          </p:cNvPr>
          <p:cNvGrpSpPr/>
          <p:nvPr/>
        </p:nvGrpSpPr>
        <p:grpSpPr>
          <a:xfrm>
            <a:off x="294548" y="1479700"/>
            <a:ext cx="1207215" cy="1092048"/>
            <a:chOff x="431250" y="4269675"/>
            <a:chExt cx="623175" cy="563725"/>
          </a:xfrm>
        </p:grpSpPr>
        <p:sp>
          <p:nvSpPr>
            <p:cNvPr id="1507" name="Google Shape;1507;p38">
              <a:extLst>
                <a:ext uri="{FF2B5EF4-FFF2-40B4-BE49-F238E27FC236}">
                  <a16:creationId xmlns:a16="http://schemas.microsoft.com/office/drawing/2014/main" id="{5F316139-0A32-5144-208C-A4B8533992B0}"/>
                </a:ext>
              </a:extLst>
            </p:cNvPr>
            <p:cNvSpPr/>
            <p:nvPr/>
          </p:nvSpPr>
          <p:spPr>
            <a:xfrm>
              <a:off x="431250" y="4269675"/>
              <a:ext cx="574775" cy="518225"/>
            </a:xfrm>
            <a:custGeom>
              <a:avLst/>
              <a:gdLst/>
              <a:ahLst/>
              <a:cxnLst/>
              <a:rect l="l" t="t" r="r" b="b"/>
              <a:pathLst>
                <a:path w="22991" h="20729" extrusionOk="0">
                  <a:moveTo>
                    <a:pt x="14995" y="0"/>
                  </a:moveTo>
                  <a:cubicBezTo>
                    <a:pt x="11895" y="0"/>
                    <a:pt x="8303" y="1644"/>
                    <a:pt x="5451" y="4670"/>
                  </a:cubicBezTo>
                  <a:cubicBezTo>
                    <a:pt x="946" y="9452"/>
                    <a:pt x="1" y="15875"/>
                    <a:pt x="3346" y="19024"/>
                  </a:cubicBezTo>
                  <a:cubicBezTo>
                    <a:pt x="4571" y="20177"/>
                    <a:pt x="6203" y="20729"/>
                    <a:pt x="8002" y="20729"/>
                  </a:cubicBezTo>
                  <a:cubicBezTo>
                    <a:pt x="11102" y="20729"/>
                    <a:pt x="14697" y="19089"/>
                    <a:pt x="17548" y="16063"/>
                  </a:cubicBezTo>
                  <a:cubicBezTo>
                    <a:pt x="22053" y="11281"/>
                    <a:pt x="22990" y="4849"/>
                    <a:pt x="19654" y="1709"/>
                  </a:cubicBezTo>
                  <a:cubicBezTo>
                    <a:pt x="18426" y="553"/>
                    <a:pt x="16793" y="0"/>
                    <a:pt x="149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>
              <a:extLst>
                <a:ext uri="{FF2B5EF4-FFF2-40B4-BE49-F238E27FC236}">
                  <a16:creationId xmlns:a16="http://schemas.microsoft.com/office/drawing/2014/main" id="{5C13FD96-51D1-1834-3CF8-4D7D6992D8DB}"/>
                </a:ext>
              </a:extLst>
            </p:cNvPr>
            <p:cNvSpPr/>
            <p:nvPr/>
          </p:nvSpPr>
          <p:spPr>
            <a:xfrm>
              <a:off x="514900" y="4312375"/>
              <a:ext cx="539525" cy="521025"/>
            </a:xfrm>
            <a:custGeom>
              <a:avLst/>
              <a:gdLst/>
              <a:ahLst/>
              <a:cxnLst/>
              <a:rect l="l" t="t" r="r" b="b"/>
              <a:pathLst>
                <a:path w="21581" h="20841" extrusionOk="0">
                  <a:moveTo>
                    <a:pt x="16308" y="1"/>
                  </a:moveTo>
                  <a:lnTo>
                    <a:pt x="16323" y="15"/>
                  </a:lnTo>
                  <a:lnTo>
                    <a:pt x="16323" y="15"/>
                  </a:lnTo>
                  <a:cubicBezTo>
                    <a:pt x="16318" y="10"/>
                    <a:pt x="16313" y="5"/>
                    <a:pt x="16308" y="1"/>
                  </a:cubicBezTo>
                  <a:close/>
                  <a:moveTo>
                    <a:pt x="16323" y="15"/>
                  </a:moveTo>
                  <a:cubicBezTo>
                    <a:pt x="19641" y="3160"/>
                    <a:pt x="18701" y="9580"/>
                    <a:pt x="14202" y="14355"/>
                  </a:cubicBezTo>
                  <a:cubicBezTo>
                    <a:pt x="11351" y="17381"/>
                    <a:pt x="7756" y="19021"/>
                    <a:pt x="4656" y="19021"/>
                  </a:cubicBezTo>
                  <a:cubicBezTo>
                    <a:pt x="2857" y="19021"/>
                    <a:pt x="1225" y="18469"/>
                    <a:pt x="0" y="17316"/>
                  </a:cubicBezTo>
                  <a:lnTo>
                    <a:pt x="0" y="17316"/>
                  </a:lnTo>
                  <a:lnTo>
                    <a:pt x="1927" y="19136"/>
                  </a:lnTo>
                  <a:cubicBezTo>
                    <a:pt x="3155" y="20289"/>
                    <a:pt x="4789" y="20841"/>
                    <a:pt x="6589" y="20841"/>
                  </a:cubicBezTo>
                  <a:cubicBezTo>
                    <a:pt x="9691" y="20841"/>
                    <a:pt x="13284" y="19201"/>
                    <a:pt x="16129" y="16174"/>
                  </a:cubicBezTo>
                  <a:cubicBezTo>
                    <a:pt x="20634" y="11393"/>
                    <a:pt x="21580" y="4961"/>
                    <a:pt x="18235" y="1821"/>
                  </a:cubicBezTo>
                  <a:lnTo>
                    <a:pt x="16323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8">
              <a:extLst>
                <a:ext uri="{FF2B5EF4-FFF2-40B4-BE49-F238E27FC236}">
                  <a16:creationId xmlns:a16="http://schemas.microsoft.com/office/drawing/2014/main" id="{F2D77A69-8977-B4BF-205B-0688E4024984}"/>
                </a:ext>
              </a:extLst>
            </p:cNvPr>
            <p:cNvSpPr/>
            <p:nvPr/>
          </p:nvSpPr>
          <p:spPr>
            <a:xfrm>
              <a:off x="500625" y="4332000"/>
              <a:ext cx="436250" cy="393550"/>
            </a:xfrm>
            <a:custGeom>
              <a:avLst/>
              <a:gdLst/>
              <a:ahLst/>
              <a:cxnLst/>
              <a:rect l="l" t="t" r="r" b="b"/>
              <a:pathLst>
                <a:path w="17450" h="15742" extrusionOk="0">
                  <a:moveTo>
                    <a:pt x="11378" y="1"/>
                  </a:moveTo>
                  <a:cubicBezTo>
                    <a:pt x="9023" y="1"/>
                    <a:pt x="6293" y="1245"/>
                    <a:pt x="4131" y="3542"/>
                  </a:cubicBezTo>
                  <a:cubicBezTo>
                    <a:pt x="714" y="7173"/>
                    <a:pt x="0" y="12053"/>
                    <a:pt x="2534" y="14444"/>
                  </a:cubicBezTo>
                  <a:cubicBezTo>
                    <a:pt x="3464" y="15321"/>
                    <a:pt x="4703" y="15741"/>
                    <a:pt x="6068" y="15741"/>
                  </a:cubicBezTo>
                  <a:cubicBezTo>
                    <a:pt x="8422" y="15741"/>
                    <a:pt x="11151" y="14494"/>
                    <a:pt x="13319" y="12196"/>
                  </a:cubicBezTo>
                  <a:cubicBezTo>
                    <a:pt x="16736" y="8565"/>
                    <a:pt x="17450" y="3685"/>
                    <a:pt x="14916" y="1294"/>
                  </a:cubicBezTo>
                  <a:cubicBezTo>
                    <a:pt x="13986" y="420"/>
                    <a:pt x="12745" y="1"/>
                    <a:pt x="11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8">
              <a:extLst>
                <a:ext uri="{FF2B5EF4-FFF2-40B4-BE49-F238E27FC236}">
                  <a16:creationId xmlns:a16="http://schemas.microsoft.com/office/drawing/2014/main" id="{C4837995-2C48-F246-DC8D-20FE00CF13D9}"/>
                </a:ext>
              </a:extLst>
            </p:cNvPr>
            <p:cNvSpPr/>
            <p:nvPr/>
          </p:nvSpPr>
          <p:spPr>
            <a:xfrm>
              <a:off x="588925" y="4382400"/>
              <a:ext cx="246250" cy="280375"/>
            </a:xfrm>
            <a:custGeom>
              <a:avLst/>
              <a:gdLst/>
              <a:ahLst/>
              <a:cxnLst/>
              <a:rect l="l" t="t" r="r" b="b"/>
              <a:pathLst>
                <a:path w="9850" h="11215" extrusionOk="0">
                  <a:moveTo>
                    <a:pt x="5193" y="3096"/>
                  </a:moveTo>
                  <a:lnTo>
                    <a:pt x="4506" y="4738"/>
                  </a:lnTo>
                  <a:lnTo>
                    <a:pt x="3239" y="4765"/>
                  </a:lnTo>
                  <a:lnTo>
                    <a:pt x="3926" y="3123"/>
                  </a:lnTo>
                  <a:lnTo>
                    <a:pt x="5193" y="3096"/>
                  </a:lnTo>
                  <a:close/>
                  <a:moveTo>
                    <a:pt x="6576" y="6540"/>
                  </a:moveTo>
                  <a:lnTo>
                    <a:pt x="5924" y="8092"/>
                  </a:lnTo>
                  <a:lnTo>
                    <a:pt x="4658" y="8119"/>
                  </a:lnTo>
                  <a:lnTo>
                    <a:pt x="5309" y="6567"/>
                  </a:lnTo>
                  <a:lnTo>
                    <a:pt x="6576" y="6540"/>
                  </a:lnTo>
                  <a:close/>
                  <a:moveTo>
                    <a:pt x="8065" y="1"/>
                  </a:moveTo>
                  <a:lnTo>
                    <a:pt x="6495" y="36"/>
                  </a:lnTo>
                  <a:lnTo>
                    <a:pt x="5987" y="1232"/>
                  </a:lnTo>
                  <a:lnTo>
                    <a:pt x="4658" y="1259"/>
                  </a:lnTo>
                  <a:cubicBezTo>
                    <a:pt x="4363" y="1268"/>
                    <a:pt x="4069" y="1348"/>
                    <a:pt x="3774" y="1517"/>
                  </a:cubicBezTo>
                  <a:cubicBezTo>
                    <a:pt x="3480" y="1678"/>
                    <a:pt x="3203" y="1901"/>
                    <a:pt x="2963" y="2178"/>
                  </a:cubicBezTo>
                  <a:cubicBezTo>
                    <a:pt x="2713" y="2454"/>
                    <a:pt x="2517" y="2757"/>
                    <a:pt x="2374" y="3096"/>
                  </a:cubicBezTo>
                  <a:lnTo>
                    <a:pt x="1651" y="4836"/>
                  </a:lnTo>
                  <a:cubicBezTo>
                    <a:pt x="1500" y="5184"/>
                    <a:pt x="1437" y="5496"/>
                    <a:pt x="1455" y="5764"/>
                  </a:cubicBezTo>
                  <a:cubicBezTo>
                    <a:pt x="1473" y="6040"/>
                    <a:pt x="1562" y="6254"/>
                    <a:pt x="1723" y="6406"/>
                  </a:cubicBezTo>
                  <a:cubicBezTo>
                    <a:pt x="1883" y="6558"/>
                    <a:pt x="2091" y="6630"/>
                    <a:pt x="2354" y="6630"/>
                  </a:cubicBezTo>
                  <a:cubicBezTo>
                    <a:pt x="2369" y="6630"/>
                    <a:pt x="2385" y="6630"/>
                    <a:pt x="2401" y="6629"/>
                  </a:cubicBezTo>
                  <a:lnTo>
                    <a:pt x="3721" y="6602"/>
                  </a:lnTo>
                  <a:lnTo>
                    <a:pt x="3070" y="8155"/>
                  </a:lnTo>
                  <a:lnTo>
                    <a:pt x="1803" y="8181"/>
                  </a:lnTo>
                  <a:lnTo>
                    <a:pt x="1803" y="8181"/>
                  </a:lnTo>
                  <a:lnTo>
                    <a:pt x="2097" y="7468"/>
                  </a:lnTo>
                  <a:lnTo>
                    <a:pt x="527" y="7503"/>
                  </a:lnTo>
                  <a:lnTo>
                    <a:pt x="206" y="8271"/>
                  </a:lnTo>
                  <a:cubicBezTo>
                    <a:pt x="63" y="8601"/>
                    <a:pt x="1" y="8895"/>
                    <a:pt x="19" y="9172"/>
                  </a:cubicBezTo>
                  <a:cubicBezTo>
                    <a:pt x="28" y="9448"/>
                    <a:pt x="117" y="9662"/>
                    <a:pt x="277" y="9823"/>
                  </a:cubicBezTo>
                  <a:cubicBezTo>
                    <a:pt x="438" y="9967"/>
                    <a:pt x="648" y="10047"/>
                    <a:pt x="920" y="10047"/>
                  </a:cubicBezTo>
                  <a:cubicBezTo>
                    <a:pt x="935" y="10047"/>
                    <a:pt x="949" y="10046"/>
                    <a:pt x="964" y="10046"/>
                  </a:cubicBezTo>
                  <a:lnTo>
                    <a:pt x="2294" y="10019"/>
                  </a:lnTo>
                  <a:lnTo>
                    <a:pt x="1794" y="11215"/>
                  </a:lnTo>
                  <a:lnTo>
                    <a:pt x="3364" y="11179"/>
                  </a:lnTo>
                  <a:lnTo>
                    <a:pt x="3873" y="9983"/>
                  </a:lnTo>
                  <a:lnTo>
                    <a:pt x="5184" y="9957"/>
                  </a:lnTo>
                  <a:cubicBezTo>
                    <a:pt x="5478" y="9948"/>
                    <a:pt x="5773" y="9859"/>
                    <a:pt x="6067" y="9689"/>
                  </a:cubicBezTo>
                  <a:cubicBezTo>
                    <a:pt x="6362" y="9528"/>
                    <a:pt x="6638" y="9305"/>
                    <a:pt x="6888" y="9020"/>
                  </a:cubicBezTo>
                  <a:cubicBezTo>
                    <a:pt x="7138" y="8743"/>
                    <a:pt x="7334" y="8440"/>
                    <a:pt x="7468" y="8119"/>
                  </a:cubicBezTo>
                  <a:lnTo>
                    <a:pt x="8199" y="6379"/>
                  </a:lnTo>
                  <a:cubicBezTo>
                    <a:pt x="8333" y="6076"/>
                    <a:pt x="8387" y="5791"/>
                    <a:pt x="8369" y="5523"/>
                  </a:cubicBezTo>
                  <a:cubicBezTo>
                    <a:pt x="8342" y="5264"/>
                    <a:pt x="8253" y="5059"/>
                    <a:pt x="8092" y="4898"/>
                  </a:cubicBezTo>
                  <a:cubicBezTo>
                    <a:pt x="7941" y="4747"/>
                    <a:pt x="7725" y="4675"/>
                    <a:pt x="7454" y="4675"/>
                  </a:cubicBezTo>
                  <a:cubicBezTo>
                    <a:pt x="7438" y="4675"/>
                    <a:pt x="7422" y="4675"/>
                    <a:pt x="7405" y="4675"/>
                  </a:cubicBezTo>
                  <a:lnTo>
                    <a:pt x="6094" y="4702"/>
                  </a:lnTo>
                  <a:lnTo>
                    <a:pt x="6781" y="3061"/>
                  </a:lnTo>
                  <a:lnTo>
                    <a:pt x="8048" y="3034"/>
                  </a:lnTo>
                  <a:lnTo>
                    <a:pt x="7744" y="3757"/>
                  </a:lnTo>
                  <a:lnTo>
                    <a:pt x="9314" y="3721"/>
                  </a:lnTo>
                  <a:lnTo>
                    <a:pt x="9644" y="2945"/>
                  </a:lnTo>
                  <a:cubicBezTo>
                    <a:pt x="9787" y="2597"/>
                    <a:pt x="9850" y="2294"/>
                    <a:pt x="9841" y="2026"/>
                  </a:cubicBezTo>
                  <a:cubicBezTo>
                    <a:pt x="9823" y="1758"/>
                    <a:pt x="9734" y="1544"/>
                    <a:pt x="9573" y="1392"/>
                  </a:cubicBezTo>
                  <a:cubicBezTo>
                    <a:pt x="9413" y="1241"/>
                    <a:pt x="9205" y="1169"/>
                    <a:pt x="8927" y="1169"/>
                  </a:cubicBezTo>
                  <a:cubicBezTo>
                    <a:pt x="8911" y="1169"/>
                    <a:pt x="8894" y="1169"/>
                    <a:pt x="8877" y="1169"/>
                  </a:cubicBezTo>
                  <a:lnTo>
                    <a:pt x="7566" y="1196"/>
                  </a:lnTo>
                  <a:lnTo>
                    <a:pt x="7566" y="1196"/>
                  </a:lnTo>
                  <a:lnTo>
                    <a:pt x="8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319;p28">
            <a:extLst>
              <a:ext uri="{FF2B5EF4-FFF2-40B4-BE49-F238E27FC236}">
                <a16:creationId xmlns:a16="http://schemas.microsoft.com/office/drawing/2014/main" id="{EAE8E02C-67B2-55BE-E2B1-6EC07137B293}"/>
              </a:ext>
            </a:extLst>
          </p:cNvPr>
          <p:cNvGrpSpPr/>
          <p:nvPr/>
        </p:nvGrpSpPr>
        <p:grpSpPr>
          <a:xfrm flipH="1">
            <a:off x="1299470" y="1009769"/>
            <a:ext cx="1884167" cy="3214615"/>
            <a:chOff x="6546599" y="964440"/>
            <a:chExt cx="1884167" cy="3214615"/>
          </a:xfrm>
        </p:grpSpPr>
        <p:sp>
          <p:nvSpPr>
            <p:cNvPr id="6" name="Google Shape;1320;p28">
              <a:extLst>
                <a:ext uri="{FF2B5EF4-FFF2-40B4-BE49-F238E27FC236}">
                  <a16:creationId xmlns:a16="http://schemas.microsoft.com/office/drawing/2014/main" id="{02F8203D-95BC-E526-460C-C7E53F8D548C}"/>
                </a:ext>
              </a:extLst>
            </p:cNvPr>
            <p:cNvSpPr/>
            <p:nvPr/>
          </p:nvSpPr>
          <p:spPr>
            <a:xfrm>
              <a:off x="6547158" y="964440"/>
              <a:ext cx="1883608" cy="3214615"/>
            </a:xfrm>
            <a:custGeom>
              <a:avLst/>
              <a:gdLst/>
              <a:ahLst/>
              <a:cxnLst/>
              <a:rect l="l" t="t" r="r" b="b"/>
              <a:pathLst>
                <a:path w="26952" h="45997" extrusionOk="0">
                  <a:moveTo>
                    <a:pt x="22464" y="0"/>
                  </a:moveTo>
                  <a:lnTo>
                    <a:pt x="19850" y="42607"/>
                  </a:lnTo>
                  <a:lnTo>
                    <a:pt x="90" y="42884"/>
                  </a:lnTo>
                  <a:cubicBezTo>
                    <a:pt x="90" y="42884"/>
                    <a:pt x="1" y="45997"/>
                    <a:pt x="3150" y="45997"/>
                  </a:cubicBezTo>
                  <a:lnTo>
                    <a:pt x="20359" y="45997"/>
                  </a:lnTo>
                  <a:cubicBezTo>
                    <a:pt x="21447" y="45997"/>
                    <a:pt x="22464" y="45408"/>
                    <a:pt x="22955" y="44427"/>
                  </a:cubicBezTo>
                  <a:cubicBezTo>
                    <a:pt x="23187" y="43963"/>
                    <a:pt x="23374" y="43347"/>
                    <a:pt x="23437" y="42562"/>
                  </a:cubicBezTo>
                  <a:lnTo>
                    <a:pt x="26639" y="4345"/>
                  </a:lnTo>
                  <a:cubicBezTo>
                    <a:pt x="26951" y="54"/>
                    <a:pt x="25033" y="54"/>
                    <a:pt x="224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1;p28">
              <a:extLst>
                <a:ext uri="{FF2B5EF4-FFF2-40B4-BE49-F238E27FC236}">
                  <a16:creationId xmlns:a16="http://schemas.microsoft.com/office/drawing/2014/main" id="{797438A1-E20C-4411-138B-F1B94A3D1B0B}"/>
                </a:ext>
              </a:extLst>
            </p:cNvPr>
            <p:cNvSpPr/>
            <p:nvPr/>
          </p:nvSpPr>
          <p:spPr>
            <a:xfrm>
              <a:off x="6546599" y="964440"/>
              <a:ext cx="1747607" cy="3112999"/>
            </a:xfrm>
            <a:custGeom>
              <a:avLst/>
              <a:gdLst/>
              <a:ahLst/>
              <a:cxnLst/>
              <a:rect l="l" t="t" r="r" b="b"/>
              <a:pathLst>
                <a:path w="25006" h="44543" extrusionOk="0">
                  <a:moveTo>
                    <a:pt x="5522" y="0"/>
                  </a:moveTo>
                  <a:cubicBezTo>
                    <a:pt x="4621" y="0"/>
                    <a:pt x="3809" y="928"/>
                    <a:pt x="3711" y="2070"/>
                  </a:cubicBezTo>
                  <a:lnTo>
                    <a:pt x="98" y="42464"/>
                  </a:lnTo>
                  <a:cubicBezTo>
                    <a:pt x="0" y="43615"/>
                    <a:pt x="642" y="44543"/>
                    <a:pt x="1543" y="44543"/>
                  </a:cubicBezTo>
                  <a:lnTo>
                    <a:pt x="18761" y="44543"/>
                  </a:lnTo>
                  <a:cubicBezTo>
                    <a:pt x="20251" y="44543"/>
                    <a:pt x="21491" y="43383"/>
                    <a:pt x="21589" y="41893"/>
                  </a:cubicBezTo>
                  <a:lnTo>
                    <a:pt x="24934" y="2605"/>
                  </a:lnTo>
                  <a:cubicBezTo>
                    <a:pt x="25006" y="1963"/>
                    <a:pt x="24881" y="1303"/>
                    <a:pt x="24515" y="785"/>
                  </a:cubicBezTo>
                  <a:cubicBezTo>
                    <a:pt x="24176" y="286"/>
                    <a:pt x="23614" y="0"/>
                    <a:pt x="230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2;p28">
              <a:extLst>
                <a:ext uri="{FF2B5EF4-FFF2-40B4-BE49-F238E27FC236}">
                  <a16:creationId xmlns:a16="http://schemas.microsoft.com/office/drawing/2014/main" id="{9B634C2E-DF1B-5E52-590A-865B0459CBD7}"/>
                </a:ext>
              </a:extLst>
            </p:cNvPr>
            <p:cNvSpPr/>
            <p:nvPr/>
          </p:nvSpPr>
          <p:spPr>
            <a:xfrm>
              <a:off x="6785052" y="1672995"/>
              <a:ext cx="1362946" cy="902807"/>
            </a:xfrm>
            <a:custGeom>
              <a:avLst/>
              <a:gdLst/>
              <a:ahLst/>
              <a:cxnLst/>
              <a:rect l="l" t="t" r="r" b="b"/>
              <a:pathLst>
                <a:path w="19502" h="12918" extrusionOk="0">
                  <a:moveTo>
                    <a:pt x="1910" y="0"/>
                  </a:moveTo>
                  <a:cubicBezTo>
                    <a:pt x="1597" y="0"/>
                    <a:pt x="1330" y="250"/>
                    <a:pt x="1303" y="562"/>
                  </a:cubicBezTo>
                  <a:lnTo>
                    <a:pt x="27" y="12383"/>
                  </a:lnTo>
                  <a:cubicBezTo>
                    <a:pt x="0" y="12677"/>
                    <a:pt x="232" y="12918"/>
                    <a:pt x="527" y="12918"/>
                  </a:cubicBezTo>
                  <a:lnTo>
                    <a:pt x="17593" y="12918"/>
                  </a:lnTo>
                  <a:cubicBezTo>
                    <a:pt x="17905" y="12918"/>
                    <a:pt x="18173" y="12668"/>
                    <a:pt x="18199" y="12365"/>
                  </a:cubicBezTo>
                  <a:lnTo>
                    <a:pt x="19475" y="536"/>
                  </a:lnTo>
                  <a:cubicBezTo>
                    <a:pt x="19502" y="241"/>
                    <a:pt x="19279" y="0"/>
                    <a:pt x="18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3;p28">
              <a:extLst>
                <a:ext uri="{FF2B5EF4-FFF2-40B4-BE49-F238E27FC236}">
                  <a16:creationId xmlns:a16="http://schemas.microsoft.com/office/drawing/2014/main" id="{B4F44075-E3D3-C013-E0A0-84BFDF78B45F}"/>
                </a:ext>
              </a:extLst>
            </p:cNvPr>
            <p:cNvSpPr/>
            <p:nvPr/>
          </p:nvSpPr>
          <p:spPr>
            <a:xfrm>
              <a:off x="7097103" y="3886576"/>
              <a:ext cx="385779" cy="44379"/>
            </a:xfrm>
            <a:custGeom>
              <a:avLst/>
              <a:gdLst/>
              <a:ahLst/>
              <a:cxnLst/>
              <a:rect l="l" t="t" r="r" b="b"/>
              <a:pathLst>
                <a:path w="5520" h="635" extrusionOk="0">
                  <a:moveTo>
                    <a:pt x="5112" y="1"/>
                  </a:moveTo>
                  <a:cubicBezTo>
                    <a:pt x="5109" y="1"/>
                    <a:pt x="5106" y="1"/>
                    <a:pt x="5103" y="1"/>
                  </a:cubicBezTo>
                  <a:lnTo>
                    <a:pt x="321" y="1"/>
                  </a:lnTo>
                  <a:cubicBezTo>
                    <a:pt x="143" y="1"/>
                    <a:pt x="0" y="144"/>
                    <a:pt x="0" y="313"/>
                  </a:cubicBezTo>
                  <a:cubicBezTo>
                    <a:pt x="0" y="492"/>
                    <a:pt x="143" y="634"/>
                    <a:pt x="321" y="634"/>
                  </a:cubicBezTo>
                  <a:lnTo>
                    <a:pt x="5103" y="634"/>
                  </a:lnTo>
                  <a:cubicBezTo>
                    <a:pt x="5106" y="634"/>
                    <a:pt x="5109" y="635"/>
                    <a:pt x="5112" y="635"/>
                  </a:cubicBezTo>
                  <a:cubicBezTo>
                    <a:pt x="5520" y="635"/>
                    <a:pt x="5520" y="1"/>
                    <a:pt x="5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24;p28">
              <a:extLst>
                <a:ext uri="{FF2B5EF4-FFF2-40B4-BE49-F238E27FC236}">
                  <a16:creationId xmlns:a16="http://schemas.microsoft.com/office/drawing/2014/main" id="{C1F3FE88-FD50-84DA-C943-835800F5A68D}"/>
                </a:ext>
              </a:extLst>
            </p:cNvPr>
            <p:cNvSpPr/>
            <p:nvPr/>
          </p:nvSpPr>
          <p:spPr>
            <a:xfrm>
              <a:off x="7923313" y="1284315"/>
              <a:ext cx="108605" cy="99729"/>
            </a:xfrm>
            <a:custGeom>
              <a:avLst/>
              <a:gdLst/>
              <a:ahLst/>
              <a:cxnLst/>
              <a:rect l="l" t="t" r="r" b="b"/>
              <a:pathLst>
                <a:path w="1554" h="1427" extrusionOk="0">
                  <a:moveTo>
                    <a:pt x="866" y="0"/>
                  </a:moveTo>
                  <a:cubicBezTo>
                    <a:pt x="484" y="0"/>
                    <a:pt x="71" y="254"/>
                    <a:pt x="43" y="713"/>
                  </a:cubicBezTo>
                  <a:cubicBezTo>
                    <a:pt x="0" y="1202"/>
                    <a:pt x="330" y="1427"/>
                    <a:pt x="688" y="1427"/>
                  </a:cubicBezTo>
                  <a:cubicBezTo>
                    <a:pt x="1068" y="1427"/>
                    <a:pt x="1479" y="1173"/>
                    <a:pt x="1506" y="713"/>
                  </a:cubicBezTo>
                  <a:cubicBezTo>
                    <a:pt x="1554" y="225"/>
                    <a:pt x="1224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25;p28">
              <a:extLst>
                <a:ext uri="{FF2B5EF4-FFF2-40B4-BE49-F238E27FC236}">
                  <a16:creationId xmlns:a16="http://schemas.microsoft.com/office/drawing/2014/main" id="{A0DC37A1-37DA-E307-A86B-61AA9131B286}"/>
                </a:ext>
              </a:extLst>
            </p:cNvPr>
            <p:cNvSpPr/>
            <p:nvPr/>
          </p:nvSpPr>
          <p:spPr>
            <a:xfrm>
              <a:off x="7932887" y="1341623"/>
              <a:ext cx="88757" cy="32568"/>
            </a:xfrm>
            <a:custGeom>
              <a:avLst/>
              <a:gdLst/>
              <a:ahLst/>
              <a:cxnLst/>
              <a:rect l="l" t="t" r="r" b="b"/>
              <a:pathLst>
                <a:path w="1270" h="466" extrusionOk="0">
                  <a:moveTo>
                    <a:pt x="433" y="1"/>
                  </a:moveTo>
                  <a:lnTo>
                    <a:pt x="433" y="1"/>
                  </a:lnTo>
                  <a:cubicBezTo>
                    <a:pt x="1" y="78"/>
                    <a:pt x="213" y="466"/>
                    <a:pt x="551" y="466"/>
                  </a:cubicBezTo>
                  <a:cubicBezTo>
                    <a:pt x="562" y="466"/>
                    <a:pt x="573" y="465"/>
                    <a:pt x="584" y="464"/>
                  </a:cubicBezTo>
                  <a:cubicBezTo>
                    <a:pt x="591" y="465"/>
                    <a:pt x="598" y="465"/>
                    <a:pt x="605" y="465"/>
                  </a:cubicBezTo>
                  <a:cubicBezTo>
                    <a:pt x="865" y="465"/>
                    <a:pt x="1269" y="148"/>
                    <a:pt x="861" y="9"/>
                  </a:cubicBezTo>
                  <a:lnTo>
                    <a:pt x="861" y="9"/>
                  </a:lnTo>
                  <a:cubicBezTo>
                    <a:pt x="770" y="25"/>
                    <a:pt x="685" y="58"/>
                    <a:pt x="601" y="58"/>
                  </a:cubicBezTo>
                  <a:cubicBezTo>
                    <a:pt x="545" y="58"/>
                    <a:pt x="490" y="43"/>
                    <a:pt x="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6;p28">
              <a:extLst>
                <a:ext uri="{FF2B5EF4-FFF2-40B4-BE49-F238E27FC236}">
                  <a16:creationId xmlns:a16="http://schemas.microsoft.com/office/drawing/2014/main" id="{E6794C93-1E79-A571-DDBE-81C7616F7F63}"/>
                </a:ext>
              </a:extLst>
            </p:cNvPr>
            <p:cNvSpPr/>
            <p:nvPr/>
          </p:nvSpPr>
          <p:spPr>
            <a:xfrm>
              <a:off x="7954972" y="1303674"/>
              <a:ext cx="49201" cy="36761"/>
            </a:xfrm>
            <a:custGeom>
              <a:avLst/>
              <a:gdLst/>
              <a:ahLst/>
              <a:cxnLst/>
              <a:rect l="l" t="t" r="r" b="b"/>
              <a:pathLst>
                <a:path w="704" h="526" extrusionOk="0">
                  <a:moveTo>
                    <a:pt x="375" y="0"/>
                  </a:moveTo>
                  <a:cubicBezTo>
                    <a:pt x="318" y="0"/>
                    <a:pt x="252" y="24"/>
                    <a:pt x="179" y="80"/>
                  </a:cubicBezTo>
                  <a:cubicBezTo>
                    <a:pt x="1" y="240"/>
                    <a:pt x="90" y="526"/>
                    <a:pt x="313" y="526"/>
                  </a:cubicBezTo>
                  <a:cubicBezTo>
                    <a:pt x="703" y="518"/>
                    <a:pt x="644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27;p28">
              <a:extLst>
                <a:ext uri="{FF2B5EF4-FFF2-40B4-BE49-F238E27FC236}">
                  <a16:creationId xmlns:a16="http://schemas.microsoft.com/office/drawing/2014/main" id="{50AEA1FD-D13A-5732-DCAD-F679EDBF48A2}"/>
                </a:ext>
              </a:extLst>
            </p:cNvPr>
            <p:cNvSpPr/>
            <p:nvPr/>
          </p:nvSpPr>
          <p:spPr>
            <a:xfrm>
              <a:off x="8092161" y="1285713"/>
              <a:ext cx="77365" cy="78414"/>
            </a:xfrm>
            <a:custGeom>
              <a:avLst/>
              <a:gdLst/>
              <a:ahLst/>
              <a:cxnLst/>
              <a:rect l="l" t="t" r="r" b="b"/>
              <a:pathLst>
                <a:path w="1107" h="1122" extrusionOk="0">
                  <a:moveTo>
                    <a:pt x="680" y="1"/>
                  </a:moveTo>
                  <a:cubicBezTo>
                    <a:pt x="631" y="1"/>
                    <a:pt x="575" y="46"/>
                    <a:pt x="643" y="131"/>
                  </a:cubicBezTo>
                  <a:cubicBezTo>
                    <a:pt x="241" y="149"/>
                    <a:pt x="241" y="560"/>
                    <a:pt x="179" y="854"/>
                  </a:cubicBezTo>
                  <a:cubicBezTo>
                    <a:pt x="125" y="952"/>
                    <a:pt x="0" y="1015"/>
                    <a:pt x="9" y="1122"/>
                  </a:cubicBezTo>
                  <a:lnTo>
                    <a:pt x="1080" y="1122"/>
                  </a:lnTo>
                  <a:cubicBezTo>
                    <a:pt x="1106" y="979"/>
                    <a:pt x="937" y="916"/>
                    <a:pt x="964" y="774"/>
                  </a:cubicBezTo>
                  <a:lnTo>
                    <a:pt x="964" y="774"/>
                  </a:lnTo>
                  <a:cubicBezTo>
                    <a:pt x="950" y="776"/>
                    <a:pt x="936" y="777"/>
                    <a:pt x="923" y="777"/>
                  </a:cubicBezTo>
                  <a:cubicBezTo>
                    <a:pt x="745" y="777"/>
                    <a:pt x="600" y="617"/>
                    <a:pt x="625" y="426"/>
                  </a:cubicBezTo>
                  <a:cubicBezTo>
                    <a:pt x="643" y="319"/>
                    <a:pt x="705" y="221"/>
                    <a:pt x="794" y="158"/>
                  </a:cubicBezTo>
                  <a:cubicBezTo>
                    <a:pt x="767" y="140"/>
                    <a:pt x="732" y="131"/>
                    <a:pt x="687" y="131"/>
                  </a:cubicBezTo>
                  <a:cubicBezTo>
                    <a:pt x="771" y="43"/>
                    <a:pt x="728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28;p28">
              <a:extLst>
                <a:ext uri="{FF2B5EF4-FFF2-40B4-BE49-F238E27FC236}">
                  <a16:creationId xmlns:a16="http://schemas.microsoft.com/office/drawing/2014/main" id="{5C102FC6-A047-7869-0411-DE3486128EF8}"/>
                </a:ext>
              </a:extLst>
            </p:cNvPr>
            <p:cNvSpPr/>
            <p:nvPr/>
          </p:nvSpPr>
          <p:spPr>
            <a:xfrm>
              <a:off x="8113686" y="1369089"/>
              <a:ext cx="30261" cy="14047"/>
            </a:xfrm>
            <a:custGeom>
              <a:avLst/>
              <a:gdLst/>
              <a:ahLst/>
              <a:cxnLst/>
              <a:rect l="l" t="t" r="r" b="b"/>
              <a:pathLst>
                <a:path w="433" h="201" extrusionOk="0">
                  <a:moveTo>
                    <a:pt x="13" y="0"/>
                  </a:moveTo>
                  <a:cubicBezTo>
                    <a:pt x="0" y="134"/>
                    <a:pt x="98" y="201"/>
                    <a:pt x="203" y="201"/>
                  </a:cubicBezTo>
                  <a:cubicBezTo>
                    <a:pt x="308" y="201"/>
                    <a:pt x="419" y="134"/>
                    <a:pt x="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29;p28">
              <a:extLst>
                <a:ext uri="{FF2B5EF4-FFF2-40B4-BE49-F238E27FC236}">
                  <a16:creationId xmlns:a16="http://schemas.microsoft.com/office/drawing/2014/main" id="{6C174BF6-55A3-BF18-F8D4-7D4030163C16}"/>
                </a:ext>
              </a:extLst>
            </p:cNvPr>
            <p:cNvSpPr/>
            <p:nvPr/>
          </p:nvSpPr>
          <p:spPr>
            <a:xfrm>
              <a:off x="8144577" y="1299131"/>
              <a:ext cx="34245" cy="30960"/>
            </a:xfrm>
            <a:custGeom>
              <a:avLst/>
              <a:gdLst/>
              <a:ahLst/>
              <a:cxnLst/>
              <a:rect l="l" t="t" r="r" b="b"/>
              <a:pathLst>
                <a:path w="490" h="443" extrusionOk="0">
                  <a:moveTo>
                    <a:pt x="278" y="0"/>
                  </a:moveTo>
                  <a:cubicBezTo>
                    <a:pt x="158" y="0"/>
                    <a:pt x="27" y="82"/>
                    <a:pt x="17" y="225"/>
                  </a:cubicBezTo>
                  <a:cubicBezTo>
                    <a:pt x="0" y="375"/>
                    <a:pt x="101" y="443"/>
                    <a:pt x="212" y="443"/>
                  </a:cubicBezTo>
                  <a:cubicBezTo>
                    <a:pt x="331" y="443"/>
                    <a:pt x="463" y="364"/>
                    <a:pt x="472" y="225"/>
                  </a:cubicBezTo>
                  <a:cubicBezTo>
                    <a:pt x="490" y="70"/>
                    <a:pt x="389" y="0"/>
                    <a:pt x="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30;p28">
              <a:extLst>
                <a:ext uri="{FF2B5EF4-FFF2-40B4-BE49-F238E27FC236}">
                  <a16:creationId xmlns:a16="http://schemas.microsoft.com/office/drawing/2014/main" id="{7920C2AE-89CB-043C-1330-B8C575B21B92}"/>
                </a:ext>
              </a:extLst>
            </p:cNvPr>
            <p:cNvSpPr/>
            <p:nvPr/>
          </p:nvSpPr>
          <p:spPr>
            <a:xfrm>
              <a:off x="6880731" y="1366573"/>
              <a:ext cx="121045" cy="70"/>
            </a:xfrm>
            <a:custGeom>
              <a:avLst/>
              <a:gdLst/>
              <a:ahLst/>
              <a:cxnLst/>
              <a:rect l="l" t="t" r="r" b="b"/>
              <a:pathLst>
                <a:path w="1732" h="1" fill="none" extrusionOk="0">
                  <a:moveTo>
                    <a:pt x="1" y="0"/>
                  </a:moveTo>
                  <a:lnTo>
                    <a:pt x="1731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31;p28">
              <a:extLst>
                <a:ext uri="{FF2B5EF4-FFF2-40B4-BE49-F238E27FC236}">
                  <a16:creationId xmlns:a16="http://schemas.microsoft.com/office/drawing/2014/main" id="{FE333C5E-6882-CCF4-D925-E48B6B7D4424}"/>
                </a:ext>
              </a:extLst>
            </p:cNvPr>
            <p:cNvSpPr/>
            <p:nvPr/>
          </p:nvSpPr>
          <p:spPr>
            <a:xfrm>
              <a:off x="6884505" y="1334774"/>
              <a:ext cx="120346" cy="70"/>
            </a:xfrm>
            <a:custGeom>
              <a:avLst/>
              <a:gdLst/>
              <a:ahLst/>
              <a:cxnLst/>
              <a:rect l="l" t="t" r="r" b="b"/>
              <a:pathLst>
                <a:path w="1722" h="1" fill="none" extrusionOk="0">
                  <a:moveTo>
                    <a:pt x="0" y="0"/>
                  </a:moveTo>
                  <a:lnTo>
                    <a:pt x="1722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32;p28">
              <a:extLst>
                <a:ext uri="{FF2B5EF4-FFF2-40B4-BE49-F238E27FC236}">
                  <a16:creationId xmlns:a16="http://schemas.microsoft.com/office/drawing/2014/main" id="{BA975F23-AFB7-199E-2FAB-24BB5C4FC8C8}"/>
                </a:ext>
              </a:extLst>
            </p:cNvPr>
            <p:cNvSpPr/>
            <p:nvPr/>
          </p:nvSpPr>
          <p:spPr>
            <a:xfrm>
              <a:off x="6888209" y="1303604"/>
              <a:ext cx="120416" cy="70"/>
            </a:xfrm>
            <a:custGeom>
              <a:avLst/>
              <a:gdLst/>
              <a:ahLst/>
              <a:cxnLst/>
              <a:rect l="l" t="t" r="r" b="b"/>
              <a:pathLst>
                <a:path w="1723" h="1" fill="none" extrusionOk="0">
                  <a:moveTo>
                    <a:pt x="1" y="0"/>
                  </a:moveTo>
                  <a:lnTo>
                    <a:pt x="1723" y="0"/>
                  </a:lnTo>
                </a:path>
              </a:pathLst>
            </a:custGeom>
            <a:noFill/>
            <a:ln w="11375" cap="flat" cmpd="sng">
              <a:solidFill>
                <a:schemeClr val="dk2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33;p28">
              <a:extLst>
                <a:ext uri="{FF2B5EF4-FFF2-40B4-BE49-F238E27FC236}">
                  <a16:creationId xmlns:a16="http://schemas.microsoft.com/office/drawing/2014/main" id="{D03515EF-E680-C3C3-2B1E-662636103A31}"/>
                </a:ext>
              </a:extLst>
            </p:cNvPr>
            <p:cNvSpPr/>
            <p:nvPr/>
          </p:nvSpPr>
          <p:spPr>
            <a:xfrm>
              <a:off x="6709297" y="2781679"/>
              <a:ext cx="1303122" cy="472020"/>
            </a:xfrm>
            <a:custGeom>
              <a:avLst/>
              <a:gdLst/>
              <a:ahLst/>
              <a:cxnLst/>
              <a:rect l="l" t="t" r="r" b="b"/>
              <a:pathLst>
                <a:path w="18646" h="6754" extrusionOk="0">
                  <a:moveTo>
                    <a:pt x="1053" y="0"/>
                  </a:moveTo>
                  <a:cubicBezTo>
                    <a:pt x="750" y="0"/>
                    <a:pt x="473" y="259"/>
                    <a:pt x="455" y="562"/>
                  </a:cubicBezTo>
                  <a:lnTo>
                    <a:pt x="18" y="6218"/>
                  </a:lnTo>
                  <a:cubicBezTo>
                    <a:pt x="0" y="6513"/>
                    <a:pt x="223" y="6754"/>
                    <a:pt x="518" y="6754"/>
                  </a:cubicBezTo>
                  <a:lnTo>
                    <a:pt x="17593" y="6754"/>
                  </a:lnTo>
                  <a:cubicBezTo>
                    <a:pt x="17896" y="6754"/>
                    <a:pt x="18173" y="6504"/>
                    <a:pt x="18190" y="6200"/>
                  </a:cubicBezTo>
                  <a:lnTo>
                    <a:pt x="18628" y="545"/>
                  </a:lnTo>
                  <a:cubicBezTo>
                    <a:pt x="18645" y="250"/>
                    <a:pt x="18422" y="0"/>
                    <a:pt x="18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34;p28">
              <a:extLst>
                <a:ext uri="{FF2B5EF4-FFF2-40B4-BE49-F238E27FC236}">
                  <a16:creationId xmlns:a16="http://schemas.microsoft.com/office/drawing/2014/main" id="{309AE2B1-5BA3-E2EB-8A2C-58C88C88D31E}"/>
                </a:ext>
              </a:extLst>
            </p:cNvPr>
            <p:cNvSpPr/>
            <p:nvPr/>
          </p:nvSpPr>
          <p:spPr>
            <a:xfrm>
              <a:off x="6674982" y="3459564"/>
              <a:ext cx="1285650" cy="239435"/>
            </a:xfrm>
            <a:custGeom>
              <a:avLst/>
              <a:gdLst/>
              <a:ahLst/>
              <a:cxnLst/>
              <a:rect l="l" t="t" r="r" b="b"/>
              <a:pathLst>
                <a:path w="18396" h="3426" extrusionOk="0">
                  <a:moveTo>
                    <a:pt x="804" y="0"/>
                  </a:moveTo>
                  <a:cubicBezTo>
                    <a:pt x="500" y="0"/>
                    <a:pt x="233" y="259"/>
                    <a:pt x="206" y="562"/>
                  </a:cubicBezTo>
                  <a:lnTo>
                    <a:pt x="28" y="2891"/>
                  </a:lnTo>
                  <a:cubicBezTo>
                    <a:pt x="1" y="3185"/>
                    <a:pt x="224" y="3426"/>
                    <a:pt x="527" y="3426"/>
                  </a:cubicBezTo>
                  <a:lnTo>
                    <a:pt x="17593" y="3426"/>
                  </a:lnTo>
                  <a:cubicBezTo>
                    <a:pt x="17896" y="3426"/>
                    <a:pt x="18173" y="3176"/>
                    <a:pt x="18191" y="2873"/>
                  </a:cubicBezTo>
                  <a:lnTo>
                    <a:pt x="18378" y="544"/>
                  </a:lnTo>
                  <a:cubicBezTo>
                    <a:pt x="18396" y="250"/>
                    <a:pt x="18173" y="0"/>
                    <a:pt x="17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35;p28">
              <a:extLst>
                <a:ext uri="{FF2B5EF4-FFF2-40B4-BE49-F238E27FC236}">
                  <a16:creationId xmlns:a16="http://schemas.microsoft.com/office/drawing/2014/main" id="{C4DDCC20-BC48-52A2-F807-6FBB370B00E8}"/>
                </a:ext>
              </a:extLst>
            </p:cNvPr>
            <p:cNvSpPr/>
            <p:nvPr/>
          </p:nvSpPr>
          <p:spPr>
            <a:xfrm>
              <a:off x="7314034" y="2880150"/>
              <a:ext cx="556235" cy="228882"/>
            </a:xfrm>
            <a:custGeom>
              <a:avLst/>
              <a:gdLst/>
              <a:ahLst/>
              <a:cxnLst/>
              <a:rect l="l" t="t" r="r" b="b"/>
              <a:pathLst>
                <a:path w="7959" h="3275" fill="none" extrusionOk="0">
                  <a:moveTo>
                    <a:pt x="1" y="1"/>
                  </a:moveTo>
                  <a:cubicBezTo>
                    <a:pt x="1321" y="1"/>
                    <a:pt x="1321" y="3275"/>
                    <a:pt x="2650" y="3275"/>
                  </a:cubicBezTo>
                  <a:cubicBezTo>
                    <a:pt x="3980" y="3275"/>
                    <a:pt x="3980" y="1"/>
                    <a:pt x="5309" y="1"/>
                  </a:cubicBezTo>
                  <a:cubicBezTo>
                    <a:pt x="6638" y="1"/>
                    <a:pt x="6638" y="3275"/>
                    <a:pt x="7958" y="3275"/>
                  </a:cubicBezTo>
                </a:path>
              </a:pathLst>
            </a:custGeom>
            <a:noFill/>
            <a:ln w="1227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36;p28">
              <a:extLst>
                <a:ext uri="{FF2B5EF4-FFF2-40B4-BE49-F238E27FC236}">
                  <a16:creationId xmlns:a16="http://schemas.microsoft.com/office/drawing/2014/main" id="{9C2E9C03-BDC9-612F-C567-DACA07DF00BD}"/>
                </a:ext>
              </a:extLst>
            </p:cNvPr>
            <p:cNvSpPr/>
            <p:nvPr/>
          </p:nvSpPr>
          <p:spPr>
            <a:xfrm>
              <a:off x="7298519" y="2856458"/>
              <a:ext cx="64227" cy="60173"/>
            </a:xfrm>
            <a:custGeom>
              <a:avLst/>
              <a:gdLst/>
              <a:ahLst/>
              <a:cxnLst/>
              <a:rect l="l" t="t" r="r" b="b"/>
              <a:pathLst>
                <a:path w="919" h="861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0" y="722"/>
                    <a:pt x="208" y="861"/>
                    <a:pt x="426" y="861"/>
                  </a:cubicBezTo>
                  <a:cubicBezTo>
                    <a:pt x="653" y="861"/>
                    <a:pt x="892" y="711"/>
                    <a:pt x="901" y="429"/>
                  </a:cubicBezTo>
                  <a:cubicBezTo>
                    <a:pt x="918" y="139"/>
                    <a:pt x="709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37;p28">
              <a:extLst>
                <a:ext uri="{FF2B5EF4-FFF2-40B4-BE49-F238E27FC236}">
                  <a16:creationId xmlns:a16="http://schemas.microsoft.com/office/drawing/2014/main" id="{0EA04E1F-A242-A02B-654C-69FB1AB9A32A}"/>
                </a:ext>
              </a:extLst>
            </p:cNvPr>
            <p:cNvSpPr/>
            <p:nvPr/>
          </p:nvSpPr>
          <p:spPr>
            <a:xfrm>
              <a:off x="7454368" y="3079469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38;p28">
              <a:extLst>
                <a:ext uri="{FF2B5EF4-FFF2-40B4-BE49-F238E27FC236}">
                  <a16:creationId xmlns:a16="http://schemas.microsoft.com/office/drawing/2014/main" id="{898107A9-9AAF-35A1-2AFC-D8BBFE14981C}"/>
                </a:ext>
              </a:extLst>
            </p:cNvPr>
            <p:cNvSpPr/>
            <p:nvPr/>
          </p:nvSpPr>
          <p:spPr>
            <a:xfrm>
              <a:off x="7727418" y="2918169"/>
              <a:ext cx="64296" cy="60243"/>
            </a:xfrm>
            <a:custGeom>
              <a:avLst/>
              <a:gdLst/>
              <a:ahLst/>
              <a:cxnLst/>
              <a:rect l="l" t="t" r="r" b="b"/>
              <a:pathLst>
                <a:path w="920" h="862" extrusionOk="0">
                  <a:moveTo>
                    <a:pt x="490" y="1"/>
                  </a:moveTo>
                  <a:cubicBezTo>
                    <a:pt x="264" y="1"/>
                    <a:pt x="27" y="148"/>
                    <a:pt x="18" y="429"/>
                  </a:cubicBezTo>
                  <a:cubicBezTo>
                    <a:pt x="1" y="722"/>
                    <a:pt x="209" y="861"/>
                    <a:pt x="427" y="861"/>
                  </a:cubicBezTo>
                  <a:cubicBezTo>
                    <a:pt x="654" y="861"/>
                    <a:pt x="892" y="711"/>
                    <a:pt x="901" y="429"/>
                  </a:cubicBezTo>
                  <a:cubicBezTo>
                    <a:pt x="919" y="140"/>
                    <a:pt x="710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339;p28">
              <a:extLst>
                <a:ext uri="{FF2B5EF4-FFF2-40B4-BE49-F238E27FC236}">
                  <a16:creationId xmlns:a16="http://schemas.microsoft.com/office/drawing/2014/main" id="{65D473E8-D71B-47DB-62FB-2F4B2ACBF210}"/>
                </a:ext>
              </a:extLst>
            </p:cNvPr>
            <p:cNvSpPr/>
            <p:nvPr/>
          </p:nvSpPr>
          <p:spPr>
            <a:xfrm>
              <a:off x="7839029" y="3077163"/>
              <a:ext cx="64856" cy="60173"/>
            </a:xfrm>
            <a:custGeom>
              <a:avLst/>
              <a:gdLst/>
              <a:ahLst/>
              <a:cxnLst/>
              <a:rect l="l" t="t" r="r" b="b"/>
              <a:pathLst>
                <a:path w="928" h="861" extrusionOk="0">
                  <a:moveTo>
                    <a:pt x="495" y="1"/>
                  </a:moveTo>
                  <a:cubicBezTo>
                    <a:pt x="266" y="1"/>
                    <a:pt x="27" y="148"/>
                    <a:pt x="18" y="429"/>
                  </a:cubicBezTo>
                  <a:cubicBezTo>
                    <a:pt x="1" y="722"/>
                    <a:pt x="211" y="861"/>
                    <a:pt x="431" y="861"/>
                  </a:cubicBezTo>
                  <a:cubicBezTo>
                    <a:pt x="660" y="861"/>
                    <a:pt x="901" y="711"/>
                    <a:pt x="910" y="429"/>
                  </a:cubicBezTo>
                  <a:cubicBezTo>
                    <a:pt x="928" y="139"/>
                    <a:pt x="716" y="1"/>
                    <a:pt x="4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340;p28">
              <a:extLst>
                <a:ext uri="{FF2B5EF4-FFF2-40B4-BE49-F238E27FC236}">
                  <a16:creationId xmlns:a16="http://schemas.microsoft.com/office/drawing/2014/main" id="{1F3C3650-B9EC-F3FC-FFEE-AB31360BD2B7}"/>
                </a:ext>
              </a:extLst>
            </p:cNvPr>
            <p:cNvSpPr/>
            <p:nvPr/>
          </p:nvSpPr>
          <p:spPr>
            <a:xfrm>
              <a:off x="6792533" y="2898181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2"/>
                  </a:cubicBezTo>
                  <a:cubicBezTo>
                    <a:pt x="1" y="555"/>
                    <a:pt x="161" y="660"/>
                    <a:pt x="329" y="660"/>
                  </a:cubicBezTo>
                  <a:cubicBezTo>
                    <a:pt x="504" y="660"/>
                    <a:pt x="687" y="546"/>
                    <a:pt x="692" y="332"/>
                  </a:cubicBezTo>
                  <a:cubicBezTo>
                    <a:pt x="705" y="108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341;p28">
              <a:extLst>
                <a:ext uri="{FF2B5EF4-FFF2-40B4-BE49-F238E27FC236}">
                  <a16:creationId xmlns:a16="http://schemas.microsoft.com/office/drawing/2014/main" id="{C6F15CBF-6F4C-3F16-452B-6DD7F7C96D26}"/>
                </a:ext>
              </a:extLst>
            </p:cNvPr>
            <p:cNvSpPr/>
            <p:nvPr/>
          </p:nvSpPr>
          <p:spPr>
            <a:xfrm>
              <a:off x="6867662" y="2909503"/>
              <a:ext cx="324907" cy="23133"/>
            </a:xfrm>
            <a:custGeom>
              <a:avLst/>
              <a:gdLst/>
              <a:ahLst/>
              <a:cxnLst/>
              <a:rect l="l" t="t" r="r" b="b"/>
              <a:pathLst>
                <a:path w="4649" h="331" extrusionOk="0">
                  <a:moveTo>
                    <a:pt x="0" y="0"/>
                  </a:moveTo>
                  <a:lnTo>
                    <a:pt x="0" y="330"/>
                  </a:lnTo>
                  <a:lnTo>
                    <a:pt x="4648" y="330"/>
                  </a:lnTo>
                  <a:lnTo>
                    <a:pt x="46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342;p28">
              <a:extLst>
                <a:ext uri="{FF2B5EF4-FFF2-40B4-BE49-F238E27FC236}">
                  <a16:creationId xmlns:a16="http://schemas.microsoft.com/office/drawing/2014/main" id="{53018C75-441A-937A-D896-616ACABFC1EC}"/>
                </a:ext>
              </a:extLst>
            </p:cNvPr>
            <p:cNvSpPr/>
            <p:nvPr/>
          </p:nvSpPr>
          <p:spPr>
            <a:xfrm>
              <a:off x="6785055" y="2994836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77" y="0"/>
                  </a:moveTo>
                  <a:cubicBezTo>
                    <a:pt x="204" y="0"/>
                    <a:pt x="23" y="114"/>
                    <a:pt x="14" y="331"/>
                  </a:cubicBezTo>
                  <a:cubicBezTo>
                    <a:pt x="1" y="554"/>
                    <a:pt x="161" y="659"/>
                    <a:pt x="329" y="659"/>
                  </a:cubicBezTo>
                  <a:cubicBezTo>
                    <a:pt x="504" y="659"/>
                    <a:pt x="687" y="545"/>
                    <a:pt x="692" y="331"/>
                  </a:cubicBezTo>
                  <a:cubicBezTo>
                    <a:pt x="705" y="107"/>
                    <a:pt x="545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43;p28">
              <a:extLst>
                <a:ext uri="{FF2B5EF4-FFF2-40B4-BE49-F238E27FC236}">
                  <a16:creationId xmlns:a16="http://schemas.microsoft.com/office/drawing/2014/main" id="{3CE574BA-1C48-B95A-5DBF-4E97583F00A9}"/>
                </a:ext>
              </a:extLst>
            </p:cNvPr>
            <p:cNvSpPr/>
            <p:nvPr/>
          </p:nvSpPr>
          <p:spPr>
            <a:xfrm>
              <a:off x="6860184" y="3006088"/>
              <a:ext cx="324907" cy="23203"/>
            </a:xfrm>
            <a:custGeom>
              <a:avLst/>
              <a:gdLst/>
              <a:ahLst/>
              <a:cxnLst/>
              <a:rect l="l" t="t" r="r" b="b"/>
              <a:pathLst>
                <a:path w="4649" h="332" extrusionOk="0">
                  <a:moveTo>
                    <a:pt x="0" y="1"/>
                  </a:moveTo>
                  <a:lnTo>
                    <a:pt x="0" y="331"/>
                  </a:lnTo>
                  <a:lnTo>
                    <a:pt x="4648" y="331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44;p28">
              <a:extLst>
                <a:ext uri="{FF2B5EF4-FFF2-40B4-BE49-F238E27FC236}">
                  <a16:creationId xmlns:a16="http://schemas.microsoft.com/office/drawing/2014/main" id="{6AAB5420-59D6-96F5-7DD3-0B7F811D2B08}"/>
                </a:ext>
              </a:extLst>
            </p:cNvPr>
            <p:cNvSpPr/>
            <p:nvPr/>
          </p:nvSpPr>
          <p:spPr>
            <a:xfrm>
              <a:off x="6778206" y="3091700"/>
              <a:ext cx="49271" cy="46126"/>
            </a:xfrm>
            <a:custGeom>
              <a:avLst/>
              <a:gdLst/>
              <a:ahLst/>
              <a:cxnLst/>
              <a:rect l="l" t="t" r="r" b="b"/>
              <a:pathLst>
                <a:path w="705" h="660" extrusionOk="0">
                  <a:moveTo>
                    <a:pt x="380" y="0"/>
                  </a:moveTo>
                  <a:cubicBezTo>
                    <a:pt x="206" y="0"/>
                    <a:pt x="23" y="114"/>
                    <a:pt x="14" y="328"/>
                  </a:cubicBezTo>
                  <a:cubicBezTo>
                    <a:pt x="0" y="552"/>
                    <a:pt x="162" y="659"/>
                    <a:pt x="331" y="659"/>
                  </a:cubicBezTo>
                  <a:cubicBezTo>
                    <a:pt x="506" y="659"/>
                    <a:pt x="687" y="546"/>
                    <a:pt x="692" y="328"/>
                  </a:cubicBezTo>
                  <a:cubicBezTo>
                    <a:pt x="705" y="105"/>
                    <a:pt x="547" y="0"/>
                    <a:pt x="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45;p28">
              <a:extLst>
                <a:ext uri="{FF2B5EF4-FFF2-40B4-BE49-F238E27FC236}">
                  <a16:creationId xmlns:a16="http://schemas.microsoft.com/office/drawing/2014/main" id="{71AE182F-9F8F-6F37-58B7-DB51311045EB}"/>
                </a:ext>
              </a:extLst>
            </p:cNvPr>
            <p:cNvSpPr/>
            <p:nvPr/>
          </p:nvSpPr>
          <p:spPr>
            <a:xfrm>
              <a:off x="6853335" y="3103371"/>
              <a:ext cx="324907" cy="22504"/>
            </a:xfrm>
            <a:custGeom>
              <a:avLst/>
              <a:gdLst/>
              <a:ahLst/>
              <a:cxnLst/>
              <a:rect l="l" t="t" r="r" b="b"/>
              <a:pathLst>
                <a:path w="4649" h="322" extrusionOk="0">
                  <a:moveTo>
                    <a:pt x="0" y="1"/>
                  </a:moveTo>
                  <a:lnTo>
                    <a:pt x="0" y="322"/>
                  </a:lnTo>
                  <a:lnTo>
                    <a:pt x="4648" y="322"/>
                  </a:lnTo>
                  <a:lnTo>
                    <a:pt x="46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46;p28">
              <a:extLst>
                <a:ext uri="{FF2B5EF4-FFF2-40B4-BE49-F238E27FC236}">
                  <a16:creationId xmlns:a16="http://schemas.microsoft.com/office/drawing/2014/main" id="{87BD9B19-9628-0908-C0F8-345BE8681891}"/>
                </a:ext>
              </a:extLst>
            </p:cNvPr>
            <p:cNvSpPr/>
            <p:nvPr/>
          </p:nvSpPr>
          <p:spPr>
            <a:xfrm>
              <a:off x="7228352" y="3509254"/>
              <a:ext cx="114755" cy="107627"/>
            </a:xfrm>
            <a:custGeom>
              <a:avLst/>
              <a:gdLst/>
              <a:ahLst/>
              <a:cxnLst/>
              <a:rect l="l" t="t" r="r" b="b"/>
              <a:pathLst>
                <a:path w="1642" h="1540" extrusionOk="0">
                  <a:moveTo>
                    <a:pt x="878" y="0"/>
                  </a:moveTo>
                  <a:cubicBezTo>
                    <a:pt x="474" y="0"/>
                    <a:pt x="50" y="266"/>
                    <a:pt x="31" y="770"/>
                  </a:cubicBezTo>
                  <a:cubicBezTo>
                    <a:pt x="1" y="1292"/>
                    <a:pt x="375" y="1540"/>
                    <a:pt x="767" y="1540"/>
                  </a:cubicBezTo>
                  <a:cubicBezTo>
                    <a:pt x="1172" y="1540"/>
                    <a:pt x="1597" y="1274"/>
                    <a:pt x="1610" y="770"/>
                  </a:cubicBezTo>
                  <a:cubicBezTo>
                    <a:pt x="1641" y="248"/>
                    <a:pt x="1269" y="0"/>
                    <a:pt x="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7;p28">
              <a:extLst>
                <a:ext uri="{FF2B5EF4-FFF2-40B4-BE49-F238E27FC236}">
                  <a16:creationId xmlns:a16="http://schemas.microsoft.com/office/drawing/2014/main" id="{887521AF-541F-B856-7B25-56DEA0A5E228}"/>
                </a:ext>
              </a:extLst>
            </p:cNvPr>
            <p:cNvSpPr/>
            <p:nvPr/>
          </p:nvSpPr>
          <p:spPr>
            <a:xfrm>
              <a:off x="7562554" y="3509254"/>
              <a:ext cx="115035" cy="107627"/>
            </a:xfrm>
            <a:custGeom>
              <a:avLst/>
              <a:gdLst/>
              <a:ahLst/>
              <a:cxnLst/>
              <a:rect l="l" t="t" r="r" b="b"/>
              <a:pathLst>
                <a:path w="1646" h="1540" extrusionOk="0">
                  <a:moveTo>
                    <a:pt x="882" y="0"/>
                  </a:moveTo>
                  <a:cubicBezTo>
                    <a:pt x="476" y="0"/>
                    <a:pt x="49" y="266"/>
                    <a:pt x="31" y="770"/>
                  </a:cubicBezTo>
                  <a:cubicBezTo>
                    <a:pt x="0" y="1292"/>
                    <a:pt x="375" y="1540"/>
                    <a:pt x="766" y="1540"/>
                  </a:cubicBezTo>
                  <a:cubicBezTo>
                    <a:pt x="1172" y="1540"/>
                    <a:pt x="1596" y="1274"/>
                    <a:pt x="1610" y="770"/>
                  </a:cubicBezTo>
                  <a:cubicBezTo>
                    <a:pt x="1645" y="248"/>
                    <a:pt x="1273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8;p28">
              <a:extLst>
                <a:ext uri="{FF2B5EF4-FFF2-40B4-BE49-F238E27FC236}">
                  <a16:creationId xmlns:a16="http://schemas.microsoft.com/office/drawing/2014/main" id="{DF1DB9A4-2D5B-D3F1-C0E7-16B891078248}"/>
                </a:ext>
              </a:extLst>
            </p:cNvPr>
            <p:cNvSpPr/>
            <p:nvPr/>
          </p:nvSpPr>
          <p:spPr>
            <a:xfrm>
              <a:off x="6894219" y="3509254"/>
              <a:ext cx="114685" cy="107627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874" y="0"/>
                  </a:moveTo>
                  <a:cubicBezTo>
                    <a:pt x="469" y="0"/>
                    <a:pt x="44" y="266"/>
                    <a:pt x="31" y="770"/>
                  </a:cubicBezTo>
                  <a:cubicBezTo>
                    <a:pt x="0" y="1292"/>
                    <a:pt x="372" y="1540"/>
                    <a:pt x="763" y="1540"/>
                  </a:cubicBezTo>
                  <a:cubicBezTo>
                    <a:pt x="1167" y="1540"/>
                    <a:pt x="1592" y="1274"/>
                    <a:pt x="1610" y="770"/>
                  </a:cubicBezTo>
                  <a:cubicBezTo>
                    <a:pt x="1640" y="248"/>
                    <a:pt x="1266" y="0"/>
                    <a:pt x="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9;p28">
              <a:extLst>
                <a:ext uri="{FF2B5EF4-FFF2-40B4-BE49-F238E27FC236}">
                  <a16:creationId xmlns:a16="http://schemas.microsoft.com/office/drawing/2014/main" id="{2B0DDBAE-1EE1-C185-8F48-4475AB75EE2D}"/>
                </a:ext>
              </a:extLst>
            </p:cNvPr>
            <p:cNvSpPr/>
            <p:nvPr/>
          </p:nvSpPr>
          <p:spPr>
            <a:xfrm>
              <a:off x="6786939" y="1934864"/>
              <a:ext cx="1318078" cy="653448"/>
            </a:xfrm>
            <a:custGeom>
              <a:avLst/>
              <a:gdLst/>
              <a:ahLst/>
              <a:cxnLst/>
              <a:rect l="l" t="t" r="r" b="b"/>
              <a:pathLst>
                <a:path w="18860" h="9350" extrusionOk="0">
                  <a:moveTo>
                    <a:pt x="848" y="0"/>
                  </a:moveTo>
                  <a:lnTo>
                    <a:pt x="0" y="9349"/>
                  </a:lnTo>
                  <a:lnTo>
                    <a:pt x="18155" y="9171"/>
                  </a:lnTo>
                  <a:lnTo>
                    <a:pt x="18859" y="2275"/>
                  </a:lnTo>
                  <a:lnTo>
                    <a:pt x="18859" y="2275"/>
                  </a:lnTo>
                  <a:cubicBezTo>
                    <a:pt x="18689" y="2310"/>
                    <a:pt x="18533" y="2326"/>
                    <a:pt x="18388" y="2326"/>
                  </a:cubicBezTo>
                  <a:cubicBezTo>
                    <a:pt x="16648" y="2326"/>
                    <a:pt x="16591" y="0"/>
                    <a:pt x="14961" y="0"/>
                  </a:cubicBezTo>
                  <a:cubicBezTo>
                    <a:pt x="13194" y="0"/>
                    <a:pt x="13016" y="2471"/>
                    <a:pt x="11250" y="2471"/>
                  </a:cubicBezTo>
                  <a:cubicBezTo>
                    <a:pt x="9492" y="2471"/>
                    <a:pt x="9671" y="0"/>
                    <a:pt x="7904" y="0"/>
                  </a:cubicBezTo>
                  <a:cubicBezTo>
                    <a:pt x="6138" y="0"/>
                    <a:pt x="6138" y="4933"/>
                    <a:pt x="4380" y="4933"/>
                  </a:cubicBezTo>
                  <a:cubicBezTo>
                    <a:pt x="2614" y="4933"/>
                    <a:pt x="2614" y="0"/>
                    <a:pt x="848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8627"/>
                  </a:srgbClr>
                </a:gs>
                <a:gs pos="45000">
                  <a:schemeClr val="dk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50;p28">
              <a:extLst>
                <a:ext uri="{FF2B5EF4-FFF2-40B4-BE49-F238E27FC236}">
                  <a16:creationId xmlns:a16="http://schemas.microsoft.com/office/drawing/2014/main" id="{EBFFBA3D-8F1C-B478-0392-80E64C0E792F}"/>
                </a:ext>
              </a:extLst>
            </p:cNvPr>
            <p:cNvSpPr/>
            <p:nvPr/>
          </p:nvSpPr>
          <p:spPr>
            <a:xfrm>
              <a:off x="7047549" y="2451472"/>
              <a:ext cx="64227" cy="60383"/>
            </a:xfrm>
            <a:custGeom>
              <a:avLst/>
              <a:gdLst/>
              <a:ahLst/>
              <a:cxnLst/>
              <a:rect l="l" t="t" r="r" b="b"/>
              <a:pathLst>
                <a:path w="919" h="864" extrusionOk="0">
                  <a:moveTo>
                    <a:pt x="493" y="0"/>
                  </a:moveTo>
                  <a:cubicBezTo>
                    <a:pt x="266" y="0"/>
                    <a:pt x="27" y="150"/>
                    <a:pt x="18" y="432"/>
                  </a:cubicBezTo>
                  <a:cubicBezTo>
                    <a:pt x="1" y="725"/>
                    <a:pt x="208" y="864"/>
                    <a:pt x="427" y="864"/>
                  </a:cubicBezTo>
                  <a:cubicBezTo>
                    <a:pt x="654" y="864"/>
                    <a:pt x="892" y="714"/>
                    <a:pt x="901" y="432"/>
                  </a:cubicBezTo>
                  <a:cubicBezTo>
                    <a:pt x="919" y="139"/>
                    <a:pt x="711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51;p28">
              <a:extLst>
                <a:ext uri="{FF2B5EF4-FFF2-40B4-BE49-F238E27FC236}">
                  <a16:creationId xmlns:a16="http://schemas.microsoft.com/office/drawing/2014/main" id="{58152F96-8A77-B5B7-0C95-2FA835DE7ACD}"/>
                </a:ext>
              </a:extLst>
            </p:cNvPr>
            <p:cNvSpPr/>
            <p:nvPr/>
          </p:nvSpPr>
          <p:spPr>
            <a:xfrm>
              <a:off x="7298795" y="2282484"/>
              <a:ext cx="64576" cy="60173"/>
            </a:xfrm>
            <a:custGeom>
              <a:avLst/>
              <a:gdLst/>
              <a:ahLst/>
              <a:cxnLst/>
              <a:rect l="l" t="t" r="r" b="b"/>
              <a:pathLst>
                <a:path w="924" h="861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1" y="722"/>
                    <a:pt x="212" y="861"/>
                    <a:pt x="433" y="861"/>
                  </a:cubicBezTo>
                  <a:cubicBezTo>
                    <a:pt x="660" y="861"/>
                    <a:pt x="897" y="713"/>
                    <a:pt x="901" y="432"/>
                  </a:cubicBezTo>
                  <a:cubicBezTo>
                    <a:pt x="923" y="139"/>
                    <a:pt x="716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52;p28">
              <a:extLst>
                <a:ext uri="{FF2B5EF4-FFF2-40B4-BE49-F238E27FC236}">
                  <a16:creationId xmlns:a16="http://schemas.microsoft.com/office/drawing/2014/main" id="{3190600B-A273-8D09-44A8-293329F5AF31}"/>
                </a:ext>
              </a:extLst>
            </p:cNvPr>
            <p:cNvSpPr/>
            <p:nvPr/>
          </p:nvSpPr>
          <p:spPr>
            <a:xfrm>
              <a:off x="7770186" y="2284371"/>
              <a:ext cx="64506" cy="60383"/>
            </a:xfrm>
            <a:custGeom>
              <a:avLst/>
              <a:gdLst/>
              <a:ahLst/>
              <a:cxnLst/>
              <a:rect l="l" t="t" r="r" b="b"/>
              <a:pathLst>
                <a:path w="923" h="864" extrusionOk="0">
                  <a:moveTo>
                    <a:pt x="496" y="0"/>
                  </a:moveTo>
                  <a:cubicBezTo>
                    <a:pt x="268" y="0"/>
                    <a:pt x="27" y="150"/>
                    <a:pt x="18" y="432"/>
                  </a:cubicBezTo>
                  <a:cubicBezTo>
                    <a:pt x="0" y="725"/>
                    <a:pt x="208" y="864"/>
                    <a:pt x="426" y="864"/>
                  </a:cubicBezTo>
                  <a:cubicBezTo>
                    <a:pt x="653" y="864"/>
                    <a:pt x="892" y="714"/>
                    <a:pt x="901" y="432"/>
                  </a:cubicBezTo>
                  <a:cubicBezTo>
                    <a:pt x="923" y="139"/>
                    <a:pt x="715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53;p28">
              <a:extLst>
                <a:ext uri="{FF2B5EF4-FFF2-40B4-BE49-F238E27FC236}">
                  <a16:creationId xmlns:a16="http://schemas.microsoft.com/office/drawing/2014/main" id="{CAA7616C-E669-5470-58A7-88CB8B44ACEA}"/>
                </a:ext>
              </a:extLst>
            </p:cNvPr>
            <p:cNvSpPr/>
            <p:nvPr/>
          </p:nvSpPr>
          <p:spPr>
            <a:xfrm>
              <a:off x="6846134" y="1934864"/>
              <a:ext cx="1258884" cy="344825"/>
            </a:xfrm>
            <a:custGeom>
              <a:avLst/>
              <a:gdLst/>
              <a:ahLst/>
              <a:cxnLst/>
              <a:rect l="l" t="t" r="r" b="b"/>
              <a:pathLst>
                <a:path w="18013" h="4934" fill="none" extrusionOk="0">
                  <a:moveTo>
                    <a:pt x="1" y="0"/>
                  </a:moveTo>
                  <a:cubicBezTo>
                    <a:pt x="1767" y="0"/>
                    <a:pt x="1767" y="4933"/>
                    <a:pt x="3533" y="4933"/>
                  </a:cubicBezTo>
                  <a:cubicBezTo>
                    <a:pt x="5291" y="4933"/>
                    <a:pt x="5291" y="0"/>
                    <a:pt x="7057" y="0"/>
                  </a:cubicBezTo>
                  <a:cubicBezTo>
                    <a:pt x="8824" y="0"/>
                    <a:pt x="8645" y="2471"/>
                    <a:pt x="10403" y="2471"/>
                  </a:cubicBezTo>
                  <a:cubicBezTo>
                    <a:pt x="12169" y="2471"/>
                    <a:pt x="12347" y="0"/>
                    <a:pt x="14114" y="0"/>
                  </a:cubicBezTo>
                  <a:cubicBezTo>
                    <a:pt x="15880" y="0"/>
                    <a:pt x="15809" y="2685"/>
                    <a:pt x="18012" y="2230"/>
                  </a:cubicBezTo>
                </a:path>
              </a:pathLst>
            </a:custGeom>
            <a:noFill/>
            <a:ln w="14050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54;p28">
              <a:extLst>
                <a:ext uri="{FF2B5EF4-FFF2-40B4-BE49-F238E27FC236}">
                  <a16:creationId xmlns:a16="http://schemas.microsoft.com/office/drawing/2014/main" id="{B1DD25AB-49BE-C788-2B2A-9C0075BD0C50}"/>
                </a:ext>
              </a:extLst>
            </p:cNvPr>
            <p:cNvSpPr/>
            <p:nvPr/>
          </p:nvSpPr>
          <p:spPr>
            <a:xfrm>
              <a:off x="7082423" y="2418625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5;p28">
              <a:extLst>
                <a:ext uri="{FF2B5EF4-FFF2-40B4-BE49-F238E27FC236}">
                  <a16:creationId xmlns:a16="http://schemas.microsoft.com/office/drawing/2014/main" id="{B67652BE-F26F-EA10-68C3-816C710A24C9}"/>
                </a:ext>
              </a:extLst>
            </p:cNvPr>
            <p:cNvSpPr/>
            <p:nvPr/>
          </p:nvSpPr>
          <p:spPr>
            <a:xfrm>
              <a:off x="7085568" y="2306385"/>
              <a:ext cx="8177" cy="87359"/>
            </a:xfrm>
            <a:custGeom>
              <a:avLst/>
              <a:gdLst/>
              <a:ahLst/>
              <a:cxnLst/>
              <a:rect l="l" t="t" r="r" b="b"/>
              <a:pathLst>
                <a:path w="117" h="1250" fill="none" extrusionOk="0">
                  <a:moveTo>
                    <a:pt x="0" y="1250"/>
                  </a:moveTo>
                  <a:lnTo>
                    <a:pt x="116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6;p28">
              <a:extLst>
                <a:ext uri="{FF2B5EF4-FFF2-40B4-BE49-F238E27FC236}">
                  <a16:creationId xmlns:a16="http://schemas.microsoft.com/office/drawing/2014/main" id="{8990B5E1-B78F-C020-13B4-58A7442C8139}"/>
                </a:ext>
              </a:extLst>
            </p:cNvPr>
            <p:cNvSpPr/>
            <p:nvPr/>
          </p:nvSpPr>
          <p:spPr>
            <a:xfrm>
              <a:off x="7094933" y="2278990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7;p28">
              <a:extLst>
                <a:ext uri="{FF2B5EF4-FFF2-40B4-BE49-F238E27FC236}">
                  <a16:creationId xmlns:a16="http://schemas.microsoft.com/office/drawing/2014/main" id="{83C67A07-647F-4DD9-AA68-09F7F7B391EF}"/>
                </a:ext>
              </a:extLst>
            </p:cNvPr>
            <p:cNvSpPr/>
            <p:nvPr/>
          </p:nvSpPr>
          <p:spPr>
            <a:xfrm>
              <a:off x="7331223" y="2237826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0" y="215"/>
                  </a:moveTo>
                  <a:lnTo>
                    <a:pt x="18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8;p28">
              <a:extLst>
                <a:ext uri="{FF2B5EF4-FFF2-40B4-BE49-F238E27FC236}">
                  <a16:creationId xmlns:a16="http://schemas.microsoft.com/office/drawing/2014/main" id="{E783E760-C7B9-8C66-F3C0-9C430B7DA0AD}"/>
                </a:ext>
              </a:extLst>
            </p:cNvPr>
            <p:cNvSpPr/>
            <p:nvPr/>
          </p:nvSpPr>
          <p:spPr>
            <a:xfrm>
              <a:off x="7335556" y="1966033"/>
              <a:ext cx="21316" cy="239435"/>
            </a:xfrm>
            <a:custGeom>
              <a:avLst/>
              <a:gdLst/>
              <a:ahLst/>
              <a:cxnLst/>
              <a:rect l="l" t="t" r="r" b="b"/>
              <a:pathLst>
                <a:path w="305" h="3426" fill="none" extrusionOk="0">
                  <a:moveTo>
                    <a:pt x="1" y="3426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9;p28">
              <a:extLst>
                <a:ext uri="{FF2B5EF4-FFF2-40B4-BE49-F238E27FC236}">
                  <a16:creationId xmlns:a16="http://schemas.microsoft.com/office/drawing/2014/main" id="{78B0A90B-08F5-CB91-A14D-8690B28B4FAD}"/>
                </a:ext>
              </a:extLst>
            </p:cNvPr>
            <p:cNvSpPr/>
            <p:nvPr/>
          </p:nvSpPr>
          <p:spPr>
            <a:xfrm>
              <a:off x="7357990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9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60;p28">
              <a:extLst>
                <a:ext uri="{FF2B5EF4-FFF2-40B4-BE49-F238E27FC236}">
                  <a16:creationId xmlns:a16="http://schemas.microsoft.com/office/drawing/2014/main" id="{C3824A5A-25FF-4E7D-1B20-93A74E46CA4F}"/>
                </a:ext>
              </a:extLst>
            </p:cNvPr>
            <p:cNvSpPr/>
            <p:nvPr/>
          </p:nvSpPr>
          <p:spPr>
            <a:xfrm>
              <a:off x="7807506" y="2237197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5"/>
                  </a:moveTo>
                  <a:lnTo>
                    <a:pt x="19" y="1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61;p28">
              <a:extLst>
                <a:ext uri="{FF2B5EF4-FFF2-40B4-BE49-F238E27FC236}">
                  <a16:creationId xmlns:a16="http://schemas.microsoft.com/office/drawing/2014/main" id="{B75291FC-8CF8-43FA-DA83-6DF8808EC688}"/>
                </a:ext>
              </a:extLst>
            </p:cNvPr>
            <p:cNvSpPr/>
            <p:nvPr/>
          </p:nvSpPr>
          <p:spPr>
            <a:xfrm>
              <a:off x="7811909" y="1965404"/>
              <a:ext cx="21246" cy="240064"/>
            </a:xfrm>
            <a:custGeom>
              <a:avLst/>
              <a:gdLst/>
              <a:ahLst/>
              <a:cxnLst/>
              <a:rect l="l" t="t" r="r" b="b"/>
              <a:pathLst>
                <a:path w="304" h="3435" fill="none" extrusionOk="0">
                  <a:moveTo>
                    <a:pt x="0" y="3435"/>
                  </a:moveTo>
                  <a:lnTo>
                    <a:pt x="304" y="0"/>
                  </a:lnTo>
                </a:path>
              </a:pathLst>
            </a:custGeom>
            <a:solidFill>
              <a:schemeClr val="dk1"/>
            </a:solidFill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62;p28">
              <a:extLst>
                <a:ext uri="{FF2B5EF4-FFF2-40B4-BE49-F238E27FC236}">
                  <a16:creationId xmlns:a16="http://schemas.microsoft.com/office/drawing/2014/main" id="{1C44C6D5-8BB5-7593-661B-BB5614257CCA}"/>
                </a:ext>
              </a:extLst>
            </p:cNvPr>
            <p:cNvSpPr/>
            <p:nvPr/>
          </p:nvSpPr>
          <p:spPr>
            <a:xfrm>
              <a:off x="7834343" y="1934864"/>
              <a:ext cx="1328" cy="15026"/>
            </a:xfrm>
            <a:custGeom>
              <a:avLst/>
              <a:gdLst/>
              <a:ahLst/>
              <a:cxnLst/>
              <a:rect l="l" t="t" r="r" b="b"/>
              <a:pathLst>
                <a:path w="19" h="215" fill="none" extrusionOk="0">
                  <a:moveTo>
                    <a:pt x="1" y="214"/>
                  </a:moveTo>
                  <a:lnTo>
                    <a:pt x="18" y="0"/>
                  </a:lnTo>
                </a:path>
              </a:pathLst>
            </a:custGeom>
            <a:noFill/>
            <a:ln w="8475" cap="flat" cmpd="sng">
              <a:solidFill>
                <a:srgbClr val="E4DBFF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63;p28">
              <a:extLst>
                <a:ext uri="{FF2B5EF4-FFF2-40B4-BE49-F238E27FC236}">
                  <a16:creationId xmlns:a16="http://schemas.microsoft.com/office/drawing/2014/main" id="{527C45D3-91FF-816A-EAB5-928E454C08F3}"/>
                </a:ext>
              </a:extLst>
            </p:cNvPr>
            <p:cNvSpPr/>
            <p:nvPr/>
          </p:nvSpPr>
          <p:spPr>
            <a:xfrm>
              <a:off x="7240089" y="1732190"/>
              <a:ext cx="261799" cy="152844"/>
            </a:xfrm>
            <a:custGeom>
              <a:avLst/>
              <a:gdLst/>
              <a:ahLst/>
              <a:cxnLst/>
              <a:rect l="l" t="t" r="r" b="b"/>
              <a:pathLst>
                <a:path w="3746" h="2187" extrusionOk="0">
                  <a:moveTo>
                    <a:pt x="3204" y="1"/>
                  </a:moveTo>
                  <a:cubicBezTo>
                    <a:pt x="3201" y="1"/>
                    <a:pt x="3198" y="1"/>
                    <a:pt x="3196" y="1"/>
                  </a:cubicBezTo>
                  <a:lnTo>
                    <a:pt x="653" y="1"/>
                  </a:lnTo>
                  <a:cubicBezTo>
                    <a:pt x="475" y="1"/>
                    <a:pt x="314" y="152"/>
                    <a:pt x="296" y="331"/>
                  </a:cubicBezTo>
                  <a:cubicBezTo>
                    <a:pt x="183" y="1490"/>
                    <a:pt x="0" y="1684"/>
                    <a:pt x="847" y="1684"/>
                  </a:cubicBezTo>
                  <a:cubicBezTo>
                    <a:pt x="1004" y="1684"/>
                    <a:pt x="1195" y="1677"/>
                    <a:pt x="1429" y="1669"/>
                  </a:cubicBezTo>
                  <a:lnTo>
                    <a:pt x="1715" y="2186"/>
                  </a:lnTo>
                  <a:lnTo>
                    <a:pt x="2098" y="1669"/>
                  </a:lnTo>
                  <a:cubicBezTo>
                    <a:pt x="2131" y="1663"/>
                    <a:pt x="2172" y="1661"/>
                    <a:pt x="2219" y="1661"/>
                  </a:cubicBezTo>
                  <a:cubicBezTo>
                    <a:pt x="2366" y="1661"/>
                    <a:pt x="2570" y="1683"/>
                    <a:pt x="2767" y="1683"/>
                  </a:cubicBezTo>
                  <a:cubicBezTo>
                    <a:pt x="3074" y="1683"/>
                    <a:pt x="3363" y="1629"/>
                    <a:pt x="3392" y="1348"/>
                  </a:cubicBezTo>
                  <a:cubicBezTo>
                    <a:pt x="3445" y="877"/>
                    <a:pt x="3746" y="1"/>
                    <a:pt x="3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645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47"/>
          <p:cNvSpPr txBox="1">
            <a:spLocks noGrp="1"/>
          </p:cNvSpPr>
          <p:nvPr>
            <p:ph type="title"/>
          </p:nvPr>
        </p:nvSpPr>
        <p:spPr>
          <a:xfrm>
            <a:off x="2328373" y="15130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3600" dirty="0"/>
              <a:t>Нека да преминем към демонстрацията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F225A-398E-0611-275B-ECB8AB2AE3C8}"/>
              </a:ext>
            </a:extLst>
          </p:cNvPr>
          <p:cNvSpPr/>
          <p:nvPr/>
        </p:nvSpPr>
        <p:spPr>
          <a:xfrm>
            <a:off x="2022516" y="3516501"/>
            <a:ext cx="5059815" cy="761086"/>
          </a:xfrm>
          <a:prstGeom prst="rect">
            <a:avLst/>
          </a:prstGeom>
          <a:solidFill>
            <a:srgbClr val="FCFE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ment Banking Expert Portfolio by Slidesgo">
  <a:themeElements>
    <a:clrScheme name="Simple Light">
      <a:dk1>
        <a:srgbClr val="FFFFFF"/>
      </a:dk1>
      <a:lt1>
        <a:srgbClr val="FCFEF3"/>
      </a:lt1>
      <a:dk2>
        <a:srgbClr val="1A2644"/>
      </a:dk2>
      <a:lt2>
        <a:srgbClr val="4661BC"/>
      </a:lt2>
      <a:accent1>
        <a:srgbClr val="83A8ED"/>
      </a:accent1>
      <a:accent2>
        <a:srgbClr val="EFEFE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145</Words>
  <Application>Microsoft Office PowerPoint</Application>
  <PresentationFormat>On-screen Show (16:9)</PresentationFormat>
  <Paragraphs>14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Maven Pro</vt:lpstr>
      <vt:lpstr>Arial</vt:lpstr>
      <vt:lpstr>Bebas Neue</vt:lpstr>
      <vt:lpstr>Montserrat</vt:lpstr>
      <vt:lpstr>Proxima Nova</vt:lpstr>
      <vt:lpstr>Nunito Light</vt:lpstr>
      <vt:lpstr>Investment Banking Expert Portfolio by Slidesgo</vt:lpstr>
      <vt:lpstr>Slidesgo Final Pages</vt:lpstr>
      <vt:lpstr>FMS  Factory Management System</vt:lpstr>
      <vt:lpstr>Отборът ни</vt:lpstr>
      <vt:lpstr>Технологиите, които използвахме</vt:lpstr>
      <vt:lpstr>Задачата ни</vt:lpstr>
      <vt:lpstr>Имплементацията</vt:lpstr>
      <vt:lpstr>Бъдеща разработка</vt:lpstr>
      <vt:lpstr>Нека да преминем към демонстрацията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Калоян К. Иванов</cp:lastModifiedBy>
  <cp:revision>125</cp:revision>
  <dcterms:modified xsi:type="dcterms:W3CDTF">2025-03-06T07:24:20Z</dcterms:modified>
</cp:coreProperties>
</file>