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9"/>
  </p:notesMasterIdLst>
  <p:sldIdLst>
    <p:sldId id="256" r:id="rId3"/>
    <p:sldId id="259" r:id="rId4"/>
    <p:sldId id="260" r:id="rId5"/>
    <p:sldId id="265" r:id="rId6"/>
    <p:sldId id="266" r:id="rId7"/>
    <p:sldId id="275" r:id="rId8"/>
  </p:sldIdLst>
  <p:sldSz cx="9144000" cy="5143500" type="screen16x9"/>
  <p:notesSz cx="6858000" cy="9144000"/>
  <p:embeddedFontLst>
    <p:embeddedFont>
      <p:font typeface="Maven Pro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7E314-D869-D554-9AD2-D34B0AFE04C0}" v="582" dt="2025-02-24T20:20:22.667"/>
  </p1510:revLst>
</p1510:revInfo>
</file>

<file path=ppt/tableStyles.xml><?xml version="1.0" encoding="utf-8"?>
<a:tblStyleLst xmlns:a="http://schemas.openxmlformats.org/drawingml/2006/main" def="{4CF2A177-CFAF-459F-8E81-6B6895DB0CEB}">
  <a:tblStyle styleId="{4CF2A177-CFAF-459F-8E81-6B6895DB0C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723AE3-1103-4E3E-8EEB-D61E6889626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имеон Стилиянов Стефанов" userId="S::ssstefanov22@codingburgas.bg::2d5c878c-0325-457f-a047-2f2729bba150" providerId="AD" clId="Web-{CEE7E314-D869-D554-9AD2-D34B0AFE04C0}"/>
    <pc:docChg chg="delSld modSld">
      <pc:chgData name="Симеон Стилиянов Стефанов" userId="S::ssstefanov22@codingburgas.bg::2d5c878c-0325-457f-a047-2f2729bba150" providerId="AD" clId="Web-{CEE7E314-D869-D554-9AD2-D34B0AFE04C0}" dt="2025-02-24T20:20:22.667" v="556" actId="1076"/>
      <pc:docMkLst>
        <pc:docMk/>
      </pc:docMkLst>
      <pc:sldChg chg="modSp">
        <pc:chgData name="Симеон Стилиянов Стефанов" userId="S::ssstefanov22@codingburgas.bg::2d5c878c-0325-457f-a047-2f2729bba150" providerId="AD" clId="Web-{CEE7E314-D869-D554-9AD2-D34B0AFE04C0}" dt="2025-02-24T19:59:49.820" v="68" actId="14100"/>
        <pc:sldMkLst>
          <pc:docMk/>
          <pc:sldMk cId="0" sldId="256"/>
        </pc:sldMkLst>
        <pc:spChg chg="mod">
          <ac:chgData name="Симеон Стилиянов Стефанов" userId="S::ssstefanov22@codingburgas.bg::2d5c878c-0325-457f-a047-2f2729bba150" providerId="AD" clId="Web-{CEE7E314-D869-D554-9AD2-D34B0AFE04C0}" dt="2025-02-24T19:59:22.709" v="32" actId="20577"/>
          <ac:spMkLst>
            <pc:docMk/>
            <pc:sldMk cId="0" sldId="256"/>
            <ac:spMk id="1316" creationId="{00000000-0000-0000-0000-000000000000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19:59:49.820" v="68" actId="14100"/>
          <ac:spMkLst>
            <pc:docMk/>
            <pc:sldMk cId="0" sldId="256"/>
            <ac:spMk id="1317" creationId="{00000000-0000-0000-0000-000000000000}"/>
          </ac:spMkLst>
        </pc:spChg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19:59:55.632" v="69"/>
        <pc:sldMkLst>
          <pc:docMk/>
          <pc:sldMk cId="0" sldId="257"/>
        </pc:sldMkLst>
      </pc:sldChg>
      <pc:sldChg chg="modSp del">
        <pc:chgData name="Симеон Стилиянов Стефанов" userId="S::ssstefanov22@codingburgas.bg::2d5c878c-0325-457f-a047-2f2729bba150" providerId="AD" clId="Web-{CEE7E314-D869-D554-9AD2-D34B0AFE04C0}" dt="2025-02-24T20:00:07.383" v="71"/>
        <pc:sldMkLst>
          <pc:docMk/>
          <pc:sldMk cId="0" sldId="258"/>
        </pc:sldMkLst>
        <pc:spChg chg="mod">
          <ac:chgData name="Симеон Стилиянов Стефанов" userId="S::ssstefanov22@codingburgas.bg::2d5c878c-0325-457f-a047-2f2729bba150" providerId="AD" clId="Web-{CEE7E314-D869-D554-9AD2-D34B0AFE04C0}" dt="2025-02-24T20:00:03.445" v="70" actId="20577"/>
          <ac:spMkLst>
            <pc:docMk/>
            <pc:sldMk cId="0" sldId="258"/>
            <ac:spMk id="1377" creationId="{00000000-0000-0000-0000-000000000000}"/>
          </ac:spMkLst>
        </pc:spChg>
      </pc:sldChg>
      <pc:sldChg chg="addSp delSp modSp modTransition">
        <pc:chgData name="Симеон Стилиянов Стефанов" userId="S::ssstefanov22@codingburgas.bg::2d5c878c-0325-457f-a047-2f2729bba150" providerId="AD" clId="Web-{CEE7E314-D869-D554-9AD2-D34B0AFE04C0}" dt="2025-02-24T20:20:22.667" v="556" actId="1076"/>
        <pc:sldMkLst>
          <pc:docMk/>
          <pc:sldMk cId="0" sldId="259"/>
        </pc:sldMkLst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1:40.370" v="81"/>
          <ac:spMkLst>
            <pc:docMk/>
            <pc:sldMk cId="0" sldId="259"/>
            <ac:spMk id="3" creationId="{AD69978F-D942-C20F-9C6F-4C1395B7EFAB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1:44.885" v="82"/>
          <ac:spMkLst>
            <pc:docMk/>
            <pc:sldMk cId="0" sldId="259"/>
            <ac:spMk id="5" creationId="{016945F1-DAE1-BBFD-59A6-5A9447DD4289}"/>
          </ac:spMkLst>
        </pc:spChg>
        <pc:spChg chg="add mod">
          <ac:chgData name="Симеон Стилиянов Стефанов" userId="S::ssstefanov22@codingburgas.bg::2d5c878c-0325-457f-a047-2f2729bba150" providerId="AD" clId="Web-{CEE7E314-D869-D554-9AD2-D34B0AFE04C0}" dt="2025-02-24T20:03:59.858" v="111" actId="1076"/>
          <ac:spMkLst>
            <pc:docMk/>
            <pc:sldMk cId="0" sldId="259"/>
            <ac:spMk id="8" creationId="{F55FD32F-0E41-E4E7-4BB5-7E4F14F6D70C}"/>
          </ac:spMkLst>
        </pc:spChg>
        <pc:spChg chg="add mod">
          <ac:chgData name="Симеон Стилиянов Стефанов" userId="S::ssstefanov22@codingburgas.bg::2d5c878c-0325-457f-a047-2f2729bba150" providerId="AD" clId="Web-{CEE7E314-D869-D554-9AD2-D34B0AFE04C0}" dt="2025-02-24T20:04:49.781" v="123" actId="1076"/>
          <ac:spMkLst>
            <pc:docMk/>
            <pc:sldMk cId="0" sldId="259"/>
            <ac:spMk id="9" creationId="{47F2CFC4-C1ED-7B42-F8B8-20DFF5AB1B3F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20:22.667" v="556" actId="1076"/>
          <ac:spMkLst>
            <pc:docMk/>
            <pc:sldMk cId="0" sldId="259"/>
            <ac:spMk id="1394" creationId="{00000000-0000-0000-0000-000000000000}"/>
          </ac:spMkLst>
        </pc:spChg>
        <pc:spChg chg="del mod">
          <ac:chgData name="Симеон Стилиянов Стефанов" userId="S::ssstefanov22@codingburgas.bg::2d5c878c-0325-457f-a047-2f2729bba150" providerId="AD" clId="Web-{CEE7E314-D869-D554-9AD2-D34B0AFE04C0}" dt="2025-02-24T20:01:38.416" v="80"/>
          <ac:spMkLst>
            <pc:docMk/>
            <pc:sldMk cId="0" sldId="259"/>
            <ac:spMk id="1395" creationId="{00000000-0000-0000-0000-000000000000}"/>
          </ac:spMkLst>
        </pc:sp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03:36.576" v="100" actId="1076"/>
          <ac:picMkLst>
            <pc:docMk/>
            <pc:sldMk cId="0" sldId="259"/>
            <ac:picMk id="6" creationId="{CDF69FD1-00C9-EBB3-8F2D-C8292802C93A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03:35.967" v="99" actId="1076"/>
          <ac:picMkLst>
            <pc:docMk/>
            <pc:sldMk cId="0" sldId="259"/>
            <ac:picMk id="7" creationId="{11F9D3C2-3348-73CF-07A1-2E9C7F6240A2}"/>
          </ac:picMkLst>
        </pc:picChg>
        <pc:picChg chg="del">
          <ac:chgData name="Симеон Стилиянов Стефанов" userId="S::ssstefanov22@codingburgas.bg::2d5c878c-0325-457f-a047-2f2729bba150" providerId="AD" clId="Web-{CEE7E314-D869-D554-9AD2-D34B0AFE04C0}" dt="2025-02-24T20:01:30.244" v="77"/>
          <ac:picMkLst>
            <pc:docMk/>
            <pc:sldMk cId="0" sldId="259"/>
            <ac:picMk id="1396" creationId="{00000000-0000-0000-0000-000000000000}"/>
          </ac:picMkLst>
        </pc:picChg>
      </pc:sldChg>
      <pc:sldChg chg="addSp delSp modSp modTransition">
        <pc:chgData name="Симеон Стилиянов Стефанов" userId="S::ssstefanov22@codingburgas.bg::2d5c878c-0325-457f-a047-2f2729bba150" providerId="AD" clId="Web-{CEE7E314-D869-D554-9AD2-D34B0AFE04C0}" dt="2025-02-24T20:19:22.149" v="545"/>
        <pc:sldMkLst>
          <pc:docMk/>
          <pc:sldMk cId="0" sldId="260"/>
        </pc:sldMkLst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11"/>
          <ac:spMkLst>
            <pc:docMk/>
            <pc:sldMk cId="0" sldId="260"/>
            <ac:spMk id="3" creationId="{492A87A3-3890-7900-D4F4-CF3C6CEEE44C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10"/>
          <ac:spMkLst>
            <pc:docMk/>
            <pc:sldMk cId="0" sldId="260"/>
            <ac:spMk id="5" creationId="{5A4E6A5A-B286-A8F0-4864-43C3747C8CB4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09"/>
          <ac:spMkLst>
            <pc:docMk/>
            <pc:sldMk cId="0" sldId="260"/>
            <ac:spMk id="7" creationId="{5862C4DB-F7EA-180F-A54E-241E9787CC31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08"/>
          <ac:spMkLst>
            <pc:docMk/>
            <pc:sldMk cId="0" sldId="260"/>
            <ac:spMk id="9" creationId="{A70CC538-D255-E00E-D4B2-A5E4F65BFD0A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07"/>
          <ac:spMkLst>
            <pc:docMk/>
            <pc:sldMk cId="0" sldId="260"/>
            <ac:spMk id="11" creationId="{5D0DE3FC-76DD-9EDA-80A8-2CBE8055989D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06"/>
          <ac:spMkLst>
            <pc:docMk/>
            <pc:sldMk cId="0" sldId="260"/>
            <ac:spMk id="13" creationId="{6B3C553D-8830-7856-82B1-EB3451BED57C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08:15.162" v="298" actId="20577"/>
          <ac:spMkLst>
            <pc:docMk/>
            <pc:sldMk cId="0" sldId="260"/>
            <ac:spMk id="1406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771" v="304"/>
          <ac:spMkLst>
            <pc:docMk/>
            <pc:sldMk cId="0" sldId="260"/>
            <ac:spMk id="1407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709" v="303"/>
          <ac:spMkLst>
            <pc:docMk/>
            <pc:sldMk cId="0" sldId="260"/>
            <ac:spMk id="1408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646" v="302"/>
          <ac:spMkLst>
            <pc:docMk/>
            <pc:sldMk cId="0" sldId="260"/>
            <ac:spMk id="1409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584" v="301"/>
          <ac:spMkLst>
            <pc:docMk/>
            <pc:sldMk cId="0" sldId="260"/>
            <ac:spMk id="1410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521" v="300"/>
          <ac:spMkLst>
            <pc:docMk/>
            <pc:sldMk cId="0" sldId="260"/>
            <ac:spMk id="1411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443" v="299"/>
          <ac:spMkLst>
            <pc:docMk/>
            <pc:sldMk cId="0" sldId="260"/>
            <ac:spMk id="1412" creationId="{00000000-0000-0000-0000-000000000000}"/>
          </ac:spMkLst>
        </pc:sp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81" v="414" actId="1076"/>
          <ac:picMkLst>
            <pc:docMk/>
            <pc:sldMk cId="0" sldId="260"/>
            <ac:picMk id="15" creationId="{B699B400-91E0-547B-3C04-4C2EB4D2188F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81" v="413" actId="1076"/>
          <ac:picMkLst>
            <pc:docMk/>
            <pc:sldMk cId="0" sldId="260"/>
            <ac:picMk id="16" creationId="{CFBDA86A-3555-94D4-14FE-046C90420F5E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28" v="421" actId="1076"/>
          <ac:picMkLst>
            <pc:docMk/>
            <pc:sldMk cId="0" sldId="260"/>
            <ac:picMk id="17" creationId="{2B25621C-B7C3-36E6-523C-CC8C97FA7766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12" v="420" actId="1076"/>
          <ac:picMkLst>
            <pc:docMk/>
            <pc:sldMk cId="0" sldId="260"/>
            <ac:picMk id="18" creationId="{5230538A-2E7D-0780-04AC-66971EBF9A41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81" v="415" actId="1076"/>
          <ac:picMkLst>
            <pc:docMk/>
            <pc:sldMk cId="0" sldId="260"/>
            <ac:picMk id="19" creationId="{2ADA75CA-9BF5-4E40-E6DB-338D83F4D610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12" v="419" actId="1076"/>
          <ac:picMkLst>
            <pc:docMk/>
            <pc:sldMk cId="0" sldId="260"/>
            <ac:picMk id="20" creationId="{FDB01500-A567-26C7-F250-2219852EA66B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0:41.041" v="341"/>
          <ac:picMkLst>
            <pc:docMk/>
            <pc:sldMk cId="0" sldId="260"/>
            <ac:picMk id="21" creationId="{A781C1CB-0A25-E205-34FD-9DADE994C595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11.125" v="424" actId="1076"/>
          <ac:picMkLst>
            <pc:docMk/>
            <pc:sldMk cId="0" sldId="260"/>
            <ac:picMk id="22" creationId="{A58F57AD-4DFF-18FB-620B-DA3A89C22397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12" v="418" actId="1076"/>
          <ac:picMkLst>
            <pc:docMk/>
            <pc:sldMk cId="0" sldId="260"/>
            <ac:picMk id="23" creationId="{2F89BC1C-F8BF-E556-EC03-700F77CA5FD0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97" v="416" actId="1076"/>
          <ac:picMkLst>
            <pc:docMk/>
            <pc:sldMk cId="0" sldId="260"/>
            <ac:picMk id="24" creationId="{4D7018C1-B870-D3DB-DB47-DB5F64F99CDA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97" v="417" actId="1076"/>
          <ac:picMkLst>
            <pc:docMk/>
            <pc:sldMk cId="0" sldId="260"/>
            <ac:picMk id="25" creationId="{321F29FA-50F3-2D7F-4246-9FC92FEBC2AB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1:56.965" v="347"/>
          <ac:picMkLst>
            <pc:docMk/>
            <pc:sldMk cId="0" sldId="260"/>
            <ac:picMk id="26" creationId="{BDADA4DB-0685-FBCC-ABC5-2599274E4584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2:06.731" v="349"/>
          <ac:picMkLst>
            <pc:docMk/>
            <pc:sldMk cId="0" sldId="260"/>
            <ac:picMk id="27" creationId="{A6B4B713-AB6B-8A22-3220-16B4D66FC88A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2:12.262" v="351"/>
          <ac:picMkLst>
            <pc:docMk/>
            <pc:sldMk cId="0" sldId="260"/>
            <ac:picMk id="28" creationId="{BEF3ABF9-0E01-63CB-F1A4-FCDB25BE5562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2:17.466" v="353"/>
          <ac:picMkLst>
            <pc:docMk/>
            <pc:sldMk cId="0" sldId="260"/>
            <ac:picMk id="29" creationId="{24F3D9F4-FB0F-9142-305A-7541C18C8D76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28" v="422" actId="1076"/>
          <ac:picMkLst>
            <pc:docMk/>
            <pc:sldMk cId="0" sldId="260"/>
            <ac:picMk id="30" creationId="{CD0FD20E-1A39-E07C-C3C9-2FAF0D20779B}"/>
          </ac:picMkLst>
        </pc:picChg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08:17.318" v="305"/>
        <pc:sldMkLst>
          <pc:docMk/>
          <pc:sldMk cId="0" sldId="261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4:27.079" v="425"/>
        <pc:sldMkLst>
          <pc:docMk/>
          <pc:sldMk cId="0" sldId="262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4:35.313" v="426"/>
        <pc:sldMkLst>
          <pc:docMk/>
          <pc:sldMk cId="0" sldId="263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4:36.469" v="427"/>
        <pc:sldMkLst>
          <pc:docMk/>
          <pc:sldMk cId="0" sldId="264"/>
        </pc:sldMkLst>
      </pc:sldChg>
      <pc:sldChg chg="modSp modTransition">
        <pc:chgData name="Симеон Стилиянов Стефанов" userId="S::ssstefanov22@codingburgas.bg::2d5c878c-0325-457f-a047-2f2729bba150" providerId="AD" clId="Web-{CEE7E314-D869-D554-9AD2-D34B0AFE04C0}" dt="2025-02-24T20:19:23.212" v="546"/>
        <pc:sldMkLst>
          <pc:docMk/>
          <pc:sldMk cId="0" sldId="265"/>
        </pc:sldMkLst>
        <pc:spChg chg="mod">
          <ac:chgData name="Симеон Стилиянов Стефанов" userId="S::ssstefanov22@codingburgas.bg::2d5c878c-0325-457f-a047-2f2729bba150" providerId="AD" clId="Web-{CEE7E314-D869-D554-9AD2-D34B0AFE04C0}" dt="2025-02-24T20:05:48.642" v="135" actId="20577"/>
          <ac:spMkLst>
            <pc:docMk/>
            <pc:sldMk cId="0" sldId="265"/>
            <ac:spMk id="1483" creationId="{00000000-0000-0000-0000-000000000000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07:13.582" v="281" actId="20577"/>
          <ac:spMkLst>
            <pc:docMk/>
            <pc:sldMk cId="0" sldId="265"/>
            <ac:spMk id="1484" creationId="{00000000-0000-0000-0000-000000000000}"/>
          </ac:spMkLst>
        </pc:spChg>
      </pc:sldChg>
      <pc:sldChg chg="addSp delSp modSp modTransition">
        <pc:chgData name="Симеон Стилиянов Стефанов" userId="S::ssstefanov22@codingburgas.bg::2d5c878c-0325-457f-a047-2f2729bba150" providerId="AD" clId="Web-{CEE7E314-D869-D554-9AD2-D34B0AFE04C0}" dt="2025-02-24T20:19:24.821" v="547"/>
        <pc:sldMkLst>
          <pc:docMk/>
          <pc:sldMk cId="0" sldId="266"/>
        </pc:sldMkLst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16:01.941" v="447"/>
          <ac:spMkLst>
            <pc:docMk/>
            <pc:sldMk cId="0" sldId="266"/>
            <ac:spMk id="3" creationId="{C9E34618-725A-D47F-46E7-EE741AE5285E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16:12.769" v="450" actId="1076"/>
          <ac:spMkLst>
            <pc:docMk/>
            <pc:sldMk cId="0" sldId="266"/>
            <ac:spMk id="1497" creationId="{00000000-0000-0000-0000-000000000000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17:16.693" v="472" actId="20577"/>
          <ac:spMkLst>
            <pc:docMk/>
            <pc:sldMk cId="0" sldId="266"/>
            <ac:spMk id="1498" creationId="{00000000-0000-0000-0000-000000000000}"/>
          </ac:spMkLst>
        </pc:spChg>
        <pc:picChg chg="del">
          <ac:chgData name="Симеон Стилиянов Стефанов" userId="S::ssstefanov22@codingburgas.bg::2d5c878c-0325-457f-a047-2f2729bba150" providerId="AD" clId="Web-{CEE7E314-D869-D554-9AD2-D34B0AFE04C0}" dt="2025-02-24T20:15:59.269" v="445"/>
          <ac:picMkLst>
            <pc:docMk/>
            <pc:sldMk cId="0" sldId="266"/>
            <ac:picMk id="1500" creationId="{00000000-0000-0000-0000-000000000000}"/>
          </ac:picMkLst>
        </pc:picChg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18.630" v="473"/>
        <pc:sldMkLst>
          <pc:docMk/>
          <pc:sldMk cId="0" sldId="267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19.880" v="474"/>
        <pc:sldMkLst>
          <pc:docMk/>
          <pc:sldMk cId="0" sldId="268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0.412" v="475"/>
        <pc:sldMkLst>
          <pc:docMk/>
          <pc:sldMk cId="0" sldId="269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1.427" v="476"/>
        <pc:sldMkLst>
          <pc:docMk/>
          <pc:sldMk cId="0" sldId="270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2.271" v="477"/>
        <pc:sldMkLst>
          <pc:docMk/>
          <pc:sldMk cId="0" sldId="271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2.927" v="478"/>
        <pc:sldMkLst>
          <pc:docMk/>
          <pc:sldMk cId="0" sldId="272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4.943" v="479"/>
        <pc:sldMkLst>
          <pc:docMk/>
          <pc:sldMk cId="0" sldId="273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6.834" v="480"/>
        <pc:sldMkLst>
          <pc:docMk/>
          <pc:sldMk cId="0" sldId="274"/>
        </pc:sldMkLst>
      </pc:sldChg>
      <pc:sldChg chg="addSp delSp modSp modTransition">
        <pc:chgData name="Симеон Стилиянов Стефанов" userId="S::ssstefanov22@codingburgas.bg::2d5c878c-0325-457f-a047-2f2729bba150" providerId="AD" clId="Web-{CEE7E314-D869-D554-9AD2-D34B0AFE04C0}" dt="2025-02-24T20:19:27.118" v="548"/>
        <pc:sldMkLst>
          <pc:docMk/>
          <pc:sldMk cId="0" sldId="275"/>
        </pc:sldMkLst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18:00.506" v="510"/>
          <ac:spMkLst>
            <pc:docMk/>
            <pc:sldMk cId="0" sldId="275"/>
            <ac:spMk id="3" creationId="{B0EB6D0F-D2E4-4FA9-858B-E79D5BFE4AC3}"/>
          </ac:spMkLst>
        </pc:spChg>
        <pc:spChg chg="add mod">
          <ac:chgData name="Симеон Стилиянов Стефанов" userId="S::ssstefanov22@codingburgas.bg::2d5c878c-0325-457f-a047-2f2729bba150" providerId="AD" clId="Web-{CEE7E314-D869-D554-9AD2-D34B0AFE04C0}" dt="2025-02-24T20:18:40.086" v="517"/>
          <ac:spMkLst>
            <pc:docMk/>
            <pc:sldMk cId="0" sldId="275"/>
            <ac:spMk id="5" creationId="{086F225A-398E-0611-275B-ECB8AB2AE3C8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18:58.430" v="523" actId="1076"/>
          <ac:spMkLst>
            <pc:docMk/>
            <pc:sldMk cId="0" sldId="275"/>
            <ac:spMk id="1693" creationId="{00000000-0000-0000-0000-000000000000}"/>
          </ac:spMkLst>
        </pc:spChg>
        <pc:spChg chg="del mod">
          <ac:chgData name="Симеон Стилиянов Стефанов" userId="S::ssstefanov22@codingburgas.bg::2d5c878c-0325-457f-a047-2f2729bba150" providerId="AD" clId="Web-{CEE7E314-D869-D554-9AD2-D34B0AFE04C0}" dt="2025-02-24T20:17:51.928" v="506"/>
          <ac:spMkLst>
            <pc:docMk/>
            <pc:sldMk cId="0" sldId="275"/>
            <ac:spMk id="1694" creationId="{00000000-0000-0000-0000-000000000000}"/>
          </ac:spMkLst>
        </pc:spChg>
        <pc:spChg chg="del mod">
          <ac:chgData name="Симеон Стилиянов Стефанов" userId="S::ssstefanov22@codingburgas.bg::2d5c878c-0325-457f-a047-2f2729bba150" providerId="AD" clId="Web-{CEE7E314-D869-D554-9AD2-D34B0AFE04C0}" dt="2025-02-24T20:18:10.210" v="512"/>
          <ac:spMkLst>
            <pc:docMk/>
            <pc:sldMk cId="0" sldId="275"/>
            <ac:spMk id="1695" creationId="{00000000-0000-0000-0000-000000000000}"/>
          </ac:spMkLst>
        </pc:spChg>
        <pc:grpChg chg="del">
          <ac:chgData name="Симеон Стилиянов Стефанов" userId="S::ssstefanov22@codingburgas.bg::2d5c878c-0325-457f-a047-2f2729bba150" providerId="AD" clId="Web-{CEE7E314-D869-D554-9AD2-D34B0AFE04C0}" dt="2025-02-24T20:17:54.912" v="509"/>
          <ac:grpSpMkLst>
            <pc:docMk/>
            <pc:sldMk cId="0" sldId="275"/>
            <ac:grpSpMk id="1696" creationId="{00000000-0000-0000-0000-000000000000}"/>
          </ac:grpSpMkLst>
        </pc:grpChg>
        <pc:grpChg chg="del">
          <ac:chgData name="Симеон Стилиянов Стефанов" userId="S::ssstefanov22@codingburgas.bg::2d5c878c-0325-457f-a047-2f2729bba150" providerId="AD" clId="Web-{CEE7E314-D869-D554-9AD2-D34B0AFE04C0}" dt="2025-02-24T20:17:54.912" v="508"/>
          <ac:grpSpMkLst>
            <pc:docMk/>
            <pc:sldMk cId="0" sldId="275"/>
            <ac:grpSpMk id="1700" creationId="{00000000-0000-0000-0000-000000000000}"/>
          </ac:grpSpMkLst>
        </pc:grpChg>
        <pc:grpChg chg="del">
          <ac:chgData name="Симеон Стилиянов Стефанов" userId="S::ssstefanov22@codingburgas.bg::2d5c878c-0325-457f-a047-2f2729bba150" providerId="AD" clId="Web-{CEE7E314-D869-D554-9AD2-D34B0AFE04C0}" dt="2025-02-24T20:17:54.912" v="507"/>
          <ac:grpSpMkLst>
            <pc:docMk/>
            <pc:sldMk cId="0" sldId="275"/>
            <ac:grpSpMk id="1707" creationId="{00000000-0000-0000-0000-000000000000}"/>
          </ac:grpSpMkLst>
        </pc:grp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8:24.991" v="514"/>
          <ac:picMkLst>
            <pc:docMk/>
            <pc:sldMk cId="0" sldId="275"/>
            <ac:picMk id="4" creationId="{954A46D4-5E15-2499-DEE0-B8E25370FC48}"/>
          </ac:picMkLst>
        </pc:picChg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0.196" v="524"/>
        <pc:sldMkLst>
          <pc:docMk/>
          <pc:sldMk cId="0" sldId="276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0.633" v="525"/>
        <pc:sldMkLst>
          <pc:docMk/>
          <pc:sldMk cId="0" sldId="277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1.039" v="526"/>
        <pc:sldMkLst>
          <pc:docMk/>
          <pc:sldMk cId="0" sldId="278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2.727" v="527"/>
        <pc:sldMkLst>
          <pc:docMk/>
          <pc:sldMk cId="0" sldId="279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3.321" v="528"/>
        <pc:sldMkLst>
          <pc:docMk/>
          <pc:sldMk cId="0" sldId="280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3.743" v="529"/>
        <pc:sldMkLst>
          <pc:docMk/>
          <pc:sldMk cId="0" sldId="281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4.571" v="530"/>
        <pc:sldMkLst>
          <pc:docMk/>
          <pc:sldMk cId="0" sldId="282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5.102" v="531"/>
        <pc:sldMkLst>
          <pc:docMk/>
          <pc:sldMk cId="0" sldId="283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5.414" v="532"/>
        <pc:sldMkLst>
          <pc:docMk/>
          <pc:sldMk cId="0" sldId="284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6.180" v="533"/>
        <pc:sldMkLst>
          <pc:docMk/>
          <pc:sldMk cId="0" sldId="285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6.961" v="534"/>
        <pc:sldMkLst>
          <pc:docMk/>
          <pc:sldMk cId="0" sldId="286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8.133" v="535"/>
        <pc:sldMkLst>
          <pc:docMk/>
          <pc:sldMk cId="0" sldId="287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8.477" v="536"/>
        <pc:sldMkLst>
          <pc:docMk/>
          <pc:sldMk cId="0" sldId="288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9.446" v="537"/>
        <pc:sldMkLst>
          <pc:docMk/>
          <pc:sldMk cId="0" sldId="289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9.790" v="538"/>
        <pc:sldMkLst>
          <pc:docMk/>
          <pc:sldMk cId="0" sldId="290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9.899" v="539"/>
        <pc:sldMkLst>
          <pc:docMk/>
          <pc:sldMk cId="0" sldId="291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9.977" v="540"/>
        <pc:sldMkLst>
          <pc:docMk/>
          <pc:sldMk cId="0" sldId="292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10.274" v="541"/>
        <pc:sldMkLst>
          <pc:docMk/>
          <pc:sldMk cId="0" sldId="293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10.602" v="542"/>
        <pc:sldMkLst>
          <pc:docMk/>
          <pc:sldMk cId="0" sldId="294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11.133" v="543"/>
        <pc:sldMkLst>
          <pc:docMk/>
          <pc:sldMk cId="0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a455cc9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a455cc9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b8649360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b8649360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4b8649360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4b8649360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24b86493603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24b86493603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21817" y="354020"/>
            <a:ext cx="1013699" cy="886245"/>
            <a:chOff x="895150" y="3894725"/>
            <a:chExt cx="332775" cy="290925"/>
          </a:xfrm>
        </p:grpSpPr>
        <p:sp>
          <p:nvSpPr>
            <p:cNvPr id="10" name="Google Shape;10;p2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348640" y="4428400"/>
            <a:ext cx="1207215" cy="1092048"/>
            <a:chOff x="431250" y="4269675"/>
            <a:chExt cx="623175" cy="563725"/>
          </a:xfrm>
        </p:grpSpPr>
        <p:sp>
          <p:nvSpPr>
            <p:cNvPr id="15" name="Google Shape;15;p2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20" name="Google Shape;20;p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-2637649" y="-11"/>
            <a:ext cx="4570262" cy="2674788"/>
            <a:chOff x="2256275" y="1054425"/>
            <a:chExt cx="1212625" cy="709700"/>
          </a:xfrm>
        </p:grpSpPr>
        <p:sp>
          <p:nvSpPr>
            <p:cNvPr id="23" name="Google Shape;23;p2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69" name="Google Shape;69;p2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2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" name="Google Shape;78;p2"/>
          <p:cNvGrpSpPr/>
          <p:nvPr/>
        </p:nvGrpSpPr>
        <p:grpSpPr>
          <a:xfrm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79" name="Google Shape;79;p2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713300" y="1141975"/>
            <a:ext cx="5439600" cy="23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713221" y="3525725"/>
            <a:ext cx="3858900" cy="475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11"/>
          <p:cNvGrpSpPr/>
          <p:nvPr/>
        </p:nvGrpSpPr>
        <p:grpSpPr>
          <a:xfrm>
            <a:off x="1874988" y="1106787"/>
            <a:ext cx="4570289" cy="4570198"/>
            <a:chOff x="1846563" y="182687"/>
            <a:chExt cx="4570289" cy="4570198"/>
          </a:xfrm>
        </p:grpSpPr>
        <p:grpSp>
          <p:nvGrpSpPr>
            <p:cNvPr id="484" name="Google Shape;484;p11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" name="Google Shape;488;p11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489" name="Google Shape;489;p11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 flipH="1"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494" name="Google Shape;494;p1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1"/>
          <p:cNvGrpSpPr/>
          <p:nvPr/>
        </p:nvGrpSpPr>
        <p:grpSpPr>
          <a:xfrm>
            <a:off x="7648792" y="368220"/>
            <a:ext cx="1013699" cy="886245"/>
            <a:chOff x="895150" y="3894725"/>
            <a:chExt cx="332775" cy="290925"/>
          </a:xfrm>
        </p:grpSpPr>
        <p:sp>
          <p:nvSpPr>
            <p:cNvPr id="499" name="Google Shape;499;p11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11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504" name="Google Shape;504;p11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11"/>
          <p:cNvGrpSpPr/>
          <p:nvPr/>
        </p:nvGrpSpPr>
        <p:grpSpPr>
          <a:xfrm>
            <a:off x="-1287099" y="-11"/>
            <a:ext cx="4570262" cy="2674788"/>
            <a:chOff x="2256275" y="1054425"/>
            <a:chExt cx="1212625" cy="709700"/>
          </a:xfrm>
        </p:grpSpPr>
        <p:sp>
          <p:nvSpPr>
            <p:cNvPr id="507" name="Google Shape;507;p11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1"/>
          <p:cNvGrpSpPr/>
          <p:nvPr/>
        </p:nvGrpSpPr>
        <p:grpSpPr>
          <a:xfrm flipH="1">
            <a:off x="-288358" y="3693625"/>
            <a:ext cx="3106059" cy="2956030"/>
            <a:chOff x="6037942" y="4208000"/>
            <a:chExt cx="3106059" cy="2956030"/>
          </a:xfrm>
        </p:grpSpPr>
        <p:sp>
          <p:nvSpPr>
            <p:cNvPr id="553" name="Google Shape;553;p11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10750"/>
            <a:ext cx="6576000" cy="12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6" name="Google Shape;576;p11"/>
          <p:cNvSpPr txBox="1">
            <a:spLocks noGrp="1"/>
          </p:cNvSpPr>
          <p:nvPr>
            <p:ph type="subTitle" idx="1"/>
          </p:nvPr>
        </p:nvSpPr>
        <p:spPr>
          <a:xfrm>
            <a:off x="1284000" y="293565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13"/>
          <p:cNvGrpSpPr/>
          <p:nvPr/>
        </p:nvGrpSpPr>
        <p:grpSpPr>
          <a:xfrm>
            <a:off x="346038" y="-1252588"/>
            <a:ext cx="4570289" cy="4570198"/>
            <a:chOff x="1846563" y="182687"/>
            <a:chExt cx="4570289" cy="4570198"/>
          </a:xfrm>
        </p:grpSpPr>
        <p:grpSp>
          <p:nvGrpSpPr>
            <p:cNvPr id="580" name="Google Shape;580;p1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581" name="Google Shape;581;p1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1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585" name="Google Shape;585;p1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9" name="Google Shape;589;p13"/>
          <p:cNvGrpSpPr/>
          <p:nvPr/>
        </p:nvGrpSpPr>
        <p:grpSpPr>
          <a:xfrm>
            <a:off x="4572003" y="3402827"/>
            <a:ext cx="4570263" cy="2675285"/>
            <a:chOff x="2256275" y="1054425"/>
            <a:chExt cx="1212400" cy="709700"/>
          </a:xfrm>
        </p:grpSpPr>
        <p:sp>
          <p:nvSpPr>
            <p:cNvPr id="590" name="Google Shape;590;p1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3"/>
          <p:cNvGrpSpPr/>
          <p:nvPr/>
        </p:nvGrpSpPr>
        <p:grpSpPr>
          <a:xfrm>
            <a:off x="7483235" y="-381025"/>
            <a:ext cx="1207215" cy="1092048"/>
            <a:chOff x="431250" y="4269675"/>
            <a:chExt cx="623175" cy="563725"/>
          </a:xfrm>
        </p:grpSpPr>
        <p:sp>
          <p:nvSpPr>
            <p:cNvPr id="593" name="Google Shape;593;p13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>
            <a:off x="8430778" y="1327920"/>
            <a:ext cx="547707" cy="495785"/>
            <a:chOff x="470050" y="3731100"/>
            <a:chExt cx="179800" cy="162750"/>
          </a:xfrm>
        </p:grpSpPr>
        <p:sp>
          <p:nvSpPr>
            <p:cNvPr id="598" name="Google Shape;598;p1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13"/>
          <p:cNvGrpSpPr/>
          <p:nvPr/>
        </p:nvGrpSpPr>
        <p:grpSpPr>
          <a:xfrm rot="10800000">
            <a:off x="-1199051" y="3864168"/>
            <a:ext cx="2520972" cy="3082298"/>
            <a:chOff x="0" y="4208000"/>
            <a:chExt cx="2238079" cy="2736415"/>
          </a:xfrm>
        </p:grpSpPr>
        <p:sp>
          <p:nvSpPr>
            <p:cNvPr id="603" name="Google Shape;603;p1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1" name="Google Shape;62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2" name="Google Shape;622;p13"/>
          <p:cNvSpPr txBox="1">
            <a:spLocks noGrp="1"/>
          </p:cNvSpPr>
          <p:nvPr>
            <p:ph type="title" idx="4" hasCustomPrompt="1"/>
          </p:nvPr>
        </p:nvSpPr>
        <p:spPr>
          <a:xfrm>
            <a:off x="3311550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3" name="Google Shape;623;p13"/>
          <p:cNvSpPr txBox="1">
            <a:spLocks noGrp="1"/>
          </p:cNvSpPr>
          <p:nvPr>
            <p:ph type="title" idx="5" hasCustomPrompt="1"/>
          </p:nvPr>
        </p:nvSpPr>
        <p:spPr>
          <a:xfrm>
            <a:off x="3311550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4" name="Google Shape;624;p13"/>
          <p:cNvSpPr txBox="1">
            <a:spLocks noGrp="1"/>
          </p:cNvSpPr>
          <p:nvPr>
            <p:ph type="title" idx="6" hasCustomPrompt="1"/>
          </p:nvPr>
        </p:nvSpPr>
        <p:spPr>
          <a:xfrm>
            <a:off x="5903099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5" name="Google Shape;625;p13"/>
          <p:cNvSpPr txBox="1">
            <a:spLocks noGrp="1"/>
          </p:cNvSpPr>
          <p:nvPr>
            <p:ph type="title" idx="7" hasCustomPrompt="1"/>
          </p:nvPr>
        </p:nvSpPr>
        <p:spPr>
          <a:xfrm>
            <a:off x="5903099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1"/>
          </p:nvPr>
        </p:nvSpPr>
        <p:spPr>
          <a:xfrm>
            <a:off x="720000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8"/>
          </p:nvPr>
        </p:nvSpPr>
        <p:spPr>
          <a:xfrm>
            <a:off x="3311550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9"/>
          </p:nvPr>
        </p:nvSpPr>
        <p:spPr>
          <a:xfrm>
            <a:off x="5903099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13"/>
          </p:nvPr>
        </p:nvSpPr>
        <p:spPr>
          <a:xfrm>
            <a:off x="720000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14"/>
          </p:nvPr>
        </p:nvSpPr>
        <p:spPr>
          <a:xfrm>
            <a:off x="3311550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15"/>
          </p:nvPr>
        </p:nvSpPr>
        <p:spPr>
          <a:xfrm>
            <a:off x="5903099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"/>
          <p:cNvSpPr txBox="1">
            <a:spLocks noGrp="1"/>
          </p:cNvSpPr>
          <p:nvPr>
            <p:ph type="title"/>
          </p:nvPr>
        </p:nvSpPr>
        <p:spPr>
          <a:xfrm>
            <a:off x="708724" y="445025"/>
            <a:ext cx="3008400" cy="57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34" name="Google Shape;634;p14"/>
          <p:cNvGrpSpPr/>
          <p:nvPr/>
        </p:nvGrpSpPr>
        <p:grpSpPr>
          <a:xfrm rot="10800000">
            <a:off x="8669542" y="3474350"/>
            <a:ext cx="3106059" cy="2956030"/>
            <a:chOff x="6037942" y="4208000"/>
            <a:chExt cx="3106059" cy="2956030"/>
          </a:xfrm>
        </p:grpSpPr>
        <p:sp>
          <p:nvSpPr>
            <p:cNvPr id="635" name="Google Shape;635;p14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14"/>
          <p:cNvGrpSpPr/>
          <p:nvPr/>
        </p:nvGrpSpPr>
        <p:grpSpPr>
          <a:xfrm>
            <a:off x="8555789" y="10"/>
            <a:ext cx="937531" cy="848692"/>
            <a:chOff x="470050" y="3731100"/>
            <a:chExt cx="179800" cy="162750"/>
          </a:xfrm>
        </p:grpSpPr>
        <p:sp>
          <p:nvSpPr>
            <p:cNvPr id="658" name="Google Shape;658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14"/>
          <p:cNvGrpSpPr/>
          <p:nvPr/>
        </p:nvGrpSpPr>
        <p:grpSpPr>
          <a:xfrm>
            <a:off x="8669553" y="1249232"/>
            <a:ext cx="547707" cy="495785"/>
            <a:chOff x="470050" y="3731100"/>
            <a:chExt cx="179800" cy="162750"/>
          </a:xfrm>
        </p:grpSpPr>
        <p:sp>
          <p:nvSpPr>
            <p:cNvPr id="663" name="Google Shape;663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14"/>
          <p:cNvGrpSpPr/>
          <p:nvPr/>
        </p:nvGrpSpPr>
        <p:grpSpPr>
          <a:xfrm>
            <a:off x="-3295822" y="-103535"/>
            <a:ext cx="4570263" cy="2675285"/>
            <a:chOff x="2256275" y="1054425"/>
            <a:chExt cx="1212400" cy="709700"/>
          </a:xfrm>
        </p:grpSpPr>
        <p:sp>
          <p:nvSpPr>
            <p:cNvPr id="668" name="Google Shape;668;p1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14"/>
          <p:cNvGrpSpPr/>
          <p:nvPr/>
        </p:nvGrpSpPr>
        <p:grpSpPr>
          <a:xfrm>
            <a:off x="-173072" y="4109307"/>
            <a:ext cx="547707" cy="495785"/>
            <a:chOff x="470050" y="3731100"/>
            <a:chExt cx="179800" cy="162750"/>
          </a:xfrm>
        </p:grpSpPr>
        <p:sp>
          <p:nvSpPr>
            <p:cNvPr id="671" name="Google Shape;671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5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677" name="Google Shape;677;p15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15"/>
          <p:cNvGrpSpPr/>
          <p:nvPr/>
        </p:nvGrpSpPr>
        <p:grpSpPr>
          <a:xfrm>
            <a:off x="5264000" y="4193025"/>
            <a:ext cx="3880000" cy="2208200"/>
            <a:chOff x="3263250" y="2446775"/>
            <a:chExt cx="3880000" cy="2208200"/>
          </a:xfrm>
        </p:grpSpPr>
        <p:sp>
          <p:nvSpPr>
            <p:cNvPr id="680" name="Google Shape;680;p15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904563" y="1680262"/>
            <a:ext cx="4570289" cy="4570198"/>
            <a:chOff x="1846563" y="182687"/>
            <a:chExt cx="4570289" cy="4570198"/>
          </a:xfrm>
        </p:grpSpPr>
        <p:grpSp>
          <p:nvGrpSpPr>
            <p:cNvPr id="711" name="Google Shape;711;p15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12" name="Google Shape;712;p15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15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16" name="Google Shape;716;p15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0" name="Google Shape;720;p15"/>
          <p:cNvGrpSpPr/>
          <p:nvPr/>
        </p:nvGrpSpPr>
        <p:grpSpPr>
          <a:xfrm flipH="1">
            <a:off x="8344628" y="2246320"/>
            <a:ext cx="547707" cy="495785"/>
            <a:chOff x="470050" y="3731100"/>
            <a:chExt cx="179800" cy="162750"/>
          </a:xfrm>
        </p:grpSpPr>
        <p:sp>
          <p:nvSpPr>
            <p:cNvPr id="721" name="Google Shape;721;p1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15"/>
          <p:cNvGrpSpPr/>
          <p:nvPr/>
        </p:nvGrpSpPr>
        <p:grpSpPr>
          <a:xfrm>
            <a:off x="8418142" y="-5"/>
            <a:ext cx="1013699" cy="886245"/>
            <a:chOff x="895150" y="3894725"/>
            <a:chExt cx="332775" cy="290925"/>
          </a:xfrm>
        </p:grpSpPr>
        <p:sp>
          <p:nvSpPr>
            <p:cNvPr id="726" name="Google Shape;726;p15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15"/>
          <p:cNvGrpSpPr/>
          <p:nvPr/>
        </p:nvGrpSpPr>
        <p:grpSpPr>
          <a:xfrm flipH="1">
            <a:off x="-99922" y="4294607"/>
            <a:ext cx="547707" cy="495785"/>
            <a:chOff x="470050" y="3731100"/>
            <a:chExt cx="179800" cy="162750"/>
          </a:xfrm>
        </p:grpSpPr>
        <p:sp>
          <p:nvSpPr>
            <p:cNvPr id="731" name="Google Shape;731;p1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16"/>
          <p:cNvGrpSpPr/>
          <p:nvPr/>
        </p:nvGrpSpPr>
        <p:grpSpPr>
          <a:xfrm>
            <a:off x="1" y="-11"/>
            <a:ext cx="4570262" cy="2674788"/>
            <a:chOff x="2256275" y="1054425"/>
            <a:chExt cx="1212625" cy="709700"/>
          </a:xfrm>
        </p:grpSpPr>
        <p:sp>
          <p:nvSpPr>
            <p:cNvPr id="738" name="Google Shape;738;p16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16"/>
          <p:cNvGrpSpPr/>
          <p:nvPr/>
        </p:nvGrpSpPr>
        <p:grpSpPr>
          <a:xfrm>
            <a:off x="4198688" y="787287"/>
            <a:ext cx="4570289" cy="4570198"/>
            <a:chOff x="1846563" y="182687"/>
            <a:chExt cx="4570289" cy="4570198"/>
          </a:xfrm>
        </p:grpSpPr>
        <p:grpSp>
          <p:nvGrpSpPr>
            <p:cNvPr id="784" name="Google Shape;784;p16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85" name="Google Shape;785;p16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6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8" name="Google Shape;788;p16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89" name="Google Shape;789;p16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3" name="Google Shape;793;p16"/>
          <p:cNvSpPr txBox="1">
            <a:spLocks noGrp="1"/>
          </p:cNvSpPr>
          <p:nvPr>
            <p:ph type="title"/>
          </p:nvPr>
        </p:nvSpPr>
        <p:spPr>
          <a:xfrm>
            <a:off x="713225" y="3268250"/>
            <a:ext cx="4598400" cy="7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16"/>
          <p:cNvSpPr txBox="1">
            <a:spLocks noGrp="1"/>
          </p:cNvSpPr>
          <p:nvPr>
            <p:ph type="subTitle" idx="1"/>
          </p:nvPr>
        </p:nvSpPr>
        <p:spPr>
          <a:xfrm>
            <a:off x="713225" y="3975200"/>
            <a:ext cx="45984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16"/>
          <p:cNvSpPr>
            <a:spLocks noGrp="1"/>
          </p:cNvSpPr>
          <p:nvPr>
            <p:ph type="pic" idx="2"/>
          </p:nvPr>
        </p:nvSpPr>
        <p:spPr>
          <a:xfrm>
            <a:off x="5311625" y="-801150"/>
            <a:ext cx="6745800" cy="674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6" name="Google Shape;796;p16"/>
          <p:cNvSpPr>
            <a:spLocks noGrp="1"/>
          </p:cNvSpPr>
          <p:nvPr>
            <p:ph type="pic" idx="3"/>
          </p:nvPr>
        </p:nvSpPr>
        <p:spPr>
          <a:xfrm>
            <a:off x="991025" y="318950"/>
            <a:ext cx="2873100" cy="28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17"/>
          <p:cNvGrpSpPr/>
          <p:nvPr/>
        </p:nvGrpSpPr>
        <p:grpSpPr>
          <a:xfrm>
            <a:off x="1127938" y="539512"/>
            <a:ext cx="4570289" cy="4570198"/>
            <a:chOff x="1846563" y="182687"/>
            <a:chExt cx="4570289" cy="4570198"/>
          </a:xfrm>
        </p:grpSpPr>
        <p:grpSp>
          <p:nvGrpSpPr>
            <p:cNvPr id="799" name="Google Shape;799;p17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00" name="Google Shape;800;p17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3" name="Google Shape;803;p17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04" name="Google Shape;804;p17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8" name="Google Shape;808;p17"/>
          <p:cNvGrpSpPr/>
          <p:nvPr/>
        </p:nvGrpSpPr>
        <p:grpSpPr>
          <a:xfrm rot="10800000">
            <a:off x="6811674" y="-1893482"/>
            <a:ext cx="2520972" cy="3082298"/>
            <a:chOff x="0" y="4208000"/>
            <a:chExt cx="2238079" cy="2736415"/>
          </a:xfrm>
        </p:grpSpPr>
        <p:sp>
          <p:nvSpPr>
            <p:cNvPr id="809" name="Google Shape;809;p17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17"/>
          <p:cNvGrpSpPr/>
          <p:nvPr/>
        </p:nvGrpSpPr>
        <p:grpSpPr>
          <a:xfrm>
            <a:off x="8695803" y="2576707"/>
            <a:ext cx="547707" cy="495785"/>
            <a:chOff x="470050" y="3731100"/>
            <a:chExt cx="179800" cy="162750"/>
          </a:xfrm>
        </p:grpSpPr>
        <p:sp>
          <p:nvSpPr>
            <p:cNvPr id="826" name="Google Shape;826;p17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17"/>
          <p:cNvSpPr txBox="1">
            <a:spLocks noGrp="1"/>
          </p:cNvSpPr>
          <p:nvPr>
            <p:ph type="title"/>
          </p:nvPr>
        </p:nvSpPr>
        <p:spPr>
          <a:xfrm>
            <a:off x="5919175" y="539500"/>
            <a:ext cx="25116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7"/>
          <p:cNvSpPr txBox="1">
            <a:spLocks noGrp="1"/>
          </p:cNvSpPr>
          <p:nvPr>
            <p:ph type="subTitle" idx="1"/>
          </p:nvPr>
        </p:nvSpPr>
        <p:spPr>
          <a:xfrm>
            <a:off x="5919175" y="1603450"/>
            <a:ext cx="2511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17"/>
          <p:cNvSpPr>
            <a:spLocks noGrp="1"/>
          </p:cNvSpPr>
          <p:nvPr>
            <p:ph type="pic" idx="2"/>
          </p:nvPr>
        </p:nvSpPr>
        <p:spPr>
          <a:xfrm>
            <a:off x="-2659050" y="-418489"/>
            <a:ext cx="5980500" cy="5980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3" name="Google Shape;833;p17"/>
          <p:cNvSpPr>
            <a:spLocks noGrp="1"/>
          </p:cNvSpPr>
          <p:nvPr>
            <p:ph type="pic" idx="3"/>
          </p:nvPr>
        </p:nvSpPr>
        <p:spPr>
          <a:xfrm>
            <a:off x="3073053" y="2908709"/>
            <a:ext cx="6452100" cy="6452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4" name="Google Shape;834;p17"/>
          <p:cNvSpPr>
            <a:spLocks noGrp="1"/>
          </p:cNvSpPr>
          <p:nvPr>
            <p:ph type="pic" idx="4"/>
          </p:nvPr>
        </p:nvSpPr>
        <p:spPr>
          <a:xfrm>
            <a:off x="3496338" y="539507"/>
            <a:ext cx="1973100" cy="19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1962063" y="-1252588"/>
            <a:ext cx="4570289" cy="4570198"/>
            <a:chOff x="1846563" y="182687"/>
            <a:chExt cx="4570289" cy="4570198"/>
          </a:xfrm>
        </p:grpSpPr>
        <p:grpSp>
          <p:nvGrpSpPr>
            <p:cNvPr id="837" name="Google Shape;837;p18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38" name="Google Shape;838;p18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8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8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1" name="Google Shape;841;p18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42" name="Google Shape;842;p18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8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6" name="Google Shape;846;p18"/>
          <p:cNvGrpSpPr/>
          <p:nvPr/>
        </p:nvGrpSpPr>
        <p:grpSpPr>
          <a:xfrm flipH="1">
            <a:off x="-8" y="3936225"/>
            <a:ext cx="3106059" cy="2956030"/>
            <a:chOff x="6037942" y="4208000"/>
            <a:chExt cx="3106059" cy="2956030"/>
          </a:xfrm>
        </p:grpSpPr>
        <p:sp>
          <p:nvSpPr>
            <p:cNvPr id="847" name="Google Shape;847;p18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18"/>
          <p:cNvGrpSpPr/>
          <p:nvPr/>
        </p:nvGrpSpPr>
        <p:grpSpPr>
          <a:xfrm flipH="1">
            <a:off x="-617658" y="430520"/>
            <a:ext cx="1013699" cy="886245"/>
            <a:chOff x="895150" y="3894725"/>
            <a:chExt cx="332775" cy="290925"/>
          </a:xfrm>
        </p:grpSpPr>
        <p:sp>
          <p:nvSpPr>
            <p:cNvPr id="870" name="Google Shape;870;p18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18"/>
          <p:cNvGrpSpPr/>
          <p:nvPr/>
        </p:nvGrpSpPr>
        <p:grpSpPr>
          <a:xfrm>
            <a:off x="8733728" y="1416545"/>
            <a:ext cx="547707" cy="495785"/>
            <a:chOff x="470050" y="3731100"/>
            <a:chExt cx="179800" cy="162750"/>
          </a:xfrm>
        </p:grpSpPr>
        <p:sp>
          <p:nvSpPr>
            <p:cNvPr id="875" name="Google Shape;875;p18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18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18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Google Shape;882;p19"/>
          <p:cNvGrpSpPr/>
          <p:nvPr/>
        </p:nvGrpSpPr>
        <p:grpSpPr>
          <a:xfrm>
            <a:off x="2107538" y="-300088"/>
            <a:ext cx="4570289" cy="4570198"/>
            <a:chOff x="1846563" y="182687"/>
            <a:chExt cx="4570289" cy="4570198"/>
          </a:xfrm>
        </p:grpSpPr>
        <p:grpSp>
          <p:nvGrpSpPr>
            <p:cNvPr id="883" name="Google Shape;883;p19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84" name="Google Shape;884;p19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7" name="Google Shape;887;p19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88" name="Google Shape;888;p19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2" name="Google Shape;892;p19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893" name="Google Shape;893;p19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9"/>
          <p:cNvGrpSpPr/>
          <p:nvPr/>
        </p:nvGrpSpPr>
        <p:grpSpPr>
          <a:xfrm flipH="1">
            <a:off x="-159783" y="3936225"/>
            <a:ext cx="3106059" cy="2956030"/>
            <a:chOff x="6037942" y="4208000"/>
            <a:chExt cx="3106059" cy="2956030"/>
          </a:xfrm>
        </p:grpSpPr>
        <p:sp>
          <p:nvSpPr>
            <p:cNvPr id="896" name="Google Shape;896;p19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19"/>
          <p:cNvGrpSpPr/>
          <p:nvPr/>
        </p:nvGrpSpPr>
        <p:grpSpPr>
          <a:xfrm>
            <a:off x="7995228" y="-195280"/>
            <a:ext cx="547707" cy="495785"/>
            <a:chOff x="470050" y="3731100"/>
            <a:chExt cx="179800" cy="162750"/>
          </a:xfrm>
        </p:grpSpPr>
        <p:sp>
          <p:nvSpPr>
            <p:cNvPr id="919" name="Google Shape;919;p19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19"/>
          <p:cNvGrpSpPr/>
          <p:nvPr/>
        </p:nvGrpSpPr>
        <p:grpSpPr>
          <a:xfrm>
            <a:off x="8423992" y="928720"/>
            <a:ext cx="1013699" cy="886245"/>
            <a:chOff x="895150" y="3894725"/>
            <a:chExt cx="332775" cy="290925"/>
          </a:xfrm>
        </p:grpSpPr>
        <p:sp>
          <p:nvSpPr>
            <p:cNvPr id="924" name="Google Shape;924;p19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19"/>
          <p:cNvGrpSpPr/>
          <p:nvPr/>
        </p:nvGrpSpPr>
        <p:grpSpPr>
          <a:xfrm>
            <a:off x="7877723" y="4141400"/>
            <a:ext cx="1207215" cy="1092048"/>
            <a:chOff x="431250" y="4269675"/>
            <a:chExt cx="623175" cy="563725"/>
          </a:xfrm>
        </p:grpSpPr>
        <p:sp>
          <p:nvSpPr>
            <p:cNvPr id="929" name="Google Shape;929;p19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19"/>
          <p:cNvSpPr txBox="1">
            <a:spLocks noGrp="1"/>
          </p:cNvSpPr>
          <p:nvPr>
            <p:ph type="subTitle" idx="1"/>
          </p:nvPr>
        </p:nvSpPr>
        <p:spPr>
          <a:xfrm>
            <a:off x="851225" y="2633325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19"/>
          <p:cNvSpPr txBox="1">
            <a:spLocks noGrp="1"/>
          </p:cNvSpPr>
          <p:nvPr>
            <p:ph type="subTitle" idx="2"/>
          </p:nvPr>
        </p:nvSpPr>
        <p:spPr>
          <a:xfrm>
            <a:off x="3397950" y="2633325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19"/>
          <p:cNvSpPr txBox="1">
            <a:spLocks noGrp="1"/>
          </p:cNvSpPr>
          <p:nvPr>
            <p:ph type="subTitle" idx="3"/>
          </p:nvPr>
        </p:nvSpPr>
        <p:spPr>
          <a:xfrm>
            <a:off x="5944675" y="2633326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7" name="Google Shape;937;p19"/>
          <p:cNvSpPr txBox="1">
            <a:spLocks noGrp="1"/>
          </p:cNvSpPr>
          <p:nvPr>
            <p:ph type="subTitle" idx="4"/>
          </p:nvPr>
        </p:nvSpPr>
        <p:spPr>
          <a:xfrm>
            <a:off x="851225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8" name="Google Shape;938;p19"/>
          <p:cNvSpPr txBox="1">
            <a:spLocks noGrp="1"/>
          </p:cNvSpPr>
          <p:nvPr>
            <p:ph type="subTitle" idx="5"/>
          </p:nvPr>
        </p:nvSpPr>
        <p:spPr>
          <a:xfrm>
            <a:off x="3397954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9" name="Google Shape;939;p19"/>
          <p:cNvSpPr txBox="1">
            <a:spLocks noGrp="1"/>
          </p:cNvSpPr>
          <p:nvPr>
            <p:ph type="subTitle" idx="6"/>
          </p:nvPr>
        </p:nvSpPr>
        <p:spPr>
          <a:xfrm>
            <a:off x="5944675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20"/>
          <p:cNvGrpSpPr/>
          <p:nvPr/>
        </p:nvGrpSpPr>
        <p:grpSpPr>
          <a:xfrm>
            <a:off x="2976063" y="1284862"/>
            <a:ext cx="4570289" cy="4570198"/>
            <a:chOff x="1846563" y="182687"/>
            <a:chExt cx="4570289" cy="4570198"/>
          </a:xfrm>
        </p:grpSpPr>
        <p:grpSp>
          <p:nvGrpSpPr>
            <p:cNvPr id="942" name="Google Shape;942;p20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943" name="Google Shape;943;p20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0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0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20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947" name="Google Shape;947;p20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0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0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0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0"/>
          <p:cNvGrpSpPr/>
          <p:nvPr/>
        </p:nvGrpSpPr>
        <p:grpSpPr>
          <a:xfrm>
            <a:off x="6037942" y="4049950"/>
            <a:ext cx="3106059" cy="2956030"/>
            <a:chOff x="6037942" y="4208000"/>
            <a:chExt cx="3106059" cy="2956030"/>
          </a:xfrm>
        </p:grpSpPr>
        <p:sp>
          <p:nvSpPr>
            <p:cNvPr id="952" name="Google Shape;952;p20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20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975" name="Google Shape;975;p20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20"/>
          <p:cNvGrpSpPr/>
          <p:nvPr/>
        </p:nvGrpSpPr>
        <p:grpSpPr>
          <a:xfrm>
            <a:off x="8423992" y="96370"/>
            <a:ext cx="1013699" cy="886245"/>
            <a:chOff x="895150" y="3894725"/>
            <a:chExt cx="332775" cy="290925"/>
          </a:xfrm>
        </p:grpSpPr>
        <p:sp>
          <p:nvSpPr>
            <p:cNvPr id="978" name="Google Shape;978;p20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20"/>
          <p:cNvGrpSpPr/>
          <p:nvPr/>
        </p:nvGrpSpPr>
        <p:grpSpPr>
          <a:xfrm>
            <a:off x="8430778" y="2468245"/>
            <a:ext cx="547707" cy="495785"/>
            <a:chOff x="470050" y="3731100"/>
            <a:chExt cx="179800" cy="162750"/>
          </a:xfrm>
        </p:grpSpPr>
        <p:sp>
          <p:nvSpPr>
            <p:cNvPr id="983" name="Google Shape;983;p20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20"/>
          <p:cNvGrpSpPr/>
          <p:nvPr/>
        </p:nvGrpSpPr>
        <p:grpSpPr>
          <a:xfrm flipH="1">
            <a:off x="-397616" y="3966118"/>
            <a:ext cx="819079" cy="741424"/>
            <a:chOff x="470050" y="3731100"/>
            <a:chExt cx="179800" cy="162750"/>
          </a:xfrm>
        </p:grpSpPr>
        <p:sp>
          <p:nvSpPr>
            <p:cNvPr id="988" name="Google Shape;988;p20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20"/>
          <p:cNvSpPr txBox="1">
            <a:spLocks noGrp="1"/>
          </p:cNvSpPr>
          <p:nvPr>
            <p:ph type="subTitle" idx="1"/>
          </p:nvPr>
        </p:nvSpPr>
        <p:spPr>
          <a:xfrm>
            <a:off x="974139" y="1781912"/>
            <a:ext cx="32298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20"/>
          <p:cNvSpPr txBox="1">
            <a:spLocks noGrp="1"/>
          </p:cNvSpPr>
          <p:nvPr>
            <p:ph type="subTitle" idx="2"/>
          </p:nvPr>
        </p:nvSpPr>
        <p:spPr>
          <a:xfrm>
            <a:off x="4832953" y="1781906"/>
            <a:ext cx="33369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0"/>
          <p:cNvSpPr txBox="1">
            <a:spLocks noGrp="1"/>
          </p:cNvSpPr>
          <p:nvPr>
            <p:ph type="subTitle" idx="3"/>
          </p:nvPr>
        </p:nvSpPr>
        <p:spPr>
          <a:xfrm>
            <a:off x="974139" y="3470100"/>
            <a:ext cx="32298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0"/>
          <p:cNvSpPr txBox="1">
            <a:spLocks noGrp="1"/>
          </p:cNvSpPr>
          <p:nvPr>
            <p:ph type="subTitle" idx="4"/>
          </p:nvPr>
        </p:nvSpPr>
        <p:spPr>
          <a:xfrm>
            <a:off x="4832951" y="3470100"/>
            <a:ext cx="33369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20"/>
          <p:cNvSpPr txBox="1">
            <a:spLocks noGrp="1"/>
          </p:cNvSpPr>
          <p:nvPr>
            <p:ph type="subTitle" idx="5"/>
          </p:nvPr>
        </p:nvSpPr>
        <p:spPr>
          <a:xfrm>
            <a:off x="974138" y="1477354"/>
            <a:ext cx="3229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8" name="Google Shape;998;p20"/>
          <p:cNvSpPr txBox="1">
            <a:spLocks noGrp="1"/>
          </p:cNvSpPr>
          <p:nvPr>
            <p:ph type="subTitle" idx="6"/>
          </p:nvPr>
        </p:nvSpPr>
        <p:spPr>
          <a:xfrm>
            <a:off x="974138" y="3165617"/>
            <a:ext cx="3229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9" name="Google Shape;999;p20"/>
          <p:cNvSpPr txBox="1">
            <a:spLocks noGrp="1"/>
          </p:cNvSpPr>
          <p:nvPr>
            <p:ph type="subTitle" idx="7"/>
          </p:nvPr>
        </p:nvSpPr>
        <p:spPr>
          <a:xfrm>
            <a:off x="4832921" y="1477350"/>
            <a:ext cx="3336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0" name="Google Shape;1000;p20"/>
          <p:cNvSpPr txBox="1">
            <a:spLocks noGrp="1"/>
          </p:cNvSpPr>
          <p:nvPr>
            <p:ph type="subTitle" idx="8"/>
          </p:nvPr>
        </p:nvSpPr>
        <p:spPr>
          <a:xfrm>
            <a:off x="4832922" y="3165617"/>
            <a:ext cx="3336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3"/>
          <p:cNvGrpSpPr/>
          <p:nvPr/>
        </p:nvGrpSpPr>
        <p:grpSpPr>
          <a:xfrm rot="10800000">
            <a:off x="2743024" y="4347518"/>
            <a:ext cx="2520972" cy="3082298"/>
            <a:chOff x="0" y="4208000"/>
            <a:chExt cx="2238079" cy="2736415"/>
          </a:xfrm>
        </p:grpSpPr>
        <p:sp>
          <p:nvSpPr>
            <p:cNvPr id="87" name="Google Shape;87;p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rot="10800000">
            <a:off x="5745449" y="-1893482"/>
            <a:ext cx="2520972" cy="3082298"/>
            <a:chOff x="0" y="4208000"/>
            <a:chExt cx="2238079" cy="2736415"/>
          </a:xfrm>
        </p:grpSpPr>
        <p:sp>
          <p:nvSpPr>
            <p:cNvPr id="104" name="Google Shape;104;p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2286851" y="286662"/>
            <a:ext cx="4570289" cy="4570198"/>
            <a:chOff x="1846563" y="182687"/>
            <a:chExt cx="4570289" cy="4570198"/>
          </a:xfrm>
        </p:grpSpPr>
        <p:grpSp>
          <p:nvGrpSpPr>
            <p:cNvPr id="121" name="Google Shape;121;p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" name="Google Shape;130;p3"/>
          <p:cNvGrpSpPr/>
          <p:nvPr/>
        </p:nvGrpSpPr>
        <p:grpSpPr>
          <a:xfrm>
            <a:off x="1" y="-11"/>
            <a:ext cx="4570262" cy="2674788"/>
            <a:chOff x="2256275" y="1054425"/>
            <a:chExt cx="1212625" cy="709700"/>
          </a:xfrm>
        </p:grpSpPr>
        <p:sp>
          <p:nvSpPr>
            <p:cNvPr id="131" name="Google Shape;131;p3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3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177" name="Google Shape;177;p3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"/>
          <p:cNvGrpSpPr/>
          <p:nvPr/>
        </p:nvGrpSpPr>
        <p:grpSpPr>
          <a:xfrm>
            <a:off x="471560" y="3589650"/>
            <a:ext cx="1207215" cy="1092048"/>
            <a:chOff x="431250" y="4269675"/>
            <a:chExt cx="623175" cy="563725"/>
          </a:xfrm>
        </p:grpSpPr>
        <p:sp>
          <p:nvSpPr>
            <p:cNvPr id="208" name="Google Shape;208;p3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"/>
          <p:cNvSpPr txBox="1">
            <a:spLocks noGrp="1"/>
          </p:cNvSpPr>
          <p:nvPr>
            <p:ph type="title"/>
          </p:nvPr>
        </p:nvSpPr>
        <p:spPr>
          <a:xfrm>
            <a:off x="2881200" y="2571750"/>
            <a:ext cx="3381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" name="Google Shape;213;p3"/>
          <p:cNvSpPr txBox="1">
            <a:spLocks noGrp="1"/>
          </p:cNvSpPr>
          <p:nvPr>
            <p:ph type="title" idx="2" hasCustomPrompt="1"/>
          </p:nvPr>
        </p:nvSpPr>
        <p:spPr>
          <a:xfrm>
            <a:off x="2881200" y="172995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21"/>
          <p:cNvGrpSpPr/>
          <p:nvPr/>
        </p:nvGrpSpPr>
        <p:grpSpPr>
          <a:xfrm>
            <a:off x="-222612" y="-819163"/>
            <a:ext cx="4570289" cy="4570198"/>
            <a:chOff x="1846563" y="182687"/>
            <a:chExt cx="4570289" cy="4570198"/>
          </a:xfrm>
        </p:grpSpPr>
        <p:grpSp>
          <p:nvGrpSpPr>
            <p:cNvPr id="1003" name="Google Shape;1003;p21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004" name="Google Shape;1004;p21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21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008" name="Google Shape;1008;p21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2" name="Google Shape;1012;p21"/>
          <p:cNvGrpSpPr/>
          <p:nvPr/>
        </p:nvGrpSpPr>
        <p:grpSpPr>
          <a:xfrm rot="10800000">
            <a:off x="6854324" y="-1893482"/>
            <a:ext cx="2520972" cy="3082298"/>
            <a:chOff x="0" y="4208000"/>
            <a:chExt cx="2238079" cy="2736415"/>
          </a:xfrm>
        </p:grpSpPr>
        <p:sp>
          <p:nvSpPr>
            <p:cNvPr id="1013" name="Google Shape;1013;p21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21"/>
          <p:cNvGrpSpPr/>
          <p:nvPr/>
        </p:nvGrpSpPr>
        <p:grpSpPr>
          <a:xfrm flipH="1">
            <a:off x="-205966" y="4136693"/>
            <a:ext cx="819079" cy="741424"/>
            <a:chOff x="470050" y="3731100"/>
            <a:chExt cx="179800" cy="162750"/>
          </a:xfrm>
        </p:grpSpPr>
        <p:sp>
          <p:nvSpPr>
            <p:cNvPr id="1030" name="Google Shape;1030;p2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1"/>
          <p:cNvGrpSpPr/>
          <p:nvPr/>
        </p:nvGrpSpPr>
        <p:grpSpPr>
          <a:xfrm flipH="1">
            <a:off x="8530534" y="2201031"/>
            <a:ext cx="819079" cy="741424"/>
            <a:chOff x="470050" y="3731100"/>
            <a:chExt cx="179800" cy="162750"/>
          </a:xfrm>
        </p:grpSpPr>
        <p:sp>
          <p:nvSpPr>
            <p:cNvPr id="1035" name="Google Shape;1035;p2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9" name="Google Shape;103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0" name="Google Shape;1040;p21"/>
          <p:cNvSpPr txBox="1">
            <a:spLocks noGrp="1"/>
          </p:cNvSpPr>
          <p:nvPr>
            <p:ph type="subTitle" idx="1"/>
          </p:nvPr>
        </p:nvSpPr>
        <p:spPr>
          <a:xfrm>
            <a:off x="712900" y="1867400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1" name="Google Shape;1041;p21"/>
          <p:cNvSpPr txBox="1">
            <a:spLocks noGrp="1"/>
          </p:cNvSpPr>
          <p:nvPr>
            <p:ph type="subTitle" idx="2"/>
          </p:nvPr>
        </p:nvSpPr>
        <p:spPr>
          <a:xfrm>
            <a:off x="3281976" y="1867410"/>
            <a:ext cx="2579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21"/>
          <p:cNvSpPr txBox="1">
            <a:spLocks noGrp="1"/>
          </p:cNvSpPr>
          <p:nvPr>
            <p:ph type="subTitle" idx="3"/>
          </p:nvPr>
        </p:nvSpPr>
        <p:spPr>
          <a:xfrm>
            <a:off x="712900" y="3544702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3" name="Google Shape;1043;p21"/>
          <p:cNvSpPr txBox="1">
            <a:spLocks noGrp="1"/>
          </p:cNvSpPr>
          <p:nvPr>
            <p:ph type="subTitle" idx="4"/>
          </p:nvPr>
        </p:nvSpPr>
        <p:spPr>
          <a:xfrm>
            <a:off x="3281985" y="3544703"/>
            <a:ext cx="2579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21"/>
          <p:cNvSpPr txBox="1">
            <a:spLocks noGrp="1"/>
          </p:cNvSpPr>
          <p:nvPr>
            <p:ph type="subTitle" idx="5"/>
          </p:nvPr>
        </p:nvSpPr>
        <p:spPr>
          <a:xfrm>
            <a:off x="5961455" y="1867406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21"/>
          <p:cNvSpPr txBox="1">
            <a:spLocks noGrp="1"/>
          </p:cNvSpPr>
          <p:nvPr>
            <p:ph type="subTitle" idx="6"/>
          </p:nvPr>
        </p:nvSpPr>
        <p:spPr>
          <a:xfrm>
            <a:off x="5961474" y="3544702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6" name="Google Shape;1046;p21"/>
          <p:cNvSpPr txBox="1">
            <a:spLocks noGrp="1"/>
          </p:cNvSpPr>
          <p:nvPr>
            <p:ph type="subTitle" idx="7"/>
          </p:nvPr>
        </p:nvSpPr>
        <p:spPr>
          <a:xfrm>
            <a:off x="712900" y="1264519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7" name="Google Shape;1047;p21"/>
          <p:cNvSpPr txBox="1">
            <a:spLocks noGrp="1"/>
          </p:cNvSpPr>
          <p:nvPr>
            <p:ph type="subTitle" idx="8"/>
          </p:nvPr>
        </p:nvSpPr>
        <p:spPr>
          <a:xfrm>
            <a:off x="3281976" y="1264519"/>
            <a:ext cx="2577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" name="Google Shape;1048;p21"/>
          <p:cNvSpPr txBox="1">
            <a:spLocks noGrp="1"/>
          </p:cNvSpPr>
          <p:nvPr>
            <p:ph type="subTitle" idx="9"/>
          </p:nvPr>
        </p:nvSpPr>
        <p:spPr>
          <a:xfrm>
            <a:off x="5961455" y="1264519"/>
            <a:ext cx="24669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9" name="Google Shape;1049;p21"/>
          <p:cNvSpPr txBox="1">
            <a:spLocks noGrp="1"/>
          </p:cNvSpPr>
          <p:nvPr>
            <p:ph type="subTitle" idx="13"/>
          </p:nvPr>
        </p:nvSpPr>
        <p:spPr>
          <a:xfrm>
            <a:off x="712900" y="2944310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0" name="Google Shape;1050;p21"/>
          <p:cNvSpPr txBox="1">
            <a:spLocks noGrp="1"/>
          </p:cNvSpPr>
          <p:nvPr>
            <p:ph type="subTitle" idx="14"/>
          </p:nvPr>
        </p:nvSpPr>
        <p:spPr>
          <a:xfrm>
            <a:off x="3281976" y="2944306"/>
            <a:ext cx="2577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1" name="Google Shape;1051;p21"/>
          <p:cNvSpPr txBox="1">
            <a:spLocks noGrp="1"/>
          </p:cNvSpPr>
          <p:nvPr>
            <p:ph type="subTitle" idx="15"/>
          </p:nvPr>
        </p:nvSpPr>
        <p:spPr>
          <a:xfrm>
            <a:off x="5961455" y="2944300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oogle Shape;1053;p22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1054" name="Google Shape;1054;p22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055" name="Google Shape;1055;p22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2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2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8" name="Google Shape;1058;p22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059" name="Google Shape;1059;p22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2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3" name="Google Shape;1063;p22"/>
          <p:cNvGrpSpPr/>
          <p:nvPr/>
        </p:nvGrpSpPr>
        <p:grpSpPr>
          <a:xfrm>
            <a:off x="274110" y="2333600"/>
            <a:ext cx="1207215" cy="1092048"/>
            <a:chOff x="431250" y="4269675"/>
            <a:chExt cx="623175" cy="563725"/>
          </a:xfrm>
        </p:grpSpPr>
        <p:sp>
          <p:nvSpPr>
            <p:cNvPr id="1064" name="Google Shape;1064;p22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22"/>
          <p:cNvGrpSpPr/>
          <p:nvPr/>
        </p:nvGrpSpPr>
        <p:grpSpPr>
          <a:xfrm>
            <a:off x="6866103" y="-118230"/>
            <a:ext cx="547707" cy="495785"/>
            <a:chOff x="470050" y="3731100"/>
            <a:chExt cx="179800" cy="162750"/>
          </a:xfrm>
        </p:grpSpPr>
        <p:sp>
          <p:nvSpPr>
            <p:cNvPr id="1069" name="Google Shape;1069;p22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22"/>
          <p:cNvGrpSpPr/>
          <p:nvPr/>
        </p:nvGrpSpPr>
        <p:grpSpPr>
          <a:xfrm>
            <a:off x="7923917" y="1121695"/>
            <a:ext cx="1013699" cy="886245"/>
            <a:chOff x="895150" y="3894725"/>
            <a:chExt cx="332775" cy="290925"/>
          </a:xfrm>
        </p:grpSpPr>
        <p:sp>
          <p:nvSpPr>
            <p:cNvPr id="1074" name="Google Shape;1074;p22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22"/>
          <p:cNvGrpSpPr/>
          <p:nvPr/>
        </p:nvGrpSpPr>
        <p:grpSpPr>
          <a:xfrm>
            <a:off x="-1933449" y="-11"/>
            <a:ext cx="4570262" cy="2674788"/>
            <a:chOff x="2256275" y="1054425"/>
            <a:chExt cx="1212625" cy="709700"/>
          </a:xfrm>
        </p:grpSpPr>
        <p:sp>
          <p:nvSpPr>
            <p:cNvPr id="1079" name="Google Shape;1079;p22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2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2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2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2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22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1125" name="Google Shape;1125;p2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22"/>
          <p:cNvGrpSpPr/>
          <p:nvPr/>
        </p:nvGrpSpPr>
        <p:grpSpPr>
          <a:xfrm flipH="1">
            <a:off x="-288358" y="4020600"/>
            <a:ext cx="3106059" cy="2956030"/>
            <a:chOff x="6037942" y="4208000"/>
            <a:chExt cx="3106059" cy="2956030"/>
          </a:xfrm>
        </p:grpSpPr>
        <p:sp>
          <p:nvSpPr>
            <p:cNvPr id="1128" name="Google Shape;1128;p22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22"/>
          <p:cNvSpPr txBox="1">
            <a:spLocks noGrp="1"/>
          </p:cNvSpPr>
          <p:nvPr>
            <p:ph type="title"/>
          </p:nvPr>
        </p:nvSpPr>
        <p:spPr>
          <a:xfrm>
            <a:off x="2347938" y="7523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22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2" name="Google Shape;1152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CREDITS: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This presentation template was created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000" b="1" u="sng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23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1155" name="Google Shape;1155;p2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23"/>
          <p:cNvGrpSpPr/>
          <p:nvPr/>
        </p:nvGrpSpPr>
        <p:grpSpPr>
          <a:xfrm>
            <a:off x="5264000" y="4193025"/>
            <a:ext cx="3880000" cy="2208200"/>
            <a:chOff x="3263250" y="2446775"/>
            <a:chExt cx="3880000" cy="2208200"/>
          </a:xfrm>
        </p:grpSpPr>
        <p:sp>
          <p:nvSpPr>
            <p:cNvPr id="1158" name="Google Shape;1158;p23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23"/>
          <p:cNvGrpSpPr/>
          <p:nvPr/>
        </p:nvGrpSpPr>
        <p:grpSpPr>
          <a:xfrm>
            <a:off x="904563" y="1680262"/>
            <a:ext cx="4570289" cy="4570198"/>
            <a:chOff x="1846563" y="182687"/>
            <a:chExt cx="4570289" cy="4570198"/>
          </a:xfrm>
        </p:grpSpPr>
        <p:grpSp>
          <p:nvGrpSpPr>
            <p:cNvPr id="1189" name="Google Shape;1189;p2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190" name="Google Shape;1190;p2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3" name="Google Shape;1193;p2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194" name="Google Shape;1194;p2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8" name="Google Shape;1198;p23"/>
          <p:cNvGrpSpPr/>
          <p:nvPr/>
        </p:nvGrpSpPr>
        <p:grpSpPr>
          <a:xfrm flipH="1">
            <a:off x="8344628" y="2246320"/>
            <a:ext cx="547707" cy="495785"/>
            <a:chOff x="470050" y="3731100"/>
            <a:chExt cx="179800" cy="162750"/>
          </a:xfrm>
        </p:grpSpPr>
        <p:sp>
          <p:nvSpPr>
            <p:cNvPr id="1199" name="Google Shape;1199;p2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23"/>
          <p:cNvGrpSpPr/>
          <p:nvPr/>
        </p:nvGrpSpPr>
        <p:grpSpPr>
          <a:xfrm>
            <a:off x="8418142" y="-5"/>
            <a:ext cx="1013699" cy="886245"/>
            <a:chOff x="895150" y="3894725"/>
            <a:chExt cx="332775" cy="290925"/>
          </a:xfrm>
        </p:grpSpPr>
        <p:sp>
          <p:nvSpPr>
            <p:cNvPr id="1204" name="Google Shape;1204;p23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3"/>
          <p:cNvGrpSpPr/>
          <p:nvPr/>
        </p:nvGrpSpPr>
        <p:grpSpPr>
          <a:xfrm flipH="1">
            <a:off x="-99922" y="4294607"/>
            <a:ext cx="547707" cy="495785"/>
            <a:chOff x="470050" y="3731100"/>
            <a:chExt cx="179800" cy="162750"/>
          </a:xfrm>
        </p:grpSpPr>
        <p:sp>
          <p:nvSpPr>
            <p:cNvPr id="1209" name="Google Shape;1209;p2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24"/>
          <p:cNvGrpSpPr/>
          <p:nvPr/>
        </p:nvGrpSpPr>
        <p:grpSpPr>
          <a:xfrm>
            <a:off x="1874988" y="1106787"/>
            <a:ext cx="4570289" cy="4570198"/>
            <a:chOff x="1846563" y="182687"/>
            <a:chExt cx="4570289" cy="4570198"/>
          </a:xfrm>
        </p:grpSpPr>
        <p:grpSp>
          <p:nvGrpSpPr>
            <p:cNvPr id="1215" name="Google Shape;1215;p24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216" name="Google Shape;1216;p24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4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4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9" name="Google Shape;1219;p24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220" name="Google Shape;1220;p24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4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4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4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4" name="Google Shape;1224;p24"/>
          <p:cNvGrpSpPr/>
          <p:nvPr/>
        </p:nvGrpSpPr>
        <p:grpSpPr>
          <a:xfrm flipH="1"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1225" name="Google Shape;1225;p2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24"/>
          <p:cNvGrpSpPr/>
          <p:nvPr/>
        </p:nvGrpSpPr>
        <p:grpSpPr>
          <a:xfrm>
            <a:off x="7648792" y="368220"/>
            <a:ext cx="1013699" cy="886245"/>
            <a:chOff x="895150" y="3894725"/>
            <a:chExt cx="332775" cy="290925"/>
          </a:xfrm>
        </p:grpSpPr>
        <p:sp>
          <p:nvSpPr>
            <p:cNvPr id="1230" name="Google Shape;1230;p24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4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24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1235" name="Google Shape;1235;p2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24"/>
          <p:cNvGrpSpPr/>
          <p:nvPr/>
        </p:nvGrpSpPr>
        <p:grpSpPr>
          <a:xfrm>
            <a:off x="-1287099" y="-11"/>
            <a:ext cx="4570262" cy="2674788"/>
            <a:chOff x="2256275" y="1054425"/>
            <a:chExt cx="1212625" cy="709700"/>
          </a:xfrm>
        </p:grpSpPr>
        <p:sp>
          <p:nvSpPr>
            <p:cNvPr id="1238" name="Google Shape;1238;p24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4"/>
          <p:cNvGrpSpPr/>
          <p:nvPr/>
        </p:nvGrpSpPr>
        <p:grpSpPr>
          <a:xfrm flipH="1">
            <a:off x="-288358" y="3693625"/>
            <a:ext cx="3106059" cy="2956030"/>
            <a:chOff x="6037942" y="4208000"/>
            <a:chExt cx="3106059" cy="2956030"/>
          </a:xfrm>
        </p:grpSpPr>
        <p:sp>
          <p:nvSpPr>
            <p:cNvPr id="1284" name="Google Shape;1284;p24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27"/>
          <p:cNvSpPr txBox="1">
            <a:spLocks noGrp="1"/>
          </p:cNvSpPr>
          <p:nvPr>
            <p:ph type="title"/>
          </p:nvPr>
        </p:nvSpPr>
        <p:spPr>
          <a:xfrm>
            <a:off x="716700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4"/>
          <p:cNvGrpSpPr/>
          <p:nvPr/>
        </p:nvGrpSpPr>
        <p:grpSpPr>
          <a:xfrm>
            <a:off x="-590315" y="-163500"/>
            <a:ext cx="1207215" cy="1092048"/>
            <a:chOff x="431250" y="4269675"/>
            <a:chExt cx="623175" cy="563725"/>
          </a:xfrm>
        </p:grpSpPr>
        <p:sp>
          <p:nvSpPr>
            <p:cNvPr id="216" name="Google Shape;216;p4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221" name="Google Shape;221;p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4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224" name="Google Shape;224;p4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4"/>
          <p:cNvGrpSpPr/>
          <p:nvPr/>
        </p:nvGrpSpPr>
        <p:grpSpPr>
          <a:xfrm rot="10800000">
            <a:off x="-1473313" y="3864168"/>
            <a:ext cx="2520972" cy="3082298"/>
            <a:chOff x="0" y="4208000"/>
            <a:chExt cx="2238079" cy="2736415"/>
          </a:xfrm>
        </p:grpSpPr>
        <p:sp>
          <p:nvSpPr>
            <p:cNvPr id="234" name="Google Shape;234;p4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4"/>
          <p:cNvGrpSpPr/>
          <p:nvPr/>
        </p:nvGrpSpPr>
        <p:grpSpPr>
          <a:xfrm>
            <a:off x="7410292" y="-441230"/>
            <a:ext cx="1013699" cy="886245"/>
            <a:chOff x="895150" y="3894725"/>
            <a:chExt cx="332775" cy="290925"/>
          </a:xfrm>
        </p:grpSpPr>
        <p:sp>
          <p:nvSpPr>
            <p:cNvPr id="251" name="Google Shape;251;p4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5"/>
          <p:cNvGrpSpPr/>
          <p:nvPr/>
        </p:nvGrpSpPr>
        <p:grpSpPr>
          <a:xfrm>
            <a:off x="2748613" y="709262"/>
            <a:ext cx="4570289" cy="4570198"/>
            <a:chOff x="1846563" y="182687"/>
            <a:chExt cx="4570289" cy="4570198"/>
          </a:xfrm>
        </p:grpSpPr>
        <p:grpSp>
          <p:nvGrpSpPr>
            <p:cNvPr id="259" name="Google Shape;259;p5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260" name="Google Shape;260;p5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5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8" name="Google Shape;268;p5"/>
          <p:cNvGrpSpPr/>
          <p:nvPr/>
        </p:nvGrpSpPr>
        <p:grpSpPr>
          <a:xfrm rot="10800000" flipH="1">
            <a:off x="7511462" y="3864168"/>
            <a:ext cx="2520972" cy="3082298"/>
            <a:chOff x="0" y="4208000"/>
            <a:chExt cx="2238079" cy="2736415"/>
          </a:xfrm>
        </p:grpSpPr>
        <p:sp>
          <p:nvSpPr>
            <p:cNvPr id="269" name="Google Shape;269;p5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5"/>
          <p:cNvGrpSpPr/>
          <p:nvPr/>
        </p:nvGrpSpPr>
        <p:grpSpPr>
          <a:xfrm>
            <a:off x="8423992" y="928720"/>
            <a:ext cx="1013699" cy="886245"/>
            <a:chOff x="895150" y="3894725"/>
            <a:chExt cx="332775" cy="290925"/>
          </a:xfrm>
        </p:grpSpPr>
        <p:sp>
          <p:nvSpPr>
            <p:cNvPr id="286" name="Google Shape;286;p5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5"/>
          <p:cNvGrpSpPr/>
          <p:nvPr/>
        </p:nvGrpSpPr>
        <p:grpSpPr>
          <a:xfrm>
            <a:off x="6783048" y="-552550"/>
            <a:ext cx="1207215" cy="1092048"/>
            <a:chOff x="431250" y="4269675"/>
            <a:chExt cx="623175" cy="563725"/>
          </a:xfrm>
        </p:grpSpPr>
        <p:sp>
          <p:nvSpPr>
            <p:cNvPr id="291" name="Google Shape;291;p5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5"/>
          <p:cNvGrpSpPr/>
          <p:nvPr/>
        </p:nvGrpSpPr>
        <p:grpSpPr>
          <a:xfrm>
            <a:off x="8430778" y="3165170"/>
            <a:ext cx="547707" cy="495785"/>
            <a:chOff x="470050" y="3731100"/>
            <a:chExt cx="179800" cy="162750"/>
          </a:xfrm>
        </p:grpSpPr>
        <p:sp>
          <p:nvSpPr>
            <p:cNvPr id="296" name="Google Shape;296;p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5"/>
          <p:cNvSpPr txBox="1">
            <a:spLocks noGrp="1"/>
          </p:cNvSpPr>
          <p:nvPr>
            <p:ph type="subTitle" idx="1"/>
          </p:nvPr>
        </p:nvSpPr>
        <p:spPr>
          <a:xfrm>
            <a:off x="720000" y="3587149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5"/>
          <p:cNvSpPr txBox="1">
            <a:spLocks noGrp="1"/>
          </p:cNvSpPr>
          <p:nvPr>
            <p:ph type="subTitle" idx="2"/>
          </p:nvPr>
        </p:nvSpPr>
        <p:spPr>
          <a:xfrm>
            <a:off x="720000" y="1927201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subTitle" idx="3"/>
          </p:nvPr>
        </p:nvSpPr>
        <p:spPr>
          <a:xfrm>
            <a:off x="720000" y="1231800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ubTitle" idx="4"/>
          </p:nvPr>
        </p:nvSpPr>
        <p:spPr>
          <a:xfrm>
            <a:off x="720000" y="2891750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7" name="Google Shape;307;p6"/>
          <p:cNvGrpSpPr/>
          <p:nvPr/>
        </p:nvGrpSpPr>
        <p:grpSpPr>
          <a:xfrm>
            <a:off x="0" y="4208000"/>
            <a:ext cx="2238079" cy="2736415"/>
            <a:chOff x="0" y="4208000"/>
            <a:chExt cx="2238079" cy="2736415"/>
          </a:xfrm>
        </p:grpSpPr>
        <p:sp>
          <p:nvSpPr>
            <p:cNvPr id="308" name="Google Shape;308;p6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6"/>
          <p:cNvGrpSpPr/>
          <p:nvPr/>
        </p:nvGrpSpPr>
        <p:grpSpPr>
          <a:xfrm>
            <a:off x="6037942" y="4208000"/>
            <a:ext cx="3106059" cy="2956030"/>
            <a:chOff x="6037942" y="4208000"/>
            <a:chExt cx="3106059" cy="2956030"/>
          </a:xfrm>
        </p:grpSpPr>
        <p:sp>
          <p:nvSpPr>
            <p:cNvPr id="325" name="Google Shape;325;p6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6"/>
          <p:cNvGrpSpPr/>
          <p:nvPr/>
        </p:nvGrpSpPr>
        <p:grpSpPr>
          <a:xfrm>
            <a:off x="-567365" y="-139125"/>
            <a:ext cx="1207215" cy="1092048"/>
            <a:chOff x="431250" y="4269675"/>
            <a:chExt cx="623175" cy="563725"/>
          </a:xfrm>
        </p:grpSpPr>
        <p:sp>
          <p:nvSpPr>
            <p:cNvPr id="348" name="Google Shape;348;p6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6"/>
          <p:cNvGrpSpPr/>
          <p:nvPr/>
        </p:nvGrpSpPr>
        <p:grpSpPr>
          <a:xfrm>
            <a:off x="6668303" y="-185655"/>
            <a:ext cx="547707" cy="495785"/>
            <a:chOff x="470050" y="3731100"/>
            <a:chExt cx="179800" cy="162750"/>
          </a:xfrm>
        </p:grpSpPr>
        <p:sp>
          <p:nvSpPr>
            <p:cNvPr id="353" name="Google Shape;353;p6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6"/>
          <p:cNvGrpSpPr/>
          <p:nvPr/>
        </p:nvGrpSpPr>
        <p:grpSpPr>
          <a:xfrm>
            <a:off x="8424005" y="1591520"/>
            <a:ext cx="1013699" cy="886245"/>
            <a:chOff x="895150" y="3894725"/>
            <a:chExt cx="332775" cy="290925"/>
          </a:xfrm>
        </p:grpSpPr>
        <p:sp>
          <p:nvSpPr>
            <p:cNvPr id="358" name="Google Shape;358;p6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7"/>
          <p:cNvGrpSpPr/>
          <p:nvPr/>
        </p:nvGrpSpPr>
        <p:grpSpPr>
          <a:xfrm flipH="1">
            <a:off x="-493990" y="3932575"/>
            <a:ext cx="1207215" cy="1092048"/>
            <a:chOff x="431250" y="4269675"/>
            <a:chExt cx="623175" cy="563725"/>
          </a:xfrm>
        </p:grpSpPr>
        <p:sp>
          <p:nvSpPr>
            <p:cNvPr id="364" name="Google Shape;364;p7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7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369" name="Google Shape;369;p7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7"/>
          <p:cNvGrpSpPr/>
          <p:nvPr/>
        </p:nvGrpSpPr>
        <p:grpSpPr>
          <a:xfrm>
            <a:off x="5113091" y="531956"/>
            <a:ext cx="4079685" cy="4079604"/>
            <a:chOff x="878425" y="-785450"/>
            <a:chExt cx="6506675" cy="6506546"/>
          </a:xfrm>
        </p:grpSpPr>
        <p:sp>
          <p:nvSpPr>
            <p:cNvPr id="400" name="Google Shape;400;p7"/>
            <p:cNvSpPr/>
            <p:nvPr/>
          </p:nvSpPr>
          <p:spPr>
            <a:xfrm>
              <a:off x="1375827" y="-288032"/>
              <a:ext cx="5511781" cy="5511671"/>
            </a:xfrm>
            <a:custGeom>
              <a:avLst/>
              <a:gdLst/>
              <a:ahLst/>
              <a:cxnLst/>
              <a:rect l="l" t="t" r="r" b="b"/>
              <a:pathLst>
                <a:path w="50298" h="50297" extrusionOk="0">
                  <a:moveTo>
                    <a:pt x="25149" y="80"/>
                  </a:moveTo>
                  <a:cubicBezTo>
                    <a:pt x="38968" y="80"/>
                    <a:pt x="50217" y="11330"/>
                    <a:pt x="50217" y="25148"/>
                  </a:cubicBezTo>
                  <a:cubicBezTo>
                    <a:pt x="50217" y="38967"/>
                    <a:pt x="38968" y="50216"/>
                    <a:pt x="25149" y="50216"/>
                  </a:cubicBezTo>
                  <a:cubicBezTo>
                    <a:pt x="11322" y="50216"/>
                    <a:pt x="81" y="38967"/>
                    <a:pt x="81" y="25148"/>
                  </a:cubicBezTo>
                  <a:cubicBezTo>
                    <a:pt x="81" y="11330"/>
                    <a:pt x="11322" y="80"/>
                    <a:pt x="25149" y="80"/>
                  </a:cubicBezTo>
                  <a:close/>
                  <a:moveTo>
                    <a:pt x="25149" y="0"/>
                  </a:moveTo>
                  <a:cubicBezTo>
                    <a:pt x="21750" y="0"/>
                    <a:pt x="18458" y="669"/>
                    <a:pt x="15354" y="1981"/>
                  </a:cubicBezTo>
                  <a:cubicBezTo>
                    <a:pt x="12365" y="3247"/>
                    <a:pt x="9671" y="5058"/>
                    <a:pt x="7361" y="7369"/>
                  </a:cubicBezTo>
                  <a:cubicBezTo>
                    <a:pt x="5059" y="9679"/>
                    <a:pt x="3239" y="12365"/>
                    <a:pt x="1972" y="15362"/>
                  </a:cubicBezTo>
                  <a:cubicBezTo>
                    <a:pt x="661" y="18458"/>
                    <a:pt x="1" y="21758"/>
                    <a:pt x="1" y="25148"/>
                  </a:cubicBezTo>
                  <a:cubicBezTo>
                    <a:pt x="1" y="28547"/>
                    <a:pt x="661" y="31839"/>
                    <a:pt x="1972" y="34935"/>
                  </a:cubicBezTo>
                  <a:cubicBezTo>
                    <a:pt x="3239" y="37932"/>
                    <a:pt x="5059" y="40617"/>
                    <a:pt x="7361" y="42928"/>
                  </a:cubicBezTo>
                  <a:cubicBezTo>
                    <a:pt x="9671" y="45239"/>
                    <a:pt x="12365" y="47049"/>
                    <a:pt x="15354" y="48316"/>
                  </a:cubicBezTo>
                  <a:cubicBezTo>
                    <a:pt x="18458" y="49628"/>
                    <a:pt x="21750" y="50297"/>
                    <a:pt x="25149" y="50297"/>
                  </a:cubicBezTo>
                  <a:cubicBezTo>
                    <a:pt x="28539" y="50297"/>
                    <a:pt x="31831" y="49628"/>
                    <a:pt x="34936" y="48316"/>
                  </a:cubicBezTo>
                  <a:cubicBezTo>
                    <a:pt x="37933" y="47049"/>
                    <a:pt x="40618" y="45239"/>
                    <a:pt x="42929" y="42928"/>
                  </a:cubicBezTo>
                  <a:cubicBezTo>
                    <a:pt x="45239" y="40617"/>
                    <a:pt x="47050" y="37932"/>
                    <a:pt x="48317" y="34935"/>
                  </a:cubicBezTo>
                  <a:cubicBezTo>
                    <a:pt x="49629" y="31839"/>
                    <a:pt x="50298" y="28547"/>
                    <a:pt x="50298" y="25148"/>
                  </a:cubicBezTo>
                  <a:cubicBezTo>
                    <a:pt x="50298" y="21758"/>
                    <a:pt x="49629" y="18458"/>
                    <a:pt x="48317" y="15362"/>
                  </a:cubicBezTo>
                  <a:cubicBezTo>
                    <a:pt x="47050" y="12365"/>
                    <a:pt x="45239" y="9679"/>
                    <a:pt x="42929" y="7369"/>
                  </a:cubicBezTo>
                  <a:cubicBezTo>
                    <a:pt x="40618" y="5058"/>
                    <a:pt x="37933" y="3247"/>
                    <a:pt x="34936" y="1981"/>
                  </a:cubicBezTo>
                  <a:cubicBezTo>
                    <a:pt x="31831" y="669"/>
                    <a:pt x="28539" y="0"/>
                    <a:pt x="2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878425" y="-785450"/>
              <a:ext cx="6506675" cy="6506546"/>
            </a:xfrm>
            <a:custGeom>
              <a:avLst/>
              <a:gdLst/>
              <a:ahLst/>
              <a:cxnLst/>
              <a:rect l="l" t="t" r="r" b="b"/>
              <a:pathLst>
                <a:path w="50298" h="50297" extrusionOk="0">
                  <a:moveTo>
                    <a:pt x="25149" y="80"/>
                  </a:moveTo>
                  <a:cubicBezTo>
                    <a:pt x="38968" y="80"/>
                    <a:pt x="50217" y="11330"/>
                    <a:pt x="50217" y="25148"/>
                  </a:cubicBezTo>
                  <a:cubicBezTo>
                    <a:pt x="50217" y="38967"/>
                    <a:pt x="38968" y="50216"/>
                    <a:pt x="25149" y="50216"/>
                  </a:cubicBezTo>
                  <a:cubicBezTo>
                    <a:pt x="11322" y="50216"/>
                    <a:pt x="81" y="38967"/>
                    <a:pt x="81" y="25148"/>
                  </a:cubicBezTo>
                  <a:cubicBezTo>
                    <a:pt x="81" y="11330"/>
                    <a:pt x="11322" y="80"/>
                    <a:pt x="25149" y="80"/>
                  </a:cubicBezTo>
                  <a:close/>
                  <a:moveTo>
                    <a:pt x="25149" y="0"/>
                  </a:moveTo>
                  <a:cubicBezTo>
                    <a:pt x="21750" y="0"/>
                    <a:pt x="18458" y="669"/>
                    <a:pt x="15354" y="1981"/>
                  </a:cubicBezTo>
                  <a:cubicBezTo>
                    <a:pt x="12365" y="3247"/>
                    <a:pt x="9671" y="5058"/>
                    <a:pt x="7361" y="7369"/>
                  </a:cubicBezTo>
                  <a:cubicBezTo>
                    <a:pt x="5059" y="9679"/>
                    <a:pt x="3239" y="12365"/>
                    <a:pt x="1972" y="15362"/>
                  </a:cubicBezTo>
                  <a:cubicBezTo>
                    <a:pt x="661" y="18458"/>
                    <a:pt x="1" y="21758"/>
                    <a:pt x="1" y="25148"/>
                  </a:cubicBezTo>
                  <a:cubicBezTo>
                    <a:pt x="1" y="28547"/>
                    <a:pt x="661" y="31839"/>
                    <a:pt x="1972" y="34935"/>
                  </a:cubicBezTo>
                  <a:cubicBezTo>
                    <a:pt x="3239" y="37932"/>
                    <a:pt x="5059" y="40617"/>
                    <a:pt x="7361" y="42928"/>
                  </a:cubicBezTo>
                  <a:cubicBezTo>
                    <a:pt x="9671" y="45239"/>
                    <a:pt x="12365" y="47049"/>
                    <a:pt x="15354" y="48316"/>
                  </a:cubicBezTo>
                  <a:cubicBezTo>
                    <a:pt x="18458" y="49628"/>
                    <a:pt x="21750" y="50297"/>
                    <a:pt x="25149" y="50297"/>
                  </a:cubicBezTo>
                  <a:cubicBezTo>
                    <a:pt x="28539" y="50297"/>
                    <a:pt x="31831" y="49628"/>
                    <a:pt x="34936" y="48316"/>
                  </a:cubicBezTo>
                  <a:cubicBezTo>
                    <a:pt x="37933" y="47049"/>
                    <a:pt x="40618" y="45239"/>
                    <a:pt x="42929" y="42928"/>
                  </a:cubicBezTo>
                  <a:cubicBezTo>
                    <a:pt x="45239" y="40617"/>
                    <a:pt x="47050" y="37932"/>
                    <a:pt x="48317" y="34935"/>
                  </a:cubicBezTo>
                  <a:cubicBezTo>
                    <a:pt x="49629" y="31839"/>
                    <a:pt x="50298" y="28547"/>
                    <a:pt x="50298" y="25148"/>
                  </a:cubicBezTo>
                  <a:cubicBezTo>
                    <a:pt x="50298" y="21758"/>
                    <a:pt x="49629" y="18458"/>
                    <a:pt x="48317" y="15362"/>
                  </a:cubicBezTo>
                  <a:cubicBezTo>
                    <a:pt x="47050" y="12365"/>
                    <a:pt x="45239" y="9679"/>
                    <a:pt x="42929" y="7369"/>
                  </a:cubicBezTo>
                  <a:cubicBezTo>
                    <a:pt x="40618" y="5058"/>
                    <a:pt x="37933" y="3247"/>
                    <a:pt x="34936" y="1981"/>
                  </a:cubicBezTo>
                  <a:cubicBezTo>
                    <a:pt x="31831" y="669"/>
                    <a:pt x="28539" y="0"/>
                    <a:pt x="2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7"/>
          <p:cNvGrpSpPr/>
          <p:nvPr/>
        </p:nvGrpSpPr>
        <p:grpSpPr>
          <a:xfrm>
            <a:off x="5448053" y="291607"/>
            <a:ext cx="547707" cy="495785"/>
            <a:chOff x="470050" y="3731100"/>
            <a:chExt cx="179800" cy="162750"/>
          </a:xfrm>
        </p:grpSpPr>
        <p:sp>
          <p:nvSpPr>
            <p:cNvPr id="403" name="Google Shape;403;p7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7"/>
          <p:cNvSpPr txBox="1">
            <a:spLocks noGrp="1"/>
          </p:cNvSpPr>
          <p:nvPr>
            <p:ph type="title"/>
          </p:nvPr>
        </p:nvSpPr>
        <p:spPr>
          <a:xfrm>
            <a:off x="713225" y="757100"/>
            <a:ext cx="4227000" cy="10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7"/>
          <p:cNvSpPr txBox="1">
            <a:spLocks noGrp="1"/>
          </p:cNvSpPr>
          <p:nvPr>
            <p:ph type="subTitle" idx="1"/>
          </p:nvPr>
        </p:nvSpPr>
        <p:spPr>
          <a:xfrm>
            <a:off x="713225" y="1765000"/>
            <a:ext cx="4227000" cy="26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9" name="Google Shape;409;p7"/>
          <p:cNvSpPr>
            <a:spLocks noGrp="1"/>
          </p:cNvSpPr>
          <p:nvPr>
            <p:ph type="pic" idx="2"/>
          </p:nvPr>
        </p:nvSpPr>
        <p:spPr>
          <a:xfrm>
            <a:off x="5716225" y="1135075"/>
            <a:ext cx="2873100" cy="28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10"/>
          <p:cNvSpPr txBox="1">
            <a:spLocks noGrp="1"/>
          </p:cNvSpPr>
          <p:nvPr>
            <p:ph type="title"/>
          </p:nvPr>
        </p:nvSpPr>
        <p:spPr>
          <a:xfrm>
            <a:off x="713225" y="3889375"/>
            <a:ext cx="4499100" cy="697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18" name="Google Shape;418;p10"/>
          <p:cNvGrpSpPr/>
          <p:nvPr/>
        </p:nvGrpSpPr>
        <p:grpSpPr>
          <a:xfrm>
            <a:off x="7923930" y="431170"/>
            <a:ext cx="1013699" cy="886245"/>
            <a:chOff x="895150" y="3894725"/>
            <a:chExt cx="332775" cy="290925"/>
          </a:xfrm>
        </p:grpSpPr>
        <p:sp>
          <p:nvSpPr>
            <p:cNvPr id="419" name="Google Shape;419;p10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10"/>
          <p:cNvGrpSpPr/>
          <p:nvPr/>
        </p:nvGrpSpPr>
        <p:grpSpPr>
          <a:xfrm>
            <a:off x="-629527" y="-205975"/>
            <a:ext cx="1207215" cy="1092048"/>
            <a:chOff x="431250" y="4269675"/>
            <a:chExt cx="623175" cy="563725"/>
          </a:xfrm>
        </p:grpSpPr>
        <p:sp>
          <p:nvSpPr>
            <p:cNvPr id="424" name="Google Shape;424;p10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10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429" name="Google Shape;429;p10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10"/>
          <p:cNvGrpSpPr/>
          <p:nvPr/>
        </p:nvGrpSpPr>
        <p:grpSpPr>
          <a:xfrm flipH="1">
            <a:off x="3326617" y="-2268975"/>
            <a:ext cx="3106059" cy="2956030"/>
            <a:chOff x="6037942" y="4208000"/>
            <a:chExt cx="3106059" cy="2956030"/>
          </a:xfrm>
        </p:grpSpPr>
        <p:sp>
          <p:nvSpPr>
            <p:cNvPr id="460" name="Google Shape;460;p10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08" name="Google Shape;130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28"/>
          <p:cNvSpPr txBox="1">
            <a:spLocks noGrp="1"/>
          </p:cNvSpPr>
          <p:nvPr>
            <p:ph type="ctrTitle"/>
          </p:nvPr>
        </p:nvSpPr>
        <p:spPr>
          <a:xfrm>
            <a:off x="713300" y="1141975"/>
            <a:ext cx="5439600" cy="23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FMS</a:t>
            </a:r>
            <a:r>
              <a:rPr lang="en" dirty="0">
                <a:solidFill>
                  <a:srgbClr val="4661BC"/>
                </a:solidFill>
              </a:rPr>
              <a:t> </a:t>
            </a:r>
            <a:br>
              <a:rPr lang="en" dirty="0">
                <a:solidFill>
                  <a:srgbClr val="4661BC"/>
                </a:solidFill>
              </a:rPr>
            </a:br>
            <a:r>
              <a:rPr lang="en" sz="1600" dirty="0">
                <a:solidFill>
                  <a:srgbClr val="4661BC"/>
                </a:solidFill>
              </a:rPr>
              <a:t>Financial Management System</a:t>
            </a:r>
            <a:endParaRPr lang="en" sz="1600" b="0" dirty="0">
              <a:solidFill>
                <a:schemeClr val="dk2"/>
              </a:solidFill>
            </a:endParaRPr>
          </a:p>
        </p:txBody>
      </p:sp>
      <p:sp>
        <p:nvSpPr>
          <p:cNvPr id="1317" name="Google Shape;1317;p28"/>
          <p:cNvSpPr txBox="1">
            <a:spLocks noGrp="1"/>
          </p:cNvSpPr>
          <p:nvPr>
            <p:ph type="subTitle" idx="1"/>
          </p:nvPr>
        </p:nvSpPr>
        <p:spPr>
          <a:xfrm>
            <a:off x="713221" y="3525725"/>
            <a:ext cx="3858900" cy="654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Изработено</a:t>
            </a:r>
            <a:r>
              <a:rPr lang="en" dirty="0"/>
              <a:t> </a:t>
            </a:r>
            <a:r>
              <a:rPr lang="en" dirty="0" err="1"/>
              <a:t>от</a:t>
            </a:r>
            <a:r>
              <a:rPr lang="en" dirty="0"/>
              <a:t> </a:t>
            </a:r>
            <a:r>
              <a:rPr lang="en" dirty="0" err="1"/>
              <a:t>Симеон</a:t>
            </a:r>
            <a:r>
              <a:rPr lang="en" dirty="0"/>
              <a:t> </a:t>
            </a:r>
            <a:r>
              <a:rPr lang="en" dirty="0" err="1"/>
              <a:t>Стефанов</a:t>
            </a:r>
            <a:r>
              <a:rPr lang="en" dirty="0"/>
              <a:t> и </a:t>
            </a:r>
            <a:r>
              <a:rPr lang="en" dirty="0" err="1"/>
              <a:t>Калоян</a:t>
            </a:r>
            <a:r>
              <a:rPr lang="en" dirty="0"/>
              <a:t> </a:t>
            </a:r>
            <a:r>
              <a:rPr lang="en" dirty="0" err="1"/>
              <a:t>Иванов</a:t>
            </a:r>
          </a:p>
        </p:txBody>
      </p:sp>
      <p:sp>
        <p:nvSpPr>
          <p:cNvPr id="1318" name="Google Shape;1318;p28"/>
          <p:cNvSpPr/>
          <p:nvPr/>
        </p:nvSpPr>
        <p:spPr>
          <a:xfrm>
            <a:off x="7102694" y="1103446"/>
            <a:ext cx="662184" cy="43750"/>
          </a:xfrm>
          <a:custGeom>
            <a:avLst/>
            <a:gdLst/>
            <a:ahLst/>
            <a:cxnLst/>
            <a:rect l="l" t="t" r="r" b="b"/>
            <a:pathLst>
              <a:path w="9475" h="626" extrusionOk="0">
                <a:moveTo>
                  <a:pt x="313" y="1"/>
                </a:moveTo>
                <a:cubicBezTo>
                  <a:pt x="143" y="1"/>
                  <a:pt x="1" y="143"/>
                  <a:pt x="1" y="313"/>
                </a:cubicBezTo>
                <a:cubicBezTo>
                  <a:pt x="1" y="482"/>
                  <a:pt x="143" y="625"/>
                  <a:pt x="313" y="625"/>
                </a:cubicBezTo>
                <a:lnTo>
                  <a:pt x="9171" y="625"/>
                </a:lnTo>
                <a:cubicBezTo>
                  <a:pt x="9341" y="625"/>
                  <a:pt x="9475" y="482"/>
                  <a:pt x="9475" y="313"/>
                </a:cubicBezTo>
                <a:cubicBezTo>
                  <a:pt x="9475" y="143"/>
                  <a:pt x="9341" y="1"/>
                  <a:pt x="9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9" name="Google Shape;1319;p28"/>
          <p:cNvGrpSpPr/>
          <p:nvPr/>
        </p:nvGrpSpPr>
        <p:grpSpPr>
          <a:xfrm>
            <a:off x="6546599" y="964440"/>
            <a:ext cx="1884167" cy="3214615"/>
            <a:chOff x="6546599" y="964440"/>
            <a:chExt cx="1884167" cy="3214615"/>
          </a:xfrm>
        </p:grpSpPr>
        <p:sp>
          <p:nvSpPr>
            <p:cNvPr id="1320" name="Google Shape;1320;p28"/>
            <p:cNvSpPr/>
            <p:nvPr/>
          </p:nvSpPr>
          <p:spPr>
            <a:xfrm>
              <a:off x="6547158" y="964440"/>
              <a:ext cx="1883608" cy="3214615"/>
            </a:xfrm>
            <a:custGeom>
              <a:avLst/>
              <a:gdLst/>
              <a:ahLst/>
              <a:cxnLst/>
              <a:rect l="l" t="t" r="r" b="b"/>
              <a:pathLst>
                <a:path w="26952" h="45997" extrusionOk="0">
                  <a:moveTo>
                    <a:pt x="22464" y="0"/>
                  </a:moveTo>
                  <a:lnTo>
                    <a:pt x="19850" y="42607"/>
                  </a:lnTo>
                  <a:lnTo>
                    <a:pt x="90" y="42884"/>
                  </a:lnTo>
                  <a:cubicBezTo>
                    <a:pt x="90" y="42884"/>
                    <a:pt x="1" y="45997"/>
                    <a:pt x="3150" y="45997"/>
                  </a:cubicBezTo>
                  <a:lnTo>
                    <a:pt x="20359" y="45997"/>
                  </a:lnTo>
                  <a:cubicBezTo>
                    <a:pt x="21447" y="45997"/>
                    <a:pt x="22464" y="45408"/>
                    <a:pt x="22955" y="44427"/>
                  </a:cubicBezTo>
                  <a:cubicBezTo>
                    <a:pt x="23187" y="43963"/>
                    <a:pt x="23374" y="43347"/>
                    <a:pt x="23437" y="42562"/>
                  </a:cubicBezTo>
                  <a:lnTo>
                    <a:pt x="26639" y="4345"/>
                  </a:lnTo>
                  <a:cubicBezTo>
                    <a:pt x="26951" y="54"/>
                    <a:pt x="25033" y="54"/>
                    <a:pt x="22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6546599" y="964440"/>
              <a:ext cx="1747607" cy="3112999"/>
            </a:xfrm>
            <a:custGeom>
              <a:avLst/>
              <a:gdLst/>
              <a:ahLst/>
              <a:cxnLst/>
              <a:rect l="l" t="t" r="r" b="b"/>
              <a:pathLst>
                <a:path w="25006" h="44543" extrusionOk="0">
                  <a:moveTo>
                    <a:pt x="5522" y="0"/>
                  </a:moveTo>
                  <a:cubicBezTo>
                    <a:pt x="4621" y="0"/>
                    <a:pt x="3809" y="928"/>
                    <a:pt x="3711" y="2070"/>
                  </a:cubicBezTo>
                  <a:lnTo>
                    <a:pt x="98" y="42464"/>
                  </a:lnTo>
                  <a:cubicBezTo>
                    <a:pt x="0" y="43615"/>
                    <a:pt x="642" y="44543"/>
                    <a:pt x="1543" y="44543"/>
                  </a:cubicBezTo>
                  <a:lnTo>
                    <a:pt x="18761" y="44543"/>
                  </a:lnTo>
                  <a:cubicBezTo>
                    <a:pt x="20251" y="44543"/>
                    <a:pt x="21491" y="43383"/>
                    <a:pt x="21589" y="41893"/>
                  </a:cubicBezTo>
                  <a:lnTo>
                    <a:pt x="24934" y="2605"/>
                  </a:lnTo>
                  <a:cubicBezTo>
                    <a:pt x="25006" y="1963"/>
                    <a:pt x="24881" y="1303"/>
                    <a:pt x="24515" y="785"/>
                  </a:cubicBezTo>
                  <a:cubicBezTo>
                    <a:pt x="24176" y="286"/>
                    <a:pt x="23614" y="0"/>
                    <a:pt x="2300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6785052" y="1672995"/>
              <a:ext cx="1362946" cy="902807"/>
            </a:xfrm>
            <a:custGeom>
              <a:avLst/>
              <a:gdLst/>
              <a:ahLst/>
              <a:cxnLst/>
              <a:rect l="l" t="t" r="r" b="b"/>
              <a:pathLst>
                <a:path w="19502" h="12918" extrusionOk="0">
                  <a:moveTo>
                    <a:pt x="1910" y="0"/>
                  </a:moveTo>
                  <a:cubicBezTo>
                    <a:pt x="1597" y="0"/>
                    <a:pt x="1330" y="250"/>
                    <a:pt x="1303" y="562"/>
                  </a:cubicBezTo>
                  <a:lnTo>
                    <a:pt x="27" y="12383"/>
                  </a:lnTo>
                  <a:cubicBezTo>
                    <a:pt x="0" y="12677"/>
                    <a:pt x="232" y="12918"/>
                    <a:pt x="527" y="12918"/>
                  </a:cubicBezTo>
                  <a:lnTo>
                    <a:pt x="17593" y="12918"/>
                  </a:lnTo>
                  <a:cubicBezTo>
                    <a:pt x="17905" y="12918"/>
                    <a:pt x="18173" y="12668"/>
                    <a:pt x="18199" y="12365"/>
                  </a:cubicBezTo>
                  <a:lnTo>
                    <a:pt x="19475" y="536"/>
                  </a:lnTo>
                  <a:cubicBezTo>
                    <a:pt x="19502" y="241"/>
                    <a:pt x="19279" y="0"/>
                    <a:pt x="18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7097103" y="3886576"/>
              <a:ext cx="385779" cy="44379"/>
            </a:xfrm>
            <a:custGeom>
              <a:avLst/>
              <a:gdLst/>
              <a:ahLst/>
              <a:cxnLst/>
              <a:rect l="l" t="t" r="r" b="b"/>
              <a:pathLst>
                <a:path w="5520" h="635" extrusionOk="0">
                  <a:moveTo>
                    <a:pt x="5112" y="1"/>
                  </a:moveTo>
                  <a:cubicBezTo>
                    <a:pt x="5109" y="1"/>
                    <a:pt x="5106" y="1"/>
                    <a:pt x="5103" y="1"/>
                  </a:cubicBezTo>
                  <a:lnTo>
                    <a:pt x="321" y="1"/>
                  </a:ln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lnTo>
                    <a:pt x="5103" y="634"/>
                  </a:lnTo>
                  <a:cubicBezTo>
                    <a:pt x="5106" y="634"/>
                    <a:pt x="5109" y="635"/>
                    <a:pt x="5112" y="635"/>
                  </a:cubicBezTo>
                  <a:cubicBezTo>
                    <a:pt x="5520" y="635"/>
                    <a:pt x="5520" y="1"/>
                    <a:pt x="5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7923313" y="1284315"/>
              <a:ext cx="108605" cy="99729"/>
            </a:xfrm>
            <a:custGeom>
              <a:avLst/>
              <a:gdLst/>
              <a:ahLst/>
              <a:cxnLst/>
              <a:rect l="l" t="t" r="r" b="b"/>
              <a:pathLst>
                <a:path w="1554" h="1427" extrusionOk="0">
                  <a:moveTo>
                    <a:pt x="866" y="0"/>
                  </a:moveTo>
                  <a:cubicBezTo>
                    <a:pt x="484" y="0"/>
                    <a:pt x="71" y="254"/>
                    <a:pt x="43" y="713"/>
                  </a:cubicBezTo>
                  <a:cubicBezTo>
                    <a:pt x="0" y="1202"/>
                    <a:pt x="330" y="1427"/>
                    <a:pt x="688" y="1427"/>
                  </a:cubicBezTo>
                  <a:cubicBezTo>
                    <a:pt x="1068" y="1427"/>
                    <a:pt x="1479" y="1173"/>
                    <a:pt x="1506" y="713"/>
                  </a:cubicBezTo>
                  <a:cubicBezTo>
                    <a:pt x="1554" y="225"/>
                    <a:pt x="1224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7932887" y="1341623"/>
              <a:ext cx="88757" cy="32568"/>
            </a:xfrm>
            <a:custGeom>
              <a:avLst/>
              <a:gdLst/>
              <a:ahLst/>
              <a:cxnLst/>
              <a:rect l="l" t="t" r="r" b="b"/>
              <a:pathLst>
                <a:path w="1270" h="466" extrusionOk="0">
                  <a:moveTo>
                    <a:pt x="433" y="1"/>
                  </a:moveTo>
                  <a:lnTo>
                    <a:pt x="433" y="1"/>
                  </a:lnTo>
                  <a:cubicBezTo>
                    <a:pt x="1" y="78"/>
                    <a:pt x="213" y="466"/>
                    <a:pt x="551" y="466"/>
                  </a:cubicBezTo>
                  <a:cubicBezTo>
                    <a:pt x="562" y="466"/>
                    <a:pt x="573" y="465"/>
                    <a:pt x="584" y="464"/>
                  </a:cubicBezTo>
                  <a:cubicBezTo>
                    <a:pt x="591" y="465"/>
                    <a:pt x="598" y="465"/>
                    <a:pt x="605" y="465"/>
                  </a:cubicBezTo>
                  <a:cubicBezTo>
                    <a:pt x="865" y="465"/>
                    <a:pt x="1269" y="148"/>
                    <a:pt x="861" y="9"/>
                  </a:cubicBezTo>
                  <a:lnTo>
                    <a:pt x="861" y="9"/>
                  </a:lnTo>
                  <a:cubicBezTo>
                    <a:pt x="770" y="25"/>
                    <a:pt x="685" y="58"/>
                    <a:pt x="601" y="58"/>
                  </a:cubicBezTo>
                  <a:cubicBezTo>
                    <a:pt x="545" y="58"/>
                    <a:pt x="490" y="43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7954972" y="1303674"/>
              <a:ext cx="49201" cy="36761"/>
            </a:xfrm>
            <a:custGeom>
              <a:avLst/>
              <a:gdLst/>
              <a:ahLst/>
              <a:cxnLst/>
              <a:rect l="l" t="t" r="r" b="b"/>
              <a:pathLst>
                <a:path w="704" h="526" extrusionOk="0">
                  <a:moveTo>
                    <a:pt x="375" y="0"/>
                  </a:moveTo>
                  <a:cubicBezTo>
                    <a:pt x="318" y="0"/>
                    <a:pt x="252" y="24"/>
                    <a:pt x="179" y="80"/>
                  </a:cubicBezTo>
                  <a:cubicBezTo>
                    <a:pt x="1" y="240"/>
                    <a:pt x="90" y="526"/>
                    <a:pt x="313" y="526"/>
                  </a:cubicBezTo>
                  <a:cubicBezTo>
                    <a:pt x="703" y="518"/>
                    <a:pt x="644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8092161" y="1285713"/>
              <a:ext cx="77365" cy="78414"/>
            </a:xfrm>
            <a:custGeom>
              <a:avLst/>
              <a:gdLst/>
              <a:ahLst/>
              <a:cxnLst/>
              <a:rect l="l" t="t" r="r" b="b"/>
              <a:pathLst>
                <a:path w="1107" h="1122" extrusionOk="0">
                  <a:moveTo>
                    <a:pt x="680" y="1"/>
                  </a:moveTo>
                  <a:cubicBezTo>
                    <a:pt x="631" y="1"/>
                    <a:pt x="575" y="46"/>
                    <a:pt x="643" y="131"/>
                  </a:cubicBezTo>
                  <a:cubicBezTo>
                    <a:pt x="241" y="149"/>
                    <a:pt x="241" y="560"/>
                    <a:pt x="179" y="854"/>
                  </a:cubicBezTo>
                  <a:cubicBezTo>
                    <a:pt x="125" y="952"/>
                    <a:pt x="0" y="1015"/>
                    <a:pt x="9" y="1122"/>
                  </a:cubicBezTo>
                  <a:lnTo>
                    <a:pt x="1080" y="1122"/>
                  </a:lnTo>
                  <a:cubicBezTo>
                    <a:pt x="1106" y="979"/>
                    <a:pt x="937" y="916"/>
                    <a:pt x="964" y="774"/>
                  </a:cubicBezTo>
                  <a:lnTo>
                    <a:pt x="964" y="774"/>
                  </a:lnTo>
                  <a:cubicBezTo>
                    <a:pt x="950" y="776"/>
                    <a:pt x="936" y="777"/>
                    <a:pt x="923" y="777"/>
                  </a:cubicBezTo>
                  <a:cubicBezTo>
                    <a:pt x="745" y="777"/>
                    <a:pt x="600" y="617"/>
                    <a:pt x="625" y="426"/>
                  </a:cubicBezTo>
                  <a:cubicBezTo>
                    <a:pt x="643" y="319"/>
                    <a:pt x="705" y="221"/>
                    <a:pt x="794" y="158"/>
                  </a:cubicBezTo>
                  <a:cubicBezTo>
                    <a:pt x="767" y="140"/>
                    <a:pt x="732" y="131"/>
                    <a:pt x="687" y="131"/>
                  </a:cubicBezTo>
                  <a:cubicBezTo>
                    <a:pt x="771" y="43"/>
                    <a:pt x="728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8113686" y="1369089"/>
              <a:ext cx="30261" cy="14047"/>
            </a:xfrm>
            <a:custGeom>
              <a:avLst/>
              <a:gdLst/>
              <a:ahLst/>
              <a:cxnLst/>
              <a:rect l="l" t="t" r="r" b="b"/>
              <a:pathLst>
                <a:path w="433" h="201" extrusionOk="0">
                  <a:moveTo>
                    <a:pt x="13" y="0"/>
                  </a:moveTo>
                  <a:cubicBezTo>
                    <a:pt x="0" y="134"/>
                    <a:pt x="98" y="201"/>
                    <a:pt x="203" y="201"/>
                  </a:cubicBezTo>
                  <a:cubicBezTo>
                    <a:pt x="308" y="201"/>
                    <a:pt x="419" y="134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8144577" y="1299131"/>
              <a:ext cx="34245" cy="30960"/>
            </a:xfrm>
            <a:custGeom>
              <a:avLst/>
              <a:gdLst/>
              <a:ahLst/>
              <a:cxnLst/>
              <a:rect l="l" t="t" r="r" b="b"/>
              <a:pathLst>
                <a:path w="490" h="443" extrusionOk="0">
                  <a:moveTo>
                    <a:pt x="278" y="0"/>
                  </a:moveTo>
                  <a:cubicBezTo>
                    <a:pt x="158" y="0"/>
                    <a:pt x="27" y="82"/>
                    <a:pt x="17" y="225"/>
                  </a:cubicBezTo>
                  <a:cubicBezTo>
                    <a:pt x="0" y="375"/>
                    <a:pt x="101" y="443"/>
                    <a:pt x="212" y="443"/>
                  </a:cubicBezTo>
                  <a:cubicBezTo>
                    <a:pt x="331" y="443"/>
                    <a:pt x="463" y="364"/>
                    <a:pt x="472" y="225"/>
                  </a:cubicBezTo>
                  <a:cubicBezTo>
                    <a:pt x="490" y="70"/>
                    <a:pt x="389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6880731" y="1366573"/>
              <a:ext cx="121045" cy="70"/>
            </a:xfrm>
            <a:custGeom>
              <a:avLst/>
              <a:gdLst/>
              <a:ahLst/>
              <a:cxnLst/>
              <a:rect l="l" t="t" r="r" b="b"/>
              <a:pathLst>
                <a:path w="1732" h="1" fill="none" extrusionOk="0">
                  <a:moveTo>
                    <a:pt x="1" y="0"/>
                  </a:moveTo>
                  <a:lnTo>
                    <a:pt x="1731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6884505" y="1334774"/>
              <a:ext cx="120346" cy="70"/>
            </a:xfrm>
            <a:custGeom>
              <a:avLst/>
              <a:gdLst/>
              <a:ahLst/>
              <a:cxnLst/>
              <a:rect l="l" t="t" r="r" b="b"/>
              <a:pathLst>
                <a:path w="1722" h="1" fill="none" extrusionOk="0">
                  <a:moveTo>
                    <a:pt x="0" y="0"/>
                  </a:moveTo>
                  <a:lnTo>
                    <a:pt x="1722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6888209" y="1303604"/>
              <a:ext cx="120416" cy="70"/>
            </a:xfrm>
            <a:custGeom>
              <a:avLst/>
              <a:gdLst/>
              <a:ahLst/>
              <a:cxnLst/>
              <a:rect l="l" t="t" r="r" b="b"/>
              <a:pathLst>
                <a:path w="1723" h="1" fill="none" extrusionOk="0">
                  <a:moveTo>
                    <a:pt x="1" y="0"/>
                  </a:moveTo>
                  <a:lnTo>
                    <a:pt x="1723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6709297" y="2781679"/>
              <a:ext cx="1303122" cy="472020"/>
            </a:xfrm>
            <a:custGeom>
              <a:avLst/>
              <a:gdLst/>
              <a:ahLst/>
              <a:cxnLst/>
              <a:rect l="l" t="t" r="r" b="b"/>
              <a:pathLst>
                <a:path w="18646" h="6754" extrusionOk="0">
                  <a:moveTo>
                    <a:pt x="1053" y="0"/>
                  </a:moveTo>
                  <a:cubicBezTo>
                    <a:pt x="750" y="0"/>
                    <a:pt x="473" y="259"/>
                    <a:pt x="455" y="562"/>
                  </a:cubicBezTo>
                  <a:lnTo>
                    <a:pt x="18" y="6218"/>
                  </a:lnTo>
                  <a:cubicBezTo>
                    <a:pt x="0" y="6513"/>
                    <a:pt x="223" y="6754"/>
                    <a:pt x="518" y="6754"/>
                  </a:cubicBezTo>
                  <a:lnTo>
                    <a:pt x="17593" y="6754"/>
                  </a:lnTo>
                  <a:cubicBezTo>
                    <a:pt x="17896" y="6754"/>
                    <a:pt x="18173" y="6504"/>
                    <a:pt x="18190" y="6200"/>
                  </a:cubicBezTo>
                  <a:lnTo>
                    <a:pt x="18628" y="545"/>
                  </a:lnTo>
                  <a:cubicBezTo>
                    <a:pt x="18645" y="250"/>
                    <a:pt x="18422" y="0"/>
                    <a:pt x="18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6674982" y="3459564"/>
              <a:ext cx="1285650" cy="239435"/>
            </a:xfrm>
            <a:custGeom>
              <a:avLst/>
              <a:gdLst/>
              <a:ahLst/>
              <a:cxnLst/>
              <a:rect l="l" t="t" r="r" b="b"/>
              <a:pathLst>
                <a:path w="18396" h="3426" extrusionOk="0">
                  <a:moveTo>
                    <a:pt x="804" y="0"/>
                  </a:moveTo>
                  <a:cubicBezTo>
                    <a:pt x="500" y="0"/>
                    <a:pt x="233" y="259"/>
                    <a:pt x="206" y="562"/>
                  </a:cubicBezTo>
                  <a:lnTo>
                    <a:pt x="28" y="2891"/>
                  </a:lnTo>
                  <a:cubicBezTo>
                    <a:pt x="1" y="3185"/>
                    <a:pt x="224" y="3426"/>
                    <a:pt x="527" y="3426"/>
                  </a:cubicBezTo>
                  <a:lnTo>
                    <a:pt x="17593" y="3426"/>
                  </a:lnTo>
                  <a:cubicBezTo>
                    <a:pt x="17896" y="3426"/>
                    <a:pt x="18173" y="3176"/>
                    <a:pt x="18191" y="2873"/>
                  </a:cubicBezTo>
                  <a:lnTo>
                    <a:pt x="18378" y="544"/>
                  </a:lnTo>
                  <a:cubicBezTo>
                    <a:pt x="18396" y="250"/>
                    <a:pt x="18173" y="0"/>
                    <a:pt x="17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7314034" y="2880150"/>
              <a:ext cx="556235" cy="228882"/>
            </a:xfrm>
            <a:custGeom>
              <a:avLst/>
              <a:gdLst/>
              <a:ahLst/>
              <a:cxnLst/>
              <a:rect l="l" t="t" r="r" b="b"/>
              <a:pathLst>
                <a:path w="7959" h="3275" fill="none" extrusionOk="0">
                  <a:moveTo>
                    <a:pt x="1" y="1"/>
                  </a:moveTo>
                  <a:cubicBezTo>
                    <a:pt x="1321" y="1"/>
                    <a:pt x="1321" y="3275"/>
                    <a:pt x="2650" y="3275"/>
                  </a:cubicBezTo>
                  <a:cubicBezTo>
                    <a:pt x="3980" y="3275"/>
                    <a:pt x="3980" y="1"/>
                    <a:pt x="5309" y="1"/>
                  </a:cubicBezTo>
                  <a:cubicBezTo>
                    <a:pt x="6638" y="1"/>
                    <a:pt x="6638" y="3275"/>
                    <a:pt x="7958" y="3275"/>
                  </a:cubicBezTo>
                </a:path>
              </a:pathLst>
            </a:custGeom>
            <a:noFill/>
            <a:ln w="1227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7298519" y="2856458"/>
              <a:ext cx="64227" cy="60173"/>
            </a:xfrm>
            <a:custGeom>
              <a:avLst/>
              <a:gdLst/>
              <a:ahLst/>
              <a:cxnLst/>
              <a:rect l="l" t="t" r="r" b="b"/>
              <a:pathLst>
                <a:path w="919" h="861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0" y="722"/>
                    <a:pt x="208" y="861"/>
                    <a:pt x="426" y="861"/>
                  </a:cubicBezTo>
                  <a:cubicBezTo>
                    <a:pt x="653" y="861"/>
                    <a:pt x="892" y="711"/>
                    <a:pt x="901" y="429"/>
                  </a:cubicBezTo>
                  <a:cubicBezTo>
                    <a:pt x="918" y="139"/>
                    <a:pt x="709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7454368" y="3079469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7727418" y="2918169"/>
              <a:ext cx="64296" cy="60243"/>
            </a:xfrm>
            <a:custGeom>
              <a:avLst/>
              <a:gdLst/>
              <a:ahLst/>
              <a:cxnLst/>
              <a:rect l="l" t="t" r="r" b="b"/>
              <a:pathLst>
                <a:path w="920" h="862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1" y="722"/>
                    <a:pt x="209" y="861"/>
                    <a:pt x="427" y="861"/>
                  </a:cubicBezTo>
                  <a:cubicBezTo>
                    <a:pt x="654" y="861"/>
                    <a:pt x="892" y="711"/>
                    <a:pt x="901" y="429"/>
                  </a:cubicBezTo>
                  <a:cubicBezTo>
                    <a:pt x="919" y="140"/>
                    <a:pt x="710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7839029" y="3077163"/>
              <a:ext cx="64856" cy="60173"/>
            </a:xfrm>
            <a:custGeom>
              <a:avLst/>
              <a:gdLst/>
              <a:ahLst/>
              <a:cxnLst/>
              <a:rect l="l" t="t" r="r" b="b"/>
              <a:pathLst>
                <a:path w="928" h="861" extrusionOk="0">
                  <a:moveTo>
                    <a:pt x="495" y="1"/>
                  </a:moveTo>
                  <a:cubicBezTo>
                    <a:pt x="266" y="1"/>
                    <a:pt x="27" y="148"/>
                    <a:pt x="18" y="429"/>
                  </a:cubicBezTo>
                  <a:cubicBezTo>
                    <a:pt x="1" y="722"/>
                    <a:pt x="211" y="861"/>
                    <a:pt x="431" y="861"/>
                  </a:cubicBezTo>
                  <a:cubicBezTo>
                    <a:pt x="660" y="861"/>
                    <a:pt x="901" y="711"/>
                    <a:pt x="910" y="429"/>
                  </a:cubicBezTo>
                  <a:cubicBezTo>
                    <a:pt x="928" y="139"/>
                    <a:pt x="71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6792533" y="2898181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2"/>
                  </a:cubicBezTo>
                  <a:cubicBezTo>
                    <a:pt x="1" y="555"/>
                    <a:pt x="161" y="660"/>
                    <a:pt x="329" y="660"/>
                  </a:cubicBezTo>
                  <a:cubicBezTo>
                    <a:pt x="504" y="660"/>
                    <a:pt x="687" y="546"/>
                    <a:pt x="692" y="332"/>
                  </a:cubicBezTo>
                  <a:cubicBezTo>
                    <a:pt x="705" y="108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6867662" y="2909503"/>
              <a:ext cx="324907" cy="23133"/>
            </a:xfrm>
            <a:custGeom>
              <a:avLst/>
              <a:gdLst/>
              <a:ahLst/>
              <a:cxnLst/>
              <a:rect l="l" t="t" r="r" b="b"/>
              <a:pathLst>
                <a:path w="4649" h="331" extrusionOk="0">
                  <a:moveTo>
                    <a:pt x="0" y="0"/>
                  </a:moveTo>
                  <a:lnTo>
                    <a:pt x="0" y="330"/>
                  </a:lnTo>
                  <a:lnTo>
                    <a:pt x="4648" y="330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6785055" y="2994836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1"/>
                  </a:cubicBezTo>
                  <a:cubicBezTo>
                    <a:pt x="1" y="554"/>
                    <a:pt x="161" y="659"/>
                    <a:pt x="329" y="659"/>
                  </a:cubicBezTo>
                  <a:cubicBezTo>
                    <a:pt x="504" y="659"/>
                    <a:pt x="687" y="545"/>
                    <a:pt x="692" y="331"/>
                  </a:cubicBezTo>
                  <a:cubicBezTo>
                    <a:pt x="705" y="107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6860184" y="3006088"/>
              <a:ext cx="324907" cy="23203"/>
            </a:xfrm>
            <a:custGeom>
              <a:avLst/>
              <a:gdLst/>
              <a:ahLst/>
              <a:cxnLst/>
              <a:rect l="l" t="t" r="r" b="b"/>
              <a:pathLst>
                <a:path w="4649" h="332" extrusionOk="0">
                  <a:moveTo>
                    <a:pt x="0" y="1"/>
                  </a:moveTo>
                  <a:lnTo>
                    <a:pt x="0" y="331"/>
                  </a:lnTo>
                  <a:lnTo>
                    <a:pt x="4648" y="331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6778206" y="3091700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80" y="0"/>
                  </a:moveTo>
                  <a:cubicBezTo>
                    <a:pt x="206" y="0"/>
                    <a:pt x="23" y="114"/>
                    <a:pt x="14" y="328"/>
                  </a:cubicBezTo>
                  <a:cubicBezTo>
                    <a:pt x="0" y="552"/>
                    <a:pt x="162" y="659"/>
                    <a:pt x="331" y="659"/>
                  </a:cubicBezTo>
                  <a:cubicBezTo>
                    <a:pt x="506" y="659"/>
                    <a:pt x="687" y="546"/>
                    <a:pt x="692" y="328"/>
                  </a:cubicBezTo>
                  <a:cubicBezTo>
                    <a:pt x="705" y="105"/>
                    <a:pt x="547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6853335" y="3103371"/>
              <a:ext cx="324907" cy="22504"/>
            </a:xfrm>
            <a:custGeom>
              <a:avLst/>
              <a:gdLst/>
              <a:ahLst/>
              <a:cxnLst/>
              <a:rect l="l" t="t" r="r" b="b"/>
              <a:pathLst>
                <a:path w="4649" h="322" extrusionOk="0">
                  <a:moveTo>
                    <a:pt x="0" y="1"/>
                  </a:moveTo>
                  <a:lnTo>
                    <a:pt x="0" y="322"/>
                  </a:lnTo>
                  <a:lnTo>
                    <a:pt x="4648" y="322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7228352" y="3509254"/>
              <a:ext cx="114755" cy="107627"/>
            </a:xfrm>
            <a:custGeom>
              <a:avLst/>
              <a:gdLst/>
              <a:ahLst/>
              <a:cxnLst/>
              <a:rect l="l" t="t" r="r" b="b"/>
              <a:pathLst>
                <a:path w="1642" h="1540" extrusionOk="0">
                  <a:moveTo>
                    <a:pt x="878" y="0"/>
                  </a:moveTo>
                  <a:cubicBezTo>
                    <a:pt x="474" y="0"/>
                    <a:pt x="50" y="266"/>
                    <a:pt x="31" y="770"/>
                  </a:cubicBezTo>
                  <a:cubicBezTo>
                    <a:pt x="1" y="1292"/>
                    <a:pt x="375" y="1540"/>
                    <a:pt x="767" y="1540"/>
                  </a:cubicBezTo>
                  <a:cubicBezTo>
                    <a:pt x="1172" y="1540"/>
                    <a:pt x="1597" y="1274"/>
                    <a:pt x="1610" y="770"/>
                  </a:cubicBezTo>
                  <a:cubicBezTo>
                    <a:pt x="1641" y="248"/>
                    <a:pt x="1269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7562554" y="3509254"/>
              <a:ext cx="115035" cy="107627"/>
            </a:xfrm>
            <a:custGeom>
              <a:avLst/>
              <a:gdLst/>
              <a:ahLst/>
              <a:cxnLst/>
              <a:rect l="l" t="t" r="r" b="b"/>
              <a:pathLst>
                <a:path w="1646" h="1540" extrusionOk="0">
                  <a:moveTo>
                    <a:pt x="882" y="0"/>
                  </a:moveTo>
                  <a:cubicBezTo>
                    <a:pt x="476" y="0"/>
                    <a:pt x="49" y="266"/>
                    <a:pt x="31" y="770"/>
                  </a:cubicBezTo>
                  <a:cubicBezTo>
                    <a:pt x="0" y="1292"/>
                    <a:pt x="375" y="1540"/>
                    <a:pt x="766" y="1540"/>
                  </a:cubicBezTo>
                  <a:cubicBezTo>
                    <a:pt x="1172" y="1540"/>
                    <a:pt x="1596" y="1274"/>
                    <a:pt x="1610" y="770"/>
                  </a:cubicBezTo>
                  <a:cubicBezTo>
                    <a:pt x="1645" y="248"/>
                    <a:pt x="1273" y="0"/>
                    <a:pt x="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6894219" y="3509254"/>
              <a:ext cx="114685" cy="107627"/>
            </a:xfrm>
            <a:custGeom>
              <a:avLst/>
              <a:gdLst/>
              <a:ahLst/>
              <a:cxnLst/>
              <a:rect l="l" t="t" r="r" b="b"/>
              <a:pathLst>
                <a:path w="1641" h="1540" extrusionOk="0">
                  <a:moveTo>
                    <a:pt x="874" y="0"/>
                  </a:moveTo>
                  <a:cubicBezTo>
                    <a:pt x="469" y="0"/>
                    <a:pt x="44" y="266"/>
                    <a:pt x="31" y="770"/>
                  </a:cubicBezTo>
                  <a:cubicBezTo>
                    <a:pt x="0" y="1292"/>
                    <a:pt x="372" y="1540"/>
                    <a:pt x="763" y="1540"/>
                  </a:cubicBezTo>
                  <a:cubicBezTo>
                    <a:pt x="1167" y="1540"/>
                    <a:pt x="1592" y="1274"/>
                    <a:pt x="1610" y="770"/>
                  </a:cubicBezTo>
                  <a:cubicBezTo>
                    <a:pt x="1640" y="248"/>
                    <a:pt x="1266" y="0"/>
                    <a:pt x="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6786939" y="1934864"/>
              <a:ext cx="1318078" cy="653448"/>
            </a:xfrm>
            <a:custGeom>
              <a:avLst/>
              <a:gdLst/>
              <a:ahLst/>
              <a:cxnLst/>
              <a:rect l="l" t="t" r="r" b="b"/>
              <a:pathLst>
                <a:path w="18860" h="9350" extrusionOk="0">
                  <a:moveTo>
                    <a:pt x="848" y="0"/>
                  </a:moveTo>
                  <a:lnTo>
                    <a:pt x="0" y="9349"/>
                  </a:lnTo>
                  <a:lnTo>
                    <a:pt x="18155" y="9171"/>
                  </a:lnTo>
                  <a:lnTo>
                    <a:pt x="18859" y="2275"/>
                  </a:lnTo>
                  <a:lnTo>
                    <a:pt x="18859" y="2275"/>
                  </a:lnTo>
                  <a:cubicBezTo>
                    <a:pt x="18689" y="2310"/>
                    <a:pt x="18533" y="2326"/>
                    <a:pt x="18388" y="2326"/>
                  </a:cubicBezTo>
                  <a:cubicBezTo>
                    <a:pt x="16648" y="2326"/>
                    <a:pt x="16591" y="0"/>
                    <a:pt x="14961" y="0"/>
                  </a:cubicBezTo>
                  <a:cubicBezTo>
                    <a:pt x="13194" y="0"/>
                    <a:pt x="13016" y="2471"/>
                    <a:pt x="11250" y="2471"/>
                  </a:cubicBezTo>
                  <a:cubicBezTo>
                    <a:pt x="9492" y="2471"/>
                    <a:pt x="9671" y="0"/>
                    <a:pt x="7904" y="0"/>
                  </a:cubicBezTo>
                  <a:cubicBezTo>
                    <a:pt x="6138" y="0"/>
                    <a:pt x="6138" y="4933"/>
                    <a:pt x="4380" y="4933"/>
                  </a:cubicBezTo>
                  <a:cubicBezTo>
                    <a:pt x="2614" y="4933"/>
                    <a:pt x="2614" y="0"/>
                    <a:pt x="84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8627"/>
                  </a:srgbClr>
                </a:gs>
                <a:gs pos="45000">
                  <a:schemeClr val="dk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7047549" y="2451472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1" y="725"/>
                    <a:pt x="208" y="864"/>
                    <a:pt x="427" y="864"/>
                  </a:cubicBezTo>
                  <a:cubicBezTo>
                    <a:pt x="654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7298795" y="2282484"/>
              <a:ext cx="64576" cy="60173"/>
            </a:xfrm>
            <a:custGeom>
              <a:avLst/>
              <a:gdLst/>
              <a:ahLst/>
              <a:cxnLst/>
              <a:rect l="l" t="t" r="r" b="b"/>
              <a:pathLst>
                <a:path w="924" h="861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1" y="722"/>
                    <a:pt x="212" y="861"/>
                    <a:pt x="433" y="861"/>
                  </a:cubicBezTo>
                  <a:cubicBezTo>
                    <a:pt x="660" y="861"/>
                    <a:pt x="897" y="713"/>
                    <a:pt x="901" y="432"/>
                  </a:cubicBezTo>
                  <a:cubicBezTo>
                    <a:pt x="923" y="139"/>
                    <a:pt x="716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7770186" y="2284371"/>
              <a:ext cx="64506" cy="60383"/>
            </a:xfrm>
            <a:custGeom>
              <a:avLst/>
              <a:gdLst/>
              <a:ahLst/>
              <a:cxnLst/>
              <a:rect l="l" t="t" r="r" b="b"/>
              <a:pathLst>
                <a:path w="923" h="864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23" y="139"/>
                    <a:pt x="715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6846134" y="1934864"/>
              <a:ext cx="1258884" cy="344825"/>
            </a:xfrm>
            <a:custGeom>
              <a:avLst/>
              <a:gdLst/>
              <a:ahLst/>
              <a:cxnLst/>
              <a:rect l="l" t="t" r="r" b="b"/>
              <a:pathLst>
                <a:path w="18013" h="4934" fill="none" extrusionOk="0">
                  <a:moveTo>
                    <a:pt x="1" y="0"/>
                  </a:moveTo>
                  <a:cubicBezTo>
                    <a:pt x="1767" y="0"/>
                    <a:pt x="1767" y="4933"/>
                    <a:pt x="3533" y="4933"/>
                  </a:cubicBezTo>
                  <a:cubicBezTo>
                    <a:pt x="5291" y="4933"/>
                    <a:pt x="5291" y="0"/>
                    <a:pt x="7057" y="0"/>
                  </a:cubicBezTo>
                  <a:cubicBezTo>
                    <a:pt x="8824" y="0"/>
                    <a:pt x="8645" y="2471"/>
                    <a:pt x="10403" y="2471"/>
                  </a:cubicBezTo>
                  <a:cubicBezTo>
                    <a:pt x="12169" y="2471"/>
                    <a:pt x="12347" y="0"/>
                    <a:pt x="14114" y="0"/>
                  </a:cubicBezTo>
                  <a:cubicBezTo>
                    <a:pt x="15880" y="0"/>
                    <a:pt x="15809" y="2685"/>
                    <a:pt x="18012" y="2230"/>
                  </a:cubicBezTo>
                </a:path>
              </a:pathLst>
            </a:custGeom>
            <a:noFill/>
            <a:ln w="14050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7082423" y="2418625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7085568" y="2306385"/>
              <a:ext cx="8177" cy="87359"/>
            </a:xfrm>
            <a:custGeom>
              <a:avLst/>
              <a:gdLst/>
              <a:ahLst/>
              <a:cxnLst/>
              <a:rect l="l" t="t" r="r" b="b"/>
              <a:pathLst>
                <a:path w="117" h="1250" fill="none" extrusionOk="0">
                  <a:moveTo>
                    <a:pt x="0" y="1250"/>
                  </a:moveTo>
                  <a:lnTo>
                    <a:pt x="116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7094933" y="2278990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7331223" y="2237826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7335556" y="1966033"/>
              <a:ext cx="21316" cy="239435"/>
            </a:xfrm>
            <a:custGeom>
              <a:avLst/>
              <a:gdLst/>
              <a:ahLst/>
              <a:cxnLst/>
              <a:rect l="l" t="t" r="r" b="b"/>
              <a:pathLst>
                <a:path w="305" h="3426" fill="none" extrusionOk="0">
                  <a:moveTo>
                    <a:pt x="1" y="3426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7357990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9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7807506" y="2237197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7811909" y="1965404"/>
              <a:ext cx="21246" cy="240064"/>
            </a:xfrm>
            <a:custGeom>
              <a:avLst/>
              <a:gdLst/>
              <a:ahLst/>
              <a:cxnLst/>
              <a:rect l="l" t="t" r="r" b="b"/>
              <a:pathLst>
                <a:path w="304" h="3435" fill="none" extrusionOk="0">
                  <a:moveTo>
                    <a:pt x="0" y="3435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7834343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8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7240089" y="1732190"/>
              <a:ext cx="261799" cy="152844"/>
            </a:xfrm>
            <a:custGeom>
              <a:avLst/>
              <a:gdLst/>
              <a:ahLst/>
              <a:cxnLst/>
              <a:rect l="l" t="t" r="r" b="b"/>
              <a:pathLst>
                <a:path w="3746" h="2187" extrusionOk="0">
                  <a:moveTo>
                    <a:pt x="3204" y="1"/>
                  </a:moveTo>
                  <a:cubicBezTo>
                    <a:pt x="3201" y="1"/>
                    <a:pt x="3198" y="1"/>
                    <a:pt x="3196" y="1"/>
                  </a:cubicBezTo>
                  <a:lnTo>
                    <a:pt x="653" y="1"/>
                  </a:lnTo>
                  <a:cubicBezTo>
                    <a:pt x="475" y="1"/>
                    <a:pt x="314" y="152"/>
                    <a:pt x="296" y="331"/>
                  </a:cubicBezTo>
                  <a:cubicBezTo>
                    <a:pt x="183" y="1490"/>
                    <a:pt x="0" y="1684"/>
                    <a:pt x="847" y="1684"/>
                  </a:cubicBezTo>
                  <a:cubicBezTo>
                    <a:pt x="1004" y="1684"/>
                    <a:pt x="1195" y="1677"/>
                    <a:pt x="1429" y="1669"/>
                  </a:cubicBezTo>
                  <a:lnTo>
                    <a:pt x="1715" y="2186"/>
                  </a:lnTo>
                  <a:lnTo>
                    <a:pt x="2098" y="1669"/>
                  </a:lnTo>
                  <a:cubicBezTo>
                    <a:pt x="2131" y="1663"/>
                    <a:pt x="2172" y="1661"/>
                    <a:pt x="2219" y="1661"/>
                  </a:cubicBezTo>
                  <a:cubicBezTo>
                    <a:pt x="2366" y="1661"/>
                    <a:pt x="2570" y="1683"/>
                    <a:pt x="2767" y="1683"/>
                  </a:cubicBezTo>
                  <a:cubicBezTo>
                    <a:pt x="3074" y="1683"/>
                    <a:pt x="3363" y="1629"/>
                    <a:pt x="3392" y="1348"/>
                  </a:cubicBezTo>
                  <a:cubicBezTo>
                    <a:pt x="3445" y="877"/>
                    <a:pt x="3746" y="1"/>
                    <a:pt x="3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31"/>
          <p:cNvSpPr txBox="1">
            <a:spLocks noGrp="1"/>
          </p:cNvSpPr>
          <p:nvPr>
            <p:ph type="title"/>
          </p:nvPr>
        </p:nvSpPr>
        <p:spPr>
          <a:xfrm>
            <a:off x="3234089" y="-2290"/>
            <a:ext cx="3397150" cy="1000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Отборът</a:t>
            </a:r>
            <a:r>
              <a:rPr lang="en" dirty="0"/>
              <a:t> </a:t>
            </a:r>
            <a:r>
              <a:rPr lang="en" dirty="0" err="1"/>
              <a:t>ни</a:t>
            </a:r>
          </a:p>
        </p:txBody>
      </p:sp>
      <p:grpSp>
        <p:nvGrpSpPr>
          <p:cNvPr id="1397" name="Google Shape;1397;p31"/>
          <p:cNvGrpSpPr/>
          <p:nvPr/>
        </p:nvGrpSpPr>
        <p:grpSpPr>
          <a:xfrm>
            <a:off x="7685728" y="587618"/>
            <a:ext cx="903604" cy="817401"/>
            <a:chOff x="431250" y="4269675"/>
            <a:chExt cx="623175" cy="563725"/>
          </a:xfrm>
        </p:grpSpPr>
        <p:sp>
          <p:nvSpPr>
            <p:cNvPr id="1398" name="Google Shape;1398;p31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View KKIvanov22's full-sized avatar">
            <a:extLst>
              <a:ext uri="{FF2B5EF4-FFF2-40B4-BE49-F238E27FC236}">
                <a16:creationId xmlns:a16="http://schemas.microsoft.com/office/drawing/2014/main" id="{CDF69FD1-00C9-EBB3-8F2D-C8292802C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256" y="1693362"/>
            <a:ext cx="1271392" cy="1263564"/>
          </a:xfrm>
          <a:prstGeom prst="rect">
            <a:avLst/>
          </a:prstGeom>
        </p:spPr>
      </p:pic>
      <p:pic>
        <p:nvPicPr>
          <p:cNvPr id="7" name="Picture 6" descr="A person in a white shirt&#10;&#10;AI-generated content may be incorrect.">
            <a:extLst>
              <a:ext uri="{FF2B5EF4-FFF2-40B4-BE49-F238E27FC236}">
                <a16:creationId xmlns:a16="http://schemas.microsoft.com/office/drawing/2014/main" id="{11F9D3C2-3348-73CF-07A1-2E9C7F624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461" y="1693101"/>
            <a:ext cx="1271914" cy="1264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5FD32F-0E41-E4E7-4BB5-7E4F14F6D70C}"/>
              </a:ext>
            </a:extLst>
          </p:cNvPr>
          <p:cNvSpPr txBox="1"/>
          <p:nvPr/>
        </p:nvSpPr>
        <p:spPr>
          <a:xfrm>
            <a:off x="1940283" y="3049046"/>
            <a:ext cx="15253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Калоян</a:t>
            </a:r>
            <a:r>
              <a:rPr lang="en-GB" dirty="0"/>
              <a:t> </a:t>
            </a:r>
            <a:r>
              <a:rPr lang="en-GB" dirty="0" err="1"/>
              <a:t>Иванов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2CFC4-C1ED-7B42-F8B8-20DFF5AB1B3F}"/>
              </a:ext>
            </a:extLst>
          </p:cNvPr>
          <p:cNvSpPr txBox="1"/>
          <p:nvPr/>
        </p:nvSpPr>
        <p:spPr>
          <a:xfrm>
            <a:off x="5596317" y="3049045"/>
            <a:ext cx="178374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Симеон</a:t>
            </a:r>
            <a:r>
              <a:rPr lang="en-GB" dirty="0"/>
              <a:t> </a:t>
            </a:r>
            <a:r>
              <a:rPr lang="en-GB" dirty="0" err="1"/>
              <a:t>Стефанов</a:t>
            </a:r>
            <a:endParaRPr lang="en-US" dirty="0" err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Технологиите</a:t>
            </a:r>
            <a:r>
              <a:rPr lang="en" dirty="0"/>
              <a:t>, </a:t>
            </a:r>
            <a:r>
              <a:rPr lang="en" dirty="0" err="1"/>
              <a:t>които</a:t>
            </a:r>
            <a:r>
              <a:rPr lang="en" dirty="0"/>
              <a:t> </a:t>
            </a:r>
            <a:r>
              <a:rPr lang="en" dirty="0" err="1"/>
              <a:t>използвахме</a:t>
            </a:r>
          </a:p>
        </p:txBody>
      </p:sp>
      <p:pic>
        <p:nvPicPr>
          <p:cNvPr id="15" name="Picture 14" descr="A blue triangle with a cross&#10;&#10;AI-generated content may be incorrect.">
            <a:extLst>
              <a:ext uri="{FF2B5EF4-FFF2-40B4-BE49-F238E27FC236}">
                <a16:creationId xmlns:a16="http://schemas.microsoft.com/office/drawing/2014/main" id="{B699B400-91E0-547B-3C04-4C2EB4D21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86" y="1734489"/>
            <a:ext cx="872126" cy="872126"/>
          </a:xfrm>
          <a:prstGeom prst="rect">
            <a:avLst/>
          </a:prstGeom>
        </p:spPr>
      </p:pic>
      <p:pic>
        <p:nvPicPr>
          <p:cNvPr id="16" name="Picture 15" descr="A logo of a company&#10;&#10;Description automatically generated">
            <a:extLst>
              <a:ext uri="{FF2B5EF4-FFF2-40B4-BE49-F238E27FC236}">
                <a16:creationId xmlns:a16="http://schemas.microsoft.com/office/drawing/2014/main" id="{CFBDA86A-3555-94D4-14FE-046C90420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766" y="1313041"/>
            <a:ext cx="875126" cy="876822"/>
          </a:xfrm>
          <a:prstGeom prst="rect">
            <a:avLst/>
          </a:prstGeom>
        </p:spPr>
      </p:pic>
      <p:pic>
        <p:nvPicPr>
          <p:cNvPr id="17" name="Picture 16" descr="A black background with a circle&#10;&#10;AI-generated content may be incorrect.">
            <a:extLst>
              <a:ext uri="{FF2B5EF4-FFF2-40B4-BE49-F238E27FC236}">
                <a16:creationId xmlns:a16="http://schemas.microsoft.com/office/drawing/2014/main" id="{2B25621C-B7C3-36E6-523C-CC8C97FA7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086" y="879132"/>
            <a:ext cx="1205499" cy="1150698"/>
          </a:xfrm>
          <a:prstGeom prst="rect">
            <a:avLst/>
          </a:prstGeom>
        </p:spPr>
      </p:pic>
      <p:pic>
        <p:nvPicPr>
          <p:cNvPr id="18" name="Picture 17" descr="A black and orange sign&#10;&#10;AI-generated content may be incorrect.">
            <a:extLst>
              <a:ext uri="{FF2B5EF4-FFF2-40B4-BE49-F238E27FC236}">
                <a16:creationId xmlns:a16="http://schemas.microsoft.com/office/drawing/2014/main" id="{5230538A-2E7D-0780-04AC-66971EBF9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4531" y="1358761"/>
            <a:ext cx="753649" cy="808451"/>
          </a:xfrm>
          <a:prstGeom prst="rect">
            <a:avLst/>
          </a:prstGeom>
        </p:spPr>
      </p:pic>
      <p:pic>
        <p:nvPicPr>
          <p:cNvPr id="19" name="Picture 18" descr="A blue and black logo&#10;&#10;Description automatically generated">
            <a:extLst>
              <a:ext uri="{FF2B5EF4-FFF2-40B4-BE49-F238E27FC236}">
                <a16:creationId xmlns:a16="http://schemas.microsoft.com/office/drawing/2014/main" id="{2ADA75CA-9BF5-4E40-E6DB-338D83F4D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283" y="3086100"/>
            <a:ext cx="882015" cy="754380"/>
          </a:xfrm>
          <a:prstGeom prst="rect">
            <a:avLst/>
          </a:prstGeom>
        </p:spPr>
      </p:pic>
      <p:pic>
        <p:nvPicPr>
          <p:cNvPr id="20" name="Picture 19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FDB01500-A567-26C7-F250-2219852EA6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7023" y="2903220"/>
            <a:ext cx="866775" cy="769620"/>
          </a:xfrm>
          <a:prstGeom prst="rect">
            <a:avLst/>
          </a:prstGeom>
        </p:spPr>
      </p:pic>
      <p:pic>
        <p:nvPicPr>
          <p:cNvPr id="22" name="Graphic 21" descr="Python Logo PNG Transparent &amp; SVG Vector - Freebie Supply">
            <a:extLst>
              <a:ext uri="{FF2B5EF4-FFF2-40B4-BE49-F238E27FC236}">
                <a16:creationId xmlns:a16="http://schemas.microsoft.com/office/drawing/2014/main" id="{A58F57AD-4DFF-18FB-620B-DA3A89C223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04779" y="2500618"/>
            <a:ext cx="731520" cy="766267"/>
          </a:xfrm>
          <a:prstGeom prst="rect">
            <a:avLst/>
          </a:prstGeom>
        </p:spPr>
      </p:pic>
      <p:pic>
        <p:nvPicPr>
          <p:cNvPr id="23" name="Picture 22" descr="Typescript - Free logo icons">
            <a:extLst>
              <a:ext uri="{FF2B5EF4-FFF2-40B4-BE49-F238E27FC236}">
                <a16:creationId xmlns:a16="http://schemas.microsoft.com/office/drawing/2014/main" id="{2F89BC1C-F8BF-E556-EC03-700F77CA5F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7148" y="1732687"/>
            <a:ext cx="746760" cy="762000"/>
          </a:xfrm>
          <a:prstGeom prst="rect">
            <a:avLst/>
          </a:prstGeom>
        </p:spPr>
      </p:pic>
      <p:pic>
        <p:nvPicPr>
          <p:cNvPr id="24" name="Picture 23" descr="HTML - Wikipedia">
            <a:extLst>
              <a:ext uri="{FF2B5EF4-FFF2-40B4-BE49-F238E27FC236}">
                <a16:creationId xmlns:a16="http://schemas.microsoft.com/office/drawing/2014/main" id="{4D7018C1-B870-D3DB-DB47-DB5F64F99C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07467" y="3756588"/>
            <a:ext cx="868680" cy="845820"/>
          </a:xfrm>
          <a:prstGeom prst="rect">
            <a:avLst/>
          </a:prstGeom>
        </p:spPr>
      </p:pic>
      <p:pic>
        <p:nvPicPr>
          <p:cNvPr id="25" name="Picture 24" descr="Tailwind CSS&quot; Icon - Download for free – Iconduck">
            <a:extLst>
              <a:ext uri="{FF2B5EF4-FFF2-40B4-BE49-F238E27FC236}">
                <a16:creationId xmlns:a16="http://schemas.microsoft.com/office/drawing/2014/main" id="{321F29FA-50F3-2D7F-4246-9FC92FEBC2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12854" y="3969527"/>
            <a:ext cx="868679" cy="579387"/>
          </a:xfrm>
          <a:prstGeom prst="rect">
            <a:avLst/>
          </a:prstGeom>
        </p:spPr>
      </p:pic>
      <p:pic>
        <p:nvPicPr>
          <p:cNvPr id="30" name="Picture 29" descr="File:JavaScript-logo.png - Wikipedia">
            <a:extLst>
              <a:ext uri="{FF2B5EF4-FFF2-40B4-BE49-F238E27FC236}">
                <a16:creationId xmlns:a16="http://schemas.microsoft.com/office/drawing/2014/main" id="{CD0FD20E-1A39-E07C-C3C9-2FAF0D2077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62034" y="4059353"/>
            <a:ext cx="727926" cy="742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7"/>
          <p:cNvSpPr txBox="1">
            <a:spLocks noGrp="1"/>
          </p:cNvSpPr>
          <p:nvPr>
            <p:ph type="title"/>
          </p:nvPr>
        </p:nvSpPr>
        <p:spPr>
          <a:xfrm>
            <a:off x="5919175" y="539500"/>
            <a:ext cx="25116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Задачата</a:t>
            </a:r>
            <a:r>
              <a:rPr lang="en" dirty="0"/>
              <a:t> </a:t>
            </a:r>
            <a:r>
              <a:rPr lang="en" dirty="0" err="1"/>
              <a:t>ни</a:t>
            </a:r>
            <a:endParaRPr lang="en-US" dirty="0" err="1"/>
          </a:p>
        </p:txBody>
      </p:sp>
      <p:sp>
        <p:nvSpPr>
          <p:cNvPr id="1484" name="Google Shape;1484;p37"/>
          <p:cNvSpPr txBox="1">
            <a:spLocks noGrp="1"/>
          </p:cNvSpPr>
          <p:nvPr>
            <p:ph type="subTitle" idx="1"/>
          </p:nvPr>
        </p:nvSpPr>
        <p:spPr>
          <a:xfrm>
            <a:off x="5919175" y="1603450"/>
            <a:ext cx="2511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FMS е с </a:t>
            </a:r>
            <a:r>
              <a:rPr lang="en" dirty="0" err="1"/>
              <a:t>цел</a:t>
            </a:r>
            <a:r>
              <a:rPr lang="en" dirty="0"/>
              <a:t> </a:t>
            </a:r>
            <a:r>
              <a:rPr lang="en" dirty="0" err="1"/>
              <a:t>да</a:t>
            </a:r>
            <a:r>
              <a:rPr lang="en" dirty="0"/>
              <a:t> </a:t>
            </a:r>
            <a:r>
              <a:rPr lang="en" dirty="0" err="1"/>
              <a:t>направи</a:t>
            </a:r>
            <a:r>
              <a:rPr lang="en" dirty="0"/>
              <a:t> </a:t>
            </a:r>
            <a:r>
              <a:rPr lang="en" dirty="0" err="1"/>
              <a:t>лесно</a:t>
            </a:r>
            <a:r>
              <a:rPr lang="en" dirty="0"/>
              <a:t> </a:t>
            </a:r>
            <a:r>
              <a:rPr lang="en" dirty="0" err="1"/>
              <a:t>организирането</a:t>
            </a:r>
            <a:r>
              <a:rPr lang="en" dirty="0"/>
              <a:t> и </a:t>
            </a:r>
            <a:r>
              <a:rPr lang="en" dirty="0" err="1"/>
              <a:t>управляването</a:t>
            </a:r>
            <a:r>
              <a:rPr lang="en" dirty="0"/>
              <a:t> </a:t>
            </a:r>
            <a:r>
              <a:rPr lang="en" dirty="0" err="1"/>
              <a:t>на</a:t>
            </a:r>
            <a:r>
              <a:rPr lang="en" dirty="0"/>
              <a:t> </a:t>
            </a:r>
            <a:r>
              <a:rPr lang="en" dirty="0" err="1"/>
              <a:t>компания</a:t>
            </a:r>
            <a:r>
              <a:rPr lang="en" dirty="0"/>
              <a:t> с </a:t>
            </a:r>
            <a:r>
              <a:rPr lang="en" dirty="0" err="1"/>
              <a:t>лесен</a:t>
            </a:r>
            <a:r>
              <a:rPr lang="en" dirty="0"/>
              <a:t> и </a:t>
            </a:r>
            <a:r>
              <a:rPr lang="en" dirty="0" err="1"/>
              <a:t>достъпен</a:t>
            </a:r>
            <a:r>
              <a:rPr lang="en" dirty="0"/>
              <a:t> </a:t>
            </a:r>
            <a:r>
              <a:rPr lang="en" dirty="0" err="1"/>
              <a:t>дизайн</a:t>
            </a:r>
            <a:r>
              <a:rPr lang="en" dirty="0"/>
              <a:t> </a:t>
            </a:r>
            <a:r>
              <a:rPr lang="en" dirty="0" err="1"/>
              <a:t>направен</a:t>
            </a:r>
            <a:r>
              <a:rPr lang="en" dirty="0"/>
              <a:t> </a:t>
            </a:r>
            <a:r>
              <a:rPr lang="en" dirty="0" err="1"/>
              <a:t>за</a:t>
            </a:r>
            <a:r>
              <a:rPr lang="en" dirty="0"/>
              <a:t> </a:t>
            </a:r>
            <a:r>
              <a:rPr lang="en" dirty="0" err="1"/>
              <a:t>хора</a:t>
            </a:r>
            <a:r>
              <a:rPr lang="en" dirty="0"/>
              <a:t> с </a:t>
            </a:r>
            <a:r>
              <a:rPr lang="en" dirty="0" err="1"/>
              <a:t>всякакви</a:t>
            </a:r>
            <a:r>
              <a:rPr lang="en" dirty="0"/>
              <a:t> </a:t>
            </a:r>
            <a:r>
              <a:rPr lang="en" dirty="0" err="1"/>
              <a:t>проблеми</a:t>
            </a:r>
            <a:r>
              <a:rPr lang="en" dirty="0"/>
              <a:t>.</a:t>
            </a:r>
          </a:p>
        </p:txBody>
      </p:sp>
      <p:pic>
        <p:nvPicPr>
          <p:cNvPr id="1485" name="Google Shape;1485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255" r="19044"/>
          <a:stretch/>
        </p:blipFill>
        <p:spPr>
          <a:xfrm>
            <a:off x="-2659050" y="-418489"/>
            <a:ext cx="5980500" cy="5980500"/>
          </a:xfrm>
          <a:prstGeom prst="ellipse">
            <a:avLst/>
          </a:prstGeom>
        </p:spPr>
      </p:pic>
      <p:pic>
        <p:nvPicPr>
          <p:cNvPr id="1486" name="Google Shape;1486;p37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16626" t="59109" r="16626" b="-59109"/>
          <a:stretch/>
        </p:blipFill>
        <p:spPr>
          <a:xfrm>
            <a:off x="3073053" y="2908709"/>
            <a:ext cx="6452100" cy="6452100"/>
          </a:xfrm>
          <a:prstGeom prst="ellipse">
            <a:avLst/>
          </a:prstGeom>
        </p:spPr>
      </p:pic>
      <p:pic>
        <p:nvPicPr>
          <p:cNvPr id="1487" name="Google Shape;1487;p37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32151" r="1349"/>
          <a:stretch/>
        </p:blipFill>
        <p:spPr>
          <a:xfrm>
            <a:off x="3496338" y="539507"/>
            <a:ext cx="1973100" cy="1973100"/>
          </a:xfrm>
          <a:prstGeom prst="ellipse">
            <a:avLst/>
          </a:prstGeom>
        </p:spPr>
      </p:pic>
      <p:grpSp>
        <p:nvGrpSpPr>
          <p:cNvPr id="1488" name="Google Shape;1488;p37"/>
          <p:cNvGrpSpPr/>
          <p:nvPr/>
        </p:nvGrpSpPr>
        <p:grpSpPr>
          <a:xfrm>
            <a:off x="2114248" y="-163325"/>
            <a:ext cx="1207215" cy="1092048"/>
            <a:chOff x="431250" y="4269675"/>
            <a:chExt cx="623175" cy="563725"/>
          </a:xfrm>
        </p:grpSpPr>
        <p:sp>
          <p:nvSpPr>
            <p:cNvPr id="1489" name="Google Shape;1489;p37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8"/>
          <p:cNvSpPr txBox="1">
            <a:spLocks noGrp="1"/>
          </p:cNvSpPr>
          <p:nvPr>
            <p:ph type="title"/>
          </p:nvPr>
        </p:nvSpPr>
        <p:spPr>
          <a:xfrm>
            <a:off x="1363013" y="1561579"/>
            <a:ext cx="4598400" cy="7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Имплементацията</a:t>
            </a:r>
          </a:p>
        </p:txBody>
      </p:sp>
      <p:sp>
        <p:nvSpPr>
          <p:cNvPr id="1498" name="Google Shape;1498;p38"/>
          <p:cNvSpPr txBox="1">
            <a:spLocks noGrp="1"/>
          </p:cNvSpPr>
          <p:nvPr>
            <p:ph type="subTitle" idx="1"/>
          </p:nvPr>
        </p:nvSpPr>
        <p:spPr>
          <a:xfrm>
            <a:off x="955917" y="2566022"/>
            <a:ext cx="4496627" cy="1818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Нашето</a:t>
            </a:r>
            <a:r>
              <a:rPr lang="en" dirty="0"/>
              <a:t> </a:t>
            </a:r>
            <a:r>
              <a:rPr lang="en" dirty="0" err="1"/>
              <a:t>приложение</a:t>
            </a:r>
            <a:r>
              <a:rPr lang="en" dirty="0"/>
              <a:t> Financial Management System (FMS) е </a:t>
            </a:r>
            <a:r>
              <a:rPr lang="en" dirty="0" err="1"/>
              <a:t>повече</a:t>
            </a:r>
            <a:r>
              <a:rPr lang="en" dirty="0"/>
              <a:t> </a:t>
            </a:r>
            <a:r>
              <a:rPr lang="en" dirty="0" err="1"/>
              <a:t>от</a:t>
            </a:r>
            <a:r>
              <a:rPr lang="en" dirty="0"/>
              <a:t> </a:t>
            </a:r>
            <a:r>
              <a:rPr lang="en" dirty="0" err="1"/>
              <a:t>просто</a:t>
            </a:r>
            <a:r>
              <a:rPr lang="en" dirty="0"/>
              <a:t> </a:t>
            </a:r>
            <a:r>
              <a:rPr lang="en" dirty="0" err="1"/>
              <a:t>финансов</a:t>
            </a:r>
            <a:r>
              <a:rPr lang="en" dirty="0"/>
              <a:t> </a:t>
            </a:r>
            <a:r>
              <a:rPr lang="en" dirty="0" err="1"/>
              <a:t>инструмент</a:t>
            </a:r>
            <a:r>
              <a:rPr lang="en" dirty="0"/>
              <a:t> – </a:t>
            </a:r>
            <a:r>
              <a:rPr lang="en" dirty="0" err="1"/>
              <a:t>то</a:t>
            </a:r>
            <a:r>
              <a:rPr lang="en" dirty="0"/>
              <a:t> е </a:t>
            </a:r>
            <a:r>
              <a:rPr lang="en" dirty="0" err="1"/>
              <a:t>решение</a:t>
            </a:r>
            <a:r>
              <a:rPr lang="en" dirty="0"/>
              <a:t>, </a:t>
            </a:r>
            <a:r>
              <a:rPr lang="en" dirty="0" err="1"/>
              <a:t>което</a:t>
            </a:r>
            <a:r>
              <a:rPr lang="en" dirty="0"/>
              <a:t> </a:t>
            </a:r>
            <a:r>
              <a:rPr lang="en" dirty="0" err="1"/>
              <a:t>помага</a:t>
            </a:r>
            <a:r>
              <a:rPr lang="en" dirty="0"/>
              <a:t> </a:t>
            </a:r>
            <a:r>
              <a:rPr lang="en" dirty="0" err="1"/>
              <a:t>на</a:t>
            </a:r>
            <a:r>
              <a:rPr lang="en" dirty="0"/>
              <a:t> </a:t>
            </a:r>
            <a:r>
              <a:rPr lang="en" dirty="0" err="1"/>
              <a:t>бизнеса</a:t>
            </a:r>
            <a:r>
              <a:rPr lang="en" dirty="0"/>
              <a:t> </a:t>
            </a:r>
            <a:r>
              <a:rPr lang="en" dirty="0" err="1"/>
              <a:t>Ви</a:t>
            </a:r>
            <a:r>
              <a:rPr lang="en" dirty="0"/>
              <a:t> </a:t>
            </a:r>
            <a:r>
              <a:rPr lang="en" dirty="0" err="1"/>
              <a:t>да</a:t>
            </a:r>
            <a:r>
              <a:rPr lang="en" dirty="0"/>
              <a:t> </a:t>
            </a:r>
            <a:r>
              <a:rPr lang="en" dirty="0" err="1"/>
              <a:t>расте</a:t>
            </a:r>
            <a:r>
              <a:rPr lang="en" dirty="0"/>
              <a:t> </a:t>
            </a:r>
            <a:r>
              <a:rPr lang="en" dirty="0" err="1"/>
              <a:t>чрез</a:t>
            </a:r>
            <a:r>
              <a:rPr lang="en" dirty="0"/>
              <a:t> </a:t>
            </a:r>
            <a:r>
              <a:rPr lang="en" dirty="0" err="1"/>
              <a:t>ефективно</a:t>
            </a:r>
            <a:r>
              <a:rPr lang="en" dirty="0"/>
              <a:t> </a:t>
            </a:r>
            <a:r>
              <a:rPr lang="en" dirty="0" err="1"/>
              <a:t>управление</a:t>
            </a:r>
            <a:r>
              <a:rPr lang="en" dirty="0"/>
              <a:t> </a:t>
            </a:r>
            <a:r>
              <a:rPr lang="en" dirty="0" err="1"/>
              <a:t>на</a:t>
            </a:r>
            <a:r>
              <a:rPr lang="en" dirty="0"/>
              <a:t> </a:t>
            </a:r>
            <a:r>
              <a:rPr lang="en" dirty="0" err="1"/>
              <a:t>ресурси</a:t>
            </a:r>
            <a:r>
              <a:rPr lang="en" dirty="0"/>
              <a:t>, </a:t>
            </a:r>
            <a:r>
              <a:rPr lang="en" dirty="0" err="1"/>
              <a:t>прозрачност</a:t>
            </a:r>
            <a:r>
              <a:rPr lang="en" dirty="0"/>
              <a:t> и </a:t>
            </a:r>
            <a:r>
              <a:rPr lang="en" dirty="0" err="1"/>
              <a:t>автоматизация</a:t>
            </a:r>
            <a:r>
              <a:rPr lang="en" dirty="0"/>
              <a:t>.</a:t>
            </a:r>
            <a:endParaRPr lang="en-US" dirty="0"/>
          </a:p>
          <a:p>
            <a:r>
              <a:rPr lang="en" dirty="0"/>
              <a:t>  🔹 </a:t>
            </a:r>
            <a:r>
              <a:rPr lang="en" dirty="0" err="1"/>
              <a:t>По-добър</a:t>
            </a:r>
            <a:r>
              <a:rPr lang="en" dirty="0"/>
              <a:t> </a:t>
            </a:r>
            <a:r>
              <a:rPr lang="en" dirty="0" err="1"/>
              <a:t>контрол</a:t>
            </a:r>
            <a:r>
              <a:rPr lang="en" dirty="0"/>
              <a:t> </a:t>
            </a:r>
            <a:r>
              <a:rPr lang="en" dirty="0" err="1"/>
              <a:t>върху</a:t>
            </a:r>
            <a:r>
              <a:rPr lang="en" dirty="0"/>
              <a:t> </a:t>
            </a:r>
            <a:r>
              <a:rPr lang="en" dirty="0" err="1"/>
              <a:t>финансите</a:t>
            </a:r>
            <a:br>
              <a:rPr lang="en" dirty="0"/>
            </a:br>
            <a:r>
              <a:rPr lang="en" dirty="0"/>
              <a:t>🔹 </a:t>
            </a:r>
            <a:r>
              <a:rPr lang="en" dirty="0" err="1"/>
              <a:t>Автоматизирани</a:t>
            </a:r>
            <a:r>
              <a:rPr lang="en" dirty="0"/>
              <a:t> </a:t>
            </a:r>
            <a:r>
              <a:rPr lang="en" dirty="0" err="1"/>
              <a:t>процеси</a:t>
            </a:r>
            <a:r>
              <a:rPr lang="en" dirty="0"/>
              <a:t> и </a:t>
            </a:r>
            <a:r>
              <a:rPr lang="en" dirty="0" err="1"/>
              <a:t>оптимизация</a:t>
            </a:r>
            <a:br>
              <a:rPr lang="en" dirty="0"/>
            </a:br>
            <a:r>
              <a:rPr lang="en" dirty="0"/>
              <a:t>🔹 </a:t>
            </a:r>
            <a:r>
              <a:rPr lang="en" dirty="0" err="1"/>
              <a:t>Сигурност</a:t>
            </a:r>
            <a:r>
              <a:rPr lang="en" dirty="0"/>
              <a:t> и </a:t>
            </a:r>
            <a:r>
              <a:rPr lang="en" dirty="0" err="1"/>
              <a:t>надеждност</a:t>
            </a:r>
            <a:br>
              <a:rPr lang="en" dirty="0"/>
            </a:br>
            <a:r>
              <a:rPr lang="en" dirty="0"/>
              <a:t>🔹 </a:t>
            </a:r>
            <a:r>
              <a:rPr lang="en" dirty="0" err="1"/>
              <a:t>Анализи</a:t>
            </a:r>
            <a:r>
              <a:rPr lang="en" dirty="0"/>
              <a:t> и </a:t>
            </a:r>
            <a:r>
              <a:rPr lang="en" dirty="0" err="1"/>
              <a:t>прогнози</a:t>
            </a:r>
            <a:r>
              <a:rPr lang="en" dirty="0"/>
              <a:t> в </a:t>
            </a:r>
            <a:r>
              <a:rPr lang="en" dirty="0" err="1"/>
              <a:t>реално</a:t>
            </a:r>
            <a:r>
              <a:rPr lang="en" dirty="0"/>
              <a:t> </a:t>
            </a:r>
            <a:r>
              <a:rPr lang="en" dirty="0" err="1"/>
              <a:t>време</a:t>
            </a:r>
            <a:endParaRPr lang="en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1499" name="Google Shape;1499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6675" b="16675"/>
          <a:stretch/>
        </p:blipFill>
        <p:spPr>
          <a:xfrm>
            <a:off x="5311625" y="-801150"/>
            <a:ext cx="6745800" cy="6745800"/>
          </a:xfrm>
          <a:prstGeom prst="ellipse">
            <a:avLst/>
          </a:prstGeom>
        </p:spPr>
      </p:pic>
      <p:grpSp>
        <p:nvGrpSpPr>
          <p:cNvPr id="1501" name="Google Shape;1501;p38"/>
          <p:cNvGrpSpPr/>
          <p:nvPr/>
        </p:nvGrpSpPr>
        <p:grpSpPr>
          <a:xfrm>
            <a:off x="5450955" y="445370"/>
            <a:ext cx="1013699" cy="886245"/>
            <a:chOff x="895150" y="3894725"/>
            <a:chExt cx="332775" cy="290925"/>
          </a:xfrm>
        </p:grpSpPr>
        <p:sp>
          <p:nvSpPr>
            <p:cNvPr id="1502" name="Google Shape;1502;p38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38"/>
          <p:cNvGrpSpPr/>
          <p:nvPr/>
        </p:nvGrpSpPr>
        <p:grpSpPr>
          <a:xfrm>
            <a:off x="294548" y="1479700"/>
            <a:ext cx="1207215" cy="1092048"/>
            <a:chOff x="431250" y="4269675"/>
            <a:chExt cx="623175" cy="563725"/>
          </a:xfrm>
        </p:grpSpPr>
        <p:sp>
          <p:nvSpPr>
            <p:cNvPr id="1507" name="Google Shape;1507;p38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47"/>
          <p:cNvSpPr txBox="1">
            <a:spLocks noGrp="1"/>
          </p:cNvSpPr>
          <p:nvPr>
            <p:ph type="title"/>
          </p:nvPr>
        </p:nvSpPr>
        <p:spPr>
          <a:xfrm>
            <a:off x="2347938" y="2044122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 dirty="0" err="1"/>
              <a:t>Благодарим</a:t>
            </a:r>
            <a:r>
              <a:rPr lang="en" sz="3600" dirty="0"/>
              <a:t> </a:t>
            </a:r>
            <a:r>
              <a:rPr lang="en" sz="3600" dirty="0" err="1"/>
              <a:t>ви</a:t>
            </a:r>
            <a:r>
              <a:rPr lang="en" sz="3600" dirty="0"/>
              <a:t> </a:t>
            </a:r>
            <a:r>
              <a:rPr lang="en" sz="3600" dirty="0" err="1"/>
              <a:t>за</a:t>
            </a:r>
            <a:r>
              <a:rPr lang="en" sz="3600" dirty="0"/>
              <a:t> </a:t>
            </a:r>
            <a:r>
              <a:rPr lang="en" sz="3600" dirty="0" err="1"/>
              <a:t>вниманието</a:t>
            </a:r>
            <a:r>
              <a:rPr lang="en" sz="3600" dirty="0"/>
              <a:t>!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F225A-398E-0611-275B-ECB8AB2AE3C8}"/>
              </a:ext>
            </a:extLst>
          </p:cNvPr>
          <p:cNvSpPr/>
          <p:nvPr/>
        </p:nvSpPr>
        <p:spPr>
          <a:xfrm>
            <a:off x="2022516" y="3516501"/>
            <a:ext cx="5059815" cy="761086"/>
          </a:xfrm>
          <a:prstGeom prst="rect">
            <a:avLst/>
          </a:prstGeom>
          <a:solidFill>
            <a:srgbClr val="FCFE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vestment Banking Expert Portfolio by Slidesgo">
  <a:themeElements>
    <a:clrScheme name="Simple Light">
      <a:dk1>
        <a:srgbClr val="FFFFFF"/>
      </a:dk1>
      <a:lt1>
        <a:srgbClr val="FCFEF3"/>
      </a:lt1>
      <a:dk2>
        <a:srgbClr val="1A2644"/>
      </a:dk2>
      <a:lt2>
        <a:srgbClr val="4661BC"/>
      </a:lt2>
      <a:accent1>
        <a:srgbClr val="83A8ED"/>
      </a:accent1>
      <a:accent2>
        <a:srgbClr val="EFEFE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Investment Banking Expert Portfolio by Slidesgo</vt:lpstr>
      <vt:lpstr>Slidesgo Final Pages</vt:lpstr>
      <vt:lpstr>FMS  Financial Management System</vt:lpstr>
      <vt:lpstr>Отборът ни</vt:lpstr>
      <vt:lpstr>Технологиите, които използвахме</vt:lpstr>
      <vt:lpstr>Задачата ни</vt:lpstr>
      <vt:lpstr>Имплементацията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122</cp:revision>
  <dcterms:modified xsi:type="dcterms:W3CDTF">2025-02-24T20:20:23Z</dcterms:modified>
</cp:coreProperties>
</file>