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0"/>
  </p:notesMasterIdLst>
  <p:sldIdLst>
    <p:sldId id="256" r:id="rId3"/>
    <p:sldId id="259" r:id="rId4"/>
    <p:sldId id="260" r:id="rId5"/>
    <p:sldId id="265" r:id="rId6"/>
    <p:sldId id="266" r:id="rId7"/>
    <p:sldId id="276" r:id="rId8"/>
    <p:sldId id="275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aven Pro" panose="020B0604020202020204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</p:embeddedFont>
    <p:embeddedFont>
      <p:font typeface="Nunito Light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E314-D869-D554-9AD2-D34B0AFE04C0}" v="582" dt="2025-02-24T20:20:22.667"/>
  </p1510:revLst>
</p1510:revInfo>
</file>

<file path=ppt/tableStyles.xml><?xml version="1.0" encoding="utf-8"?>
<a:tblStyleLst xmlns:a="http://schemas.openxmlformats.org/drawingml/2006/main" def="{4CF2A177-CFAF-459F-8E81-6B6895DB0CEB}">
  <a:tblStyle styleId="{4CF2A177-CFAF-459F-8E81-6B6895DB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23AE3-1103-4E3E-8EEB-D61E688962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имеон Стилиянов Стефанов" userId="S::ssstefanov22@codingburgas.bg::2d5c878c-0325-457f-a047-2f2729bba150" providerId="AD" clId="Web-{CEE7E314-D869-D554-9AD2-D34B0AFE04C0}"/>
    <pc:docChg chg="delSld modSld">
      <pc:chgData name="Симеон Стилиянов Стефанов" userId="S::ssstefanov22@codingburgas.bg::2d5c878c-0325-457f-a047-2f2729bba150" providerId="AD" clId="Web-{CEE7E314-D869-D554-9AD2-D34B0AFE04C0}" dt="2025-02-24T20:20:22.667" v="556" actId="1076"/>
      <pc:docMkLst>
        <pc:docMk/>
      </pc:docMkLst>
      <pc:sldChg chg="modSp">
        <pc:chgData name="Симеон Стилиянов Стефанов" userId="S::ssstefanov22@codingburgas.bg::2d5c878c-0325-457f-a047-2f2729bba150" providerId="AD" clId="Web-{CEE7E314-D869-D554-9AD2-D34B0AFE04C0}" dt="2025-02-24T19:59:49.820" v="68" actId="14100"/>
        <pc:sldMkLst>
          <pc:docMk/>
          <pc:sldMk cId="0" sldId="256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19:59:22.709" v="32" actId="20577"/>
          <ac:spMkLst>
            <pc:docMk/>
            <pc:sldMk cId="0" sldId="256"/>
            <ac:spMk id="1316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19:59:49.820" v="68" actId="14100"/>
          <ac:spMkLst>
            <pc:docMk/>
            <pc:sldMk cId="0" sldId="256"/>
            <ac:spMk id="1317" creationId="{00000000-0000-0000-0000-000000000000}"/>
          </ac:spMkLst>
        </pc:sp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19:59:55.632" v="69"/>
        <pc:sldMkLst>
          <pc:docMk/>
          <pc:sldMk cId="0" sldId="257"/>
        </pc:sldMkLst>
      </pc:sldChg>
      <pc:sldChg chg="modSp del">
        <pc:chgData name="Симеон Стилиянов Стефанов" userId="S::ssstefanov22@codingburgas.bg::2d5c878c-0325-457f-a047-2f2729bba150" providerId="AD" clId="Web-{CEE7E314-D869-D554-9AD2-D34B0AFE04C0}" dt="2025-02-24T20:00:07.383" v="71"/>
        <pc:sldMkLst>
          <pc:docMk/>
          <pc:sldMk cId="0" sldId="258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0:03.445" v="70" actId="20577"/>
          <ac:spMkLst>
            <pc:docMk/>
            <pc:sldMk cId="0" sldId="258"/>
            <ac:spMk id="1377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20:22.667" v="556" actId="1076"/>
        <pc:sldMkLst>
          <pc:docMk/>
          <pc:sldMk cId="0" sldId="259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0.370" v="81"/>
          <ac:spMkLst>
            <pc:docMk/>
            <pc:sldMk cId="0" sldId="259"/>
            <ac:spMk id="3" creationId="{AD69978F-D942-C20F-9C6F-4C1395B7EFAB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4.885" v="82"/>
          <ac:spMkLst>
            <pc:docMk/>
            <pc:sldMk cId="0" sldId="259"/>
            <ac:spMk id="5" creationId="{016945F1-DAE1-BBFD-59A6-5A9447DD4289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3:59.858" v="111" actId="1076"/>
          <ac:spMkLst>
            <pc:docMk/>
            <pc:sldMk cId="0" sldId="259"/>
            <ac:spMk id="8" creationId="{F55FD32F-0E41-E4E7-4BB5-7E4F14F6D70C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4:49.781" v="123" actId="1076"/>
          <ac:spMkLst>
            <pc:docMk/>
            <pc:sldMk cId="0" sldId="259"/>
            <ac:spMk id="9" creationId="{47F2CFC4-C1ED-7B42-F8B8-20DFF5AB1B3F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20:22.667" v="556" actId="1076"/>
          <ac:spMkLst>
            <pc:docMk/>
            <pc:sldMk cId="0" sldId="259"/>
            <ac:spMk id="13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01:38.416" v="80"/>
          <ac:spMkLst>
            <pc:docMk/>
            <pc:sldMk cId="0" sldId="259"/>
            <ac:spMk id="1395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6.576" v="100" actId="1076"/>
          <ac:picMkLst>
            <pc:docMk/>
            <pc:sldMk cId="0" sldId="259"/>
            <ac:picMk id="6" creationId="{CDF69FD1-00C9-EBB3-8F2D-C8292802C93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5.967" v="99" actId="1076"/>
          <ac:picMkLst>
            <pc:docMk/>
            <pc:sldMk cId="0" sldId="259"/>
            <ac:picMk id="7" creationId="{11F9D3C2-3348-73CF-07A1-2E9C7F6240A2}"/>
          </ac:picMkLst>
        </pc:picChg>
        <pc:picChg chg="del">
          <ac:chgData name="Симеон Стилиянов Стефанов" userId="S::ssstefanov22@codingburgas.bg::2d5c878c-0325-457f-a047-2f2729bba150" providerId="AD" clId="Web-{CEE7E314-D869-D554-9AD2-D34B0AFE04C0}" dt="2025-02-24T20:01:30.244" v="77"/>
          <ac:picMkLst>
            <pc:docMk/>
            <pc:sldMk cId="0" sldId="259"/>
            <ac:picMk id="1396" creationId="{00000000-0000-0000-0000-000000000000}"/>
          </ac:picMkLst>
        </pc:pic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2.149" v="545"/>
        <pc:sldMkLst>
          <pc:docMk/>
          <pc:sldMk cId="0" sldId="260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1"/>
          <ac:spMkLst>
            <pc:docMk/>
            <pc:sldMk cId="0" sldId="260"/>
            <ac:spMk id="3" creationId="{492A87A3-3890-7900-D4F4-CF3C6CEEE44C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0"/>
          <ac:spMkLst>
            <pc:docMk/>
            <pc:sldMk cId="0" sldId="260"/>
            <ac:spMk id="5" creationId="{5A4E6A5A-B286-A8F0-4864-43C3747C8CB4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9"/>
          <ac:spMkLst>
            <pc:docMk/>
            <pc:sldMk cId="0" sldId="260"/>
            <ac:spMk id="7" creationId="{5862C4DB-F7EA-180F-A54E-241E9787CC31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8"/>
          <ac:spMkLst>
            <pc:docMk/>
            <pc:sldMk cId="0" sldId="260"/>
            <ac:spMk id="9" creationId="{A70CC538-D255-E00E-D4B2-A5E4F65BFD0A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7"/>
          <ac:spMkLst>
            <pc:docMk/>
            <pc:sldMk cId="0" sldId="260"/>
            <ac:spMk id="11" creationId="{5D0DE3FC-76DD-9EDA-80A8-2CBE8055989D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6"/>
          <ac:spMkLst>
            <pc:docMk/>
            <pc:sldMk cId="0" sldId="260"/>
            <ac:spMk id="13" creationId="{6B3C553D-8830-7856-82B1-EB3451BED57C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8:15.162" v="298" actId="20577"/>
          <ac:spMkLst>
            <pc:docMk/>
            <pc:sldMk cId="0" sldId="260"/>
            <ac:spMk id="1406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71" v="304"/>
          <ac:spMkLst>
            <pc:docMk/>
            <pc:sldMk cId="0" sldId="260"/>
            <ac:spMk id="1407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09" v="303"/>
          <ac:spMkLst>
            <pc:docMk/>
            <pc:sldMk cId="0" sldId="260"/>
            <ac:spMk id="1408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646" v="302"/>
          <ac:spMkLst>
            <pc:docMk/>
            <pc:sldMk cId="0" sldId="260"/>
            <ac:spMk id="1409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84" v="301"/>
          <ac:spMkLst>
            <pc:docMk/>
            <pc:sldMk cId="0" sldId="260"/>
            <ac:spMk id="1410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21" v="300"/>
          <ac:spMkLst>
            <pc:docMk/>
            <pc:sldMk cId="0" sldId="260"/>
            <ac:spMk id="1411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443" v="299"/>
          <ac:spMkLst>
            <pc:docMk/>
            <pc:sldMk cId="0" sldId="260"/>
            <ac:spMk id="1412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4" actId="1076"/>
          <ac:picMkLst>
            <pc:docMk/>
            <pc:sldMk cId="0" sldId="260"/>
            <ac:picMk id="15" creationId="{B699B400-91E0-547B-3C04-4C2EB4D2188F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3" actId="1076"/>
          <ac:picMkLst>
            <pc:docMk/>
            <pc:sldMk cId="0" sldId="260"/>
            <ac:picMk id="16" creationId="{CFBDA86A-3555-94D4-14FE-046C90420F5E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1" actId="1076"/>
          <ac:picMkLst>
            <pc:docMk/>
            <pc:sldMk cId="0" sldId="260"/>
            <ac:picMk id="17" creationId="{2B25621C-B7C3-36E6-523C-CC8C97FA776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20" actId="1076"/>
          <ac:picMkLst>
            <pc:docMk/>
            <pc:sldMk cId="0" sldId="260"/>
            <ac:picMk id="18" creationId="{5230538A-2E7D-0780-04AC-66971EBF9A41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5" actId="1076"/>
          <ac:picMkLst>
            <pc:docMk/>
            <pc:sldMk cId="0" sldId="260"/>
            <ac:picMk id="19" creationId="{2ADA75CA-9BF5-4E40-E6DB-338D83F4D61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9" actId="1076"/>
          <ac:picMkLst>
            <pc:docMk/>
            <pc:sldMk cId="0" sldId="260"/>
            <ac:picMk id="20" creationId="{FDB01500-A567-26C7-F250-2219852EA66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0:41.041" v="341"/>
          <ac:picMkLst>
            <pc:docMk/>
            <pc:sldMk cId="0" sldId="260"/>
            <ac:picMk id="21" creationId="{A781C1CB-0A25-E205-34FD-9DADE994C595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11.125" v="424" actId="1076"/>
          <ac:picMkLst>
            <pc:docMk/>
            <pc:sldMk cId="0" sldId="260"/>
            <ac:picMk id="22" creationId="{A58F57AD-4DFF-18FB-620B-DA3A89C22397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8" actId="1076"/>
          <ac:picMkLst>
            <pc:docMk/>
            <pc:sldMk cId="0" sldId="260"/>
            <ac:picMk id="23" creationId="{2F89BC1C-F8BF-E556-EC03-700F77CA5FD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6" actId="1076"/>
          <ac:picMkLst>
            <pc:docMk/>
            <pc:sldMk cId="0" sldId="260"/>
            <ac:picMk id="24" creationId="{4D7018C1-B870-D3DB-DB47-DB5F64F99CD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7" actId="1076"/>
          <ac:picMkLst>
            <pc:docMk/>
            <pc:sldMk cId="0" sldId="260"/>
            <ac:picMk id="25" creationId="{321F29FA-50F3-2D7F-4246-9FC92FEBC2A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1:56.965" v="347"/>
          <ac:picMkLst>
            <pc:docMk/>
            <pc:sldMk cId="0" sldId="260"/>
            <ac:picMk id="26" creationId="{BDADA4DB-0685-FBCC-ABC5-2599274E4584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06.731" v="349"/>
          <ac:picMkLst>
            <pc:docMk/>
            <pc:sldMk cId="0" sldId="260"/>
            <ac:picMk id="27" creationId="{A6B4B713-AB6B-8A22-3220-16B4D66FC88A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2.262" v="351"/>
          <ac:picMkLst>
            <pc:docMk/>
            <pc:sldMk cId="0" sldId="260"/>
            <ac:picMk id="28" creationId="{BEF3ABF9-0E01-63CB-F1A4-FCDB25BE5562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7.466" v="353"/>
          <ac:picMkLst>
            <pc:docMk/>
            <pc:sldMk cId="0" sldId="260"/>
            <ac:picMk id="29" creationId="{24F3D9F4-FB0F-9142-305A-7541C18C8D7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2" actId="1076"/>
          <ac:picMkLst>
            <pc:docMk/>
            <pc:sldMk cId="0" sldId="260"/>
            <ac:picMk id="30" creationId="{CD0FD20E-1A39-E07C-C3C9-2FAF0D20779B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08:17.318" v="305"/>
        <pc:sldMkLst>
          <pc:docMk/>
          <pc:sldMk cId="0" sldId="26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27.079" v="425"/>
        <pc:sldMkLst>
          <pc:docMk/>
          <pc:sldMk cId="0" sldId="26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5.313" v="426"/>
        <pc:sldMkLst>
          <pc:docMk/>
          <pc:sldMk cId="0" sldId="26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6.469" v="427"/>
        <pc:sldMkLst>
          <pc:docMk/>
          <pc:sldMk cId="0" sldId="264"/>
        </pc:sldMkLst>
      </pc:sldChg>
      <pc:sldChg chg="modSp modTransition">
        <pc:chgData name="Симеон Стилиянов Стефанов" userId="S::ssstefanov22@codingburgas.bg::2d5c878c-0325-457f-a047-2f2729bba150" providerId="AD" clId="Web-{CEE7E314-D869-D554-9AD2-D34B0AFE04C0}" dt="2025-02-24T20:19:23.212" v="546"/>
        <pc:sldMkLst>
          <pc:docMk/>
          <pc:sldMk cId="0" sldId="265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5:48.642" v="135" actId="20577"/>
          <ac:spMkLst>
            <pc:docMk/>
            <pc:sldMk cId="0" sldId="265"/>
            <ac:spMk id="1483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7:13.582" v="281" actId="20577"/>
          <ac:spMkLst>
            <pc:docMk/>
            <pc:sldMk cId="0" sldId="265"/>
            <ac:spMk id="1484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4.821" v="547"/>
        <pc:sldMkLst>
          <pc:docMk/>
          <pc:sldMk cId="0" sldId="266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6:01.941" v="447"/>
          <ac:spMkLst>
            <pc:docMk/>
            <pc:sldMk cId="0" sldId="266"/>
            <ac:spMk id="3" creationId="{C9E34618-725A-D47F-46E7-EE741AE5285E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6:12.769" v="450" actId="1076"/>
          <ac:spMkLst>
            <pc:docMk/>
            <pc:sldMk cId="0" sldId="266"/>
            <ac:spMk id="1497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7:16.693" v="472" actId="20577"/>
          <ac:spMkLst>
            <pc:docMk/>
            <pc:sldMk cId="0" sldId="266"/>
            <ac:spMk id="1498" creationId="{00000000-0000-0000-0000-000000000000}"/>
          </ac:spMkLst>
        </pc:spChg>
        <pc:picChg chg="del">
          <ac:chgData name="Симеон Стилиянов Стефанов" userId="S::ssstefanov22@codingburgas.bg::2d5c878c-0325-457f-a047-2f2729bba150" providerId="AD" clId="Web-{CEE7E314-D869-D554-9AD2-D34B0AFE04C0}" dt="2025-02-24T20:15:59.269" v="445"/>
          <ac:picMkLst>
            <pc:docMk/>
            <pc:sldMk cId="0" sldId="266"/>
            <ac:picMk id="1500" creationId="{00000000-0000-0000-0000-000000000000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8.630" v="473"/>
        <pc:sldMkLst>
          <pc:docMk/>
          <pc:sldMk cId="0" sldId="26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9.880" v="474"/>
        <pc:sldMkLst>
          <pc:docMk/>
          <pc:sldMk cId="0" sldId="26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0.412" v="475"/>
        <pc:sldMkLst>
          <pc:docMk/>
          <pc:sldMk cId="0" sldId="26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1.427" v="476"/>
        <pc:sldMkLst>
          <pc:docMk/>
          <pc:sldMk cId="0" sldId="27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271" v="477"/>
        <pc:sldMkLst>
          <pc:docMk/>
          <pc:sldMk cId="0" sldId="27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927" v="478"/>
        <pc:sldMkLst>
          <pc:docMk/>
          <pc:sldMk cId="0" sldId="27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4.943" v="479"/>
        <pc:sldMkLst>
          <pc:docMk/>
          <pc:sldMk cId="0" sldId="27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6.834" v="480"/>
        <pc:sldMkLst>
          <pc:docMk/>
          <pc:sldMk cId="0" sldId="274"/>
        </pc:sldMkLst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7.118" v="548"/>
        <pc:sldMkLst>
          <pc:docMk/>
          <pc:sldMk cId="0" sldId="275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8:00.506" v="510"/>
          <ac:spMkLst>
            <pc:docMk/>
            <pc:sldMk cId="0" sldId="275"/>
            <ac:spMk id="3" creationId="{B0EB6D0F-D2E4-4FA9-858B-E79D5BFE4AC3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18:40.086" v="517"/>
          <ac:spMkLst>
            <pc:docMk/>
            <pc:sldMk cId="0" sldId="275"/>
            <ac:spMk id="5" creationId="{086F225A-398E-0611-275B-ECB8AB2AE3C8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8:58.430" v="523" actId="1076"/>
          <ac:spMkLst>
            <pc:docMk/>
            <pc:sldMk cId="0" sldId="275"/>
            <ac:spMk id="1693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7:51.928" v="506"/>
          <ac:spMkLst>
            <pc:docMk/>
            <pc:sldMk cId="0" sldId="275"/>
            <ac:spMk id="16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8:10.210" v="512"/>
          <ac:spMkLst>
            <pc:docMk/>
            <pc:sldMk cId="0" sldId="275"/>
            <ac:spMk id="1695" creationId="{00000000-0000-0000-0000-000000000000}"/>
          </ac:spMkLst>
        </pc:s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9"/>
          <ac:grpSpMkLst>
            <pc:docMk/>
            <pc:sldMk cId="0" sldId="275"/>
            <ac:grpSpMk id="1696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8"/>
          <ac:grpSpMkLst>
            <pc:docMk/>
            <pc:sldMk cId="0" sldId="275"/>
            <ac:grpSpMk id="1700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7"/>
          <ac:grpSpMkLst>
            <pc:docMk/>
            <pc:sldMk cId="0" sldId="275"/>
            <ac:grpSpMk id="1707" creationId="{00000000-0000-0000-0000-000000000000}"/>
          </ac:grpSpMkLst>
        </pc:grp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8:24.991" v="514"/>
          <ac:picMkLst>
            <pc:docMk/>
            <pc:sldMk cId="0" sldId="275"/>
            <ac:picMk id="4" creationId="{954A46D4-5E15-2499-DEE0-B8E25370FC48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196" v="524"/>
        <pc:sldMkLst>
          <pc:docMk/>
          <pc:sldMk cId="0" sldId="27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633" v="525"/>
        <pc:sldMkLst>
          <pc:docMk/>
          <pc:sldMk cId="0" sldId="27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1.039" v="526"/>
        <pc:sldMkLst>
          <pc:docMk/>
          <pc:sldMk cId="0" sldId="27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2.727" v="527"/>
        <pc:sldMkLst>
          <pc:docMk/>
          <pc:sldMk cId="0" sldId="27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321" v="528"/>
        <pc:sldMkLst>
          <pc:docMk/>
          <pc:sldMk cId="0" sldId="28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743" v="529"/>
        <pc:sldMkLst>
          <pc:docMk/>
          <pc:sldMk cId="0" sldId="28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4.571" v="530"/>
        <pc:sldMkLst>
          <pc:docMk/>
          <pc:sldMk cId="0" sldId="28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102" v="531"/>
        <pc:sldMkLst>
          <pc:docMk/>
          <pc:sldMk cId="0" sldId="28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414" v="532"/>
        <pc:sldMkLst>
          <pc:docMk/>
          <pc:sldMk cId="0" sldId="28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180" v="533"/>
        <pc:sldMkLst>
          <pc:docMk/>
          <pc:sldMk cId="0" sldId="285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961" v="534"/>
        <pc:sldMkLst>
          <pc:docMk/>
          <pc:sldMk cId="0" sldId="28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133" v="535"/>
        <pc:sldMkLst>
          <pc:docMk/>
          <pc:sldMk cId="0" sldId="28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477" v="536"/>
        <pc:sldMkLst>
          <pc:docMk/>
          <pc:sldMk cId="0" sldId="28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446" v="537"/>
        <pc:sldMkLst>
          <pc:docMk/>
          <pc:sldMk cId="0" sldId="28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790" v="538"/>
        <pc:sldMkLst>
          <pc:docMk/>
          <pc:sldMk cId="0" sldId="29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899" v="539"/>
        <pc:sldMkLst>
          <pc:docMk/>
          <pc:sldMk cId="0" sldId="29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977" v="540"/>
        <pc:sldMkLst>
          <pc:docMk/>
          <pc:sldMk cId="0" sldId="29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274" v="541"/>
        <pc:sldMkLst>
          <pc:docMk/>
          <pc:sldMk cId="0" sldId="29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602" v="542"/>
        <pc:sldMkLst>
          <pc:docMk/>
          <pc:sldMk cId="0" sldId="29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1.133" v="543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86493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86493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>
          <a:extLst>
            <a:ext uri="{FF2B5EF4-FFF2-40B4-BE49-F238E27FC236}">
              <a16:creationId xmlns:a16="http://schemas.microsoft.com/office/drawing/2014/main" id="{BE036A6E-4053-CCF8-432B-25A0C657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>
            <a:extLst>
              <a:ext uri="{FF2B5EF4-FFF2-40B4-BE49-F238E27FC236}">
                <a16:creationId xmlns:a16="http://schemas.microsoft.com/office/drawing/2014/main" id="{4E7F18E5-4855-0E7F-1664-2684E9D4F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>
            <a:extLst>
              <a:ext uri="{FF2B5EF4-FFF2-40B4-BE49-F238E27FC236}">
                <a16:creationId xmlns:a16="http://schemas.microsoft.com/office/drawing/2014/main" id="{9656A9D9-72B9-52DD-B6AF-4102E6FCC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4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4b8649360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4b8649360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6"/>
          <p:cNvSpPr>
            <a:spLocks noGrp="1"/>
          </p:cNvSpPr>
          <p:nvPr>
            <p:ph type="pic" idx="2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>
            <a:spLocks noGrp="1"/>
          </p:cNvSpPr>
          <p:nvPr>
            <p:ph type="pic" idx="3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7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8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FMS</a:t>
            </a:r>
            <a:r>
              <a:rPr lang="en" dirty="0">
                <a:solidFill>
                  <a:srgbClr val="4661BC"/>
                </a:solidFill>
              </a:rPr>
              <a:t> </a:t>
            </a:r>
            <a:br>
              <a:rPr lang="en" dirty="0">
                <a:solidFill>
                  <a:srgbClr val="4661BC"/>
                </a:solidFill>
              </a:rPr>
            </a:br>
            <a:r>
              <a:rPr lang="en" sz="1600" dirty="0">
                <a:solidFill>
                  <a:srgbClr val="4661BC"/>
                </a:solidFill>
              </a:rPr>
              <a:t>Factory Management System</a:t>
            </a:r>
            <a:endParaRPr lang="en" sz="1600" b="0" dirty="0">
              <a:solidFill>
                <a:schemeClr val="dk2"/>
              </a:solidFill>
            </a:endParaRPr>
          </a:p>
        </p:txBody>
      </p:sp>
      <p:sp>
        <p:nvSpPr>
          <p:cNvPr id="1317" name="Google Shape;1317;p28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65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Изработено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Симеон</a:t>
            </a:r>
            <a:r>
              <a:rPr lang="en" dirty="0"/>
              <a:t> </a:t>
            </a:r>
            <a:r>
              <a:rPr lang="en" dirty="0" err="1"/>
              <a:t>Стефанов</a:t>
            </a:r>
            <a:r>
              <a:rPr lang="en" dirty="0"/>
              <a:t> и </a:t>
            </a:r>
            <a:r>
              <a:rPr lang="en" dirty="0" err="1"/>
              <a:t>Калоян</a:t>
            </a:r>
            <a:r>
              <a:rPr lang="en" dirty="0"/>
              <a:t> </a:t>
            </a:r>
            <a:r>
              <a:rPr lang="en" dirty="0" err="1"/>
              <a:t>Иванов</a:t>
            </a:r>
          </a:p>
        </p:txBody>
      </p:sp>
      <p:sp>
        <p:nvSpPr>
          <p:cNvPr id="1318" name="Google Shape;1318;p28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28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20" name="Google Shape;1320;p28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>
            <a:spLocks noGrp="1"/>
          </p:cNvSpPr>
          <p:nvPr>
            <p:ph type="title"/>
          </p:nvPr>
        </p:nvSpPr>
        <p:spPr>
          <a:xfrm>
            <a:off x="3030268" y="-36860"/>
            <a:ext cx="3397150" cy="1000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Отборът</a:t>
            </a:r>
            <a:r>
              <a:rPr lang="en" dirty="0"/>
              <a:t> </a:t>
            </a:r>
            <a:r>
              <a:rPr lang="en" dirty="0" err="1"/>
              <a:t>ни</a:t>
            </a:r>
          </a:p>
        </p:txBody>
      </p:sp>
      <p:grpSp>
        <p:nvGrpSpPr>
          <p:cNvPr id="1397" name="Google Shape;1397;p31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98" name="Google Shape;1398;p31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View KKIvanov22's full-sized avatar">
            <a:extLst>
              <a:ext uri="{FF2B5EF4-FFF2-40B4-BE49-F238E27FC236}">
                <a16:creationId xmlns:a16="http://schemas.microsoft.com/office/drawing/2014/main" id="{CDF69FD1-00C9-EBB3-8F2D-C8292802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56" y="1693362"/>
            <a:ext cx="1271392" cy="1263564"/>
          </a:xfrm>
          <a:prstGeom prst="rect">
            <a:avLst/>
          </a:prstGeom>
        </p:spPr>
      </p:pic>
      <p:pic>
        <p:nvPicPr>
          <p:cNvPr id="7" name="Picture 6" descr="A person in a white shirt&#10;&#10;AI-generated content may be incorrect.">
            <a:extLst>
              <a:ext uri="{FF2B5EF4-FFF2-40B4-BE49-F238E27FC236}">
                <a16:creationId xmlns:a16="http://schemas.microsoft.com/office/drawing/2014/main" id="{11F9D3C2-3348-73CF-07A1-2E9C7F62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61" y="1693101"/>
            <a:ext cx="1271914" cy="1264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D32F-0E41-E4E7-4BB5-7E4F14F6D70C}"/>
              </a:ext>
            </a:extLst>
          </p:cNvPr>
          <p:cNvSpPr txBox="1"/>
          <p:nvPr/>
        </p:nvSpPr>
        <p:spPr>
          <a:xfrm>
            <a:off x="1940283" y="3049046"/>
            <a:ext cx="1525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Калоян</a:t>
            </a:r>
            <a:r>
              <a:rPr lang="en-GB" dirty="0"/>
              <a:t> </a:t>
            </a:r>
            <a:r>
              <a:rPr lang="en-GB" dirty="0" err="1"/>
              <a:t>Иванов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CFC4-C1ED-7B42-F8B8-20DFF5AB1B3F}"/>
              </a:ext>
            </a:extLst>
          </p:cNvPr>
          <p:cNvSpPr txBox="1"/>
          <p:nvPr/>
        </p:nvSpPr>
        <p:spPr>
          <a:xfrm>
            <a:off x="5596317" y="3049045"/>
            <a:ext cx="17837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Симеон</a:t>
            </a:r>
            <a:r>
              <a:rPr lang="en-GB" dirty="0"/>
              <a:t> </a:t>
            </a:r>
            <a:r>
              <a:rPr lang="en-GB" dirty="0" err="1"/>
              <a:t>Стефанов</a:t>
            </a:r>
            <a:endParaRPr lang="en-US" dirty="0" err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Технологиите</a:t>
            </a:r>
            <a:r>
              <a:rPr lang="en" dirty="0"/>
              <a:t>, </a:t>
            </a:r>
            <a:r>
              <a:rPr lang="en" dirty="0" err="1"/>
              <a:t>които</a:t>
            </a:r>
            <a:r>
              <a:rPr lang="en" dirty="0"/>
              <a:t> </a:t>
            </a:r>
            <a:r>
              <a:rPr lang="en" dirty="0" err="1"/>
              <a:t>използвахме</a:t>
            </a:r>
          </a:p>
        </p:txBody>
      </p:sp>
      <p:pic>
        <p:nvPicPr>
          <p:cNvPr id="15" name="Picture 14" descr="A blue triangle with a cross&#10;&#10;AI-generated content may be incorrect.">
            <a:extLst>
              <a:ext uri="{FF2B5EF4-FFF2-40B4-BE49-F238E27FC236}">
                <a16:creationId xmlns:a16="http://schemas.microsoft.com/office/drawing/2014/main" id="{B699B400-91E0-547B-3C04-4C2EB4D2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86" y="1734489"/>
            <a:ext cx="872126" cy="872126"/>
          </a:xfrm>
          <a:prstGeom prst="rect">
            <a:avLst/>
          </a:prstGeom>
        </p:spPr>
      </p:pic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CFBDA86A-3555-94D4-14FE-046C90420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766" y="1313041"/>
            <a:ext cx="875126" cy="876822"/>
          </a:xfrm>
          <a:prstGeom prst="rect">
            <a:avLst/>
          </a:prstGeom>
        </p:spPr>
      </p:pic>
      <p:pic>
        <p:nvPicPr>
          <p:cNvPr id="17" name="Picture 16" descr="A black background with a circle&#10;&#10;AI-generated content may be incorrect.">
            <a:extLst>
              <a:ext uri="{FF2B5EF4-FFF2-40B4-BE49-F238E27FC236}">
                <a16:creationId xmlns:a16="http://schemas.microsoft.com/office/drawing/2014/main" id="{2B25621C-B7C3-36E6-523C-CC8C97FA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0086" y="879132"/>
            <a:ext cx="1205499" cy="1150698"/>
          </a:xfrm>
          <a:prstGeom prst="rect">
            <a:avLst/>
          </a:prstGeom>
        </p:spPr>
      </p:pic>
      <p:pic>
        <p:nvPicPr>
          <p:cNvPr id="18" name="Picture 17" descr="A black and orange sign&#10;&#10;AI-generated content may be incorrect.">
            <a:extLst>
              <a:ext uri="{FF2B5EF4-FFF2-40B4-BE49-F238E27FC236}">
                <a16:creationId xmlns:a16="http://schemas.microsoft.com/office/drawing/2014/main" id="{5230538A-2E7D-0780-04AC-66971EBF9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531" y="1358761"/>
            <a:ext cx="753649" cy="808451"/>
          </a:xfrm>
          <a:prstGeom prst="rect">
            <a:avLst/>
          </a:prstGeom>
        </p:spPr>
      </p:pic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2ADA75CA-9BF5-4E40-E6DB-338D83F4D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283" y="3086100"/>
            <a:ext cx="882015" cy="754380"/>
          </a:xfrm>
          <a:prstGeom prst="rect">
            <a:avLst/>
          </a:prstGeom>
        </p:spPr>
      </p:pic>
      <p:pic>
        <p:nvPicPr>
          <p:cNvPr id="20" name="Picture 1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DB01500-A567-26C7-F250-2219852EA6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7023" y="2903220"/>
            <a:ext cx="866775" cy="769620"/>
          </a:xfrm>
          <a:prstGeom prst="rect">
            <a:avLst/>
          </a:prstGeom>
        </p:spPr>
      </p:pic>
      <p:pic>
        <p:nvPicPr>
          <p:cNvPr id="22" name="Graphic 21" descr="Python Logo PNG Transparent &amp; SVG Vector - Freebie Supply">
            <a:extLst>
              <a:ext uri="{FF2B5EF4-FFF2-40B4-BE49-F238E27FC236}">
                <a16:creationId xmlns:a16="http://schemas.microsoft.com/office/drawing/2014/main" id="{A58F57AD-4DFF-18FB-620B-DA3A89C223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5254" y="2494687"/>
            <a:ext cx="731520" cy="766267"/>
          </a:xfrm>
          <a:prstGeom prst="rect">
            <a:avLst/>
          </a:prstGeom>
        </p:spPr>
      </p:pic>
      <p:pic>
        <p:nvPicPr>
          <p:cNvPr id="23" name="Picture 22" descr="Typescript - Free logo icons">
            <a:extLst>
              <a:ext uri="{FF2B5EF4-FFF2-40B4-BE49-F238E27FC236}">
                <a16:creationId xmlns:a16="http://schemas.microsoft.com/office/drawing/2014/main" id="{2F89BC1C-F8BF-E556-EC03-700F77CA5F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57148" y="1732687"/>
            <a:ext cx="746760" cy="762000"/>
          </a:xfrm>
          <a:prstGeom prst="rect">
            <a:avLst/>
          </a:prstGeom>
        </p:spPr>
      </p:pic>
      <p:pic>
        <p:nvPicPr>
          <p:cNvPr id="24" name="Picture 23" descr="HTML - Wikipedia">
            <a:extLst>
              <a:ext uri="{FF2B5EF4-FFF2-40B4-BE49-F238E27FC236}">
                <a16:creationId xmlns:a16="http://schemas.microsoft.com/office/drawing/2014/main" id="{4D7018C1-B870-D3DB-DB47-DB5F64F99C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7467" y="3756588"/>
            <a:ext cx="868680" cy="845820"/>
          </a:xfrm>
          <a:prstGeom prst="rect">
            <a:avLst/>
          </a:prstGeom>
        </p:spPr>
      </p:pic>
      <p:pic>
        <p:nvPicPr>
          <p:cNvPr id="25" name="Picture 24" descr="Tailwind CSS&quot; Icon - Download for free – Iconduck">
            <a:extLst>
              <a:ext uri="{FF2B5EF4-FFF2-40B4-BE49-F238E27FC236}">
                <a16:creationId xmlns:a16="http://schemas.microsoft.com/office/drawing/2014/main" id="{321F29FA-50F3-2D7F-4246-9FC92FEBC2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2854" y="3969527"/>
            <a:ext cx="868679" cy="579387"/>
          </a:xfrm>
          <a:prstGeom prst="rect">
            <a:avLst/>
          </a:prstGeom>
        </p:spPr>
      </p:pic>
      <p:pic>
        <p:nvPicPr>
          <p:cNvPr id="30" name="Picture 29" descr="File:JavaScript-logo.png - Wikipedia">
            <a:extLst>
              <a:ext uri="{FF2B5EF4-FFF2-40B4-BE49-F238E27FC236}">
                <a16:creationId xmlns:a16="http://schemas.microsoft.com/office/drawing/2014/main" id="{CD0FD20E-1A39-E07C-C3C9-2FAF0D2077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2034" y="4059353"/>
            <a:ext cx="727926" cy="742591"/>
          </a:xfrm>
          <a:prstGeom prst="rect">
            <a:avLst/>
          </a:prstGeom>
        </p:spPr>
      </p:pic>
      <p:pic>
        <p:nvPicPr>
          <p:cNvPr id="1026" name="Picture 2" descr="Firebase | Google's Mobile and Web App Development Platform">
            <a:extLst>
              <a:ext uri="{FF2B5EF4-FFF2-40B4-BE49-F238E27FC236}">
                <a16:creationId xmlns:a16="http://schemas.microsoft.com/office/drawing/2014/main" id="{158658B9-2CE7-9549-ECF7-6867A8F7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960" y="239535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Задачата</a:t>
            </a:r>
            <a:r>
              <a:rPr lang="en" dirty="0"/>
              <a:t> </a:t>
            </a:r>
            <a:r>
              <a:rPr lang="en" dirty="0" err="1"/>
              <a:t>ни</a:t>
            </a:r>
            <a:endParaRPr lang="en-US" dirty="0" err="1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FMS е с </a:t>
            </a:r>
            <a:r>
              <a:rPr lang="en" dirty="0" err="1"/>
              <a:t>цел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направи</a:t>
            </a:r>
            <a:r>
              <a:rPr lang="en" dirty="0"/>
              <a:t> </a:t>
            </a:r>
            <a:r>
              <a:rPr lang="en" dirty="0" err="1"/>
              <a:t>лесно</a:t>
            </a:r>
            <a:r>
              <a:rPr lang="en" dirty="0"/>
              <a:t> </a:t>
            </a:r>
            <a:r>
              <a:rPr lang="en" dirty="0" err="1"/>
              <a:t>организирането</a:t>
            </a:r>
            <a:r>
              <a:rPr lang="en" dirty="0"/>
              <a:t> и </a:t>
            </a:r>
            <a:r>
              <a:rPr lang="en" dirty="0" err="1"/>
              <a:t>управляването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компания</a:t>
            </a:r>
            <a:r>
              <a:rPr lang="en" dirty="0"/>
              <a:t> с </a:t>
            </a:r>
            <a:r>
              <a:rPr lang="en" dirty="0" err="1"/>
              <a:t>лесен</a:t>
            </a:r>
            <a:r>
              <a:rPr lang="en" dirty="0"/>
              <a:t> и </a:t>
            </a:r>
            <a:r>
              <a:rPr lang="en" dirty="0" err="1"/>
              <a:t>достъпен</a:t>
            </a:r>
            <a:r>
              <a:rPr lang="en" dirty="0"/>
              <a:t> </a:t>
            </a:r>
            <a:r>
              <a:rPr lang="en" dirty="0" err="1"/>
              <a:t>дизайн</a:t>
            </a:r>
            <a:r>
              <a:rPr lang="en" dirty="0"/>
              <a:t> </a:t>
            </a:r>
            <a:r>
              <a:rPr lang="en" dirty="0" err="1"/>
              <a:t>направен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хора</a:t>
            </a:r>
            <a:r>
              <a:rPr lang="en" dirty="0"/>
              <a:t> с </a:t>
            </a:r>
            <a:r>
              <a:rPr lang="en" dirty="0" err="1"/>
              <a:t>всякакви</a:t>
            </a:r>
            <a:r>
              <a:rPr lang="en" dirty="0"/>
              <a:t> </a:t>
            </a:r>
            <a:r>
              <a:rPr lang="en" dirty="0" err="1"/>
              <a:t>проблеми</a:t>
            </a:r>
            <a:r>
              <a:rPr lang="en" dirty="0"/>
              <a:t>.</a:t>
            </a:r>
          </a:p>
        </p:txBody>
      </p:sp>
      <p:pic>
        <p:nvPicPr>
          <p:cNvPr id="1485" name="Google Shape;1485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55" r="19044"/>
          <a:stretch/>
        </p:blipFill>
        <p:spPr>
          <a:xfrm>
            <a:off x="-2659050" y="-418489"/>
            <a:ext cx="5980500" cy="5980500"/>
          </a:xfrm>
          <a:prstGeom prst="ellipse">
            <a:avLst/>
          </a:prstGeom>
        </p:spPr>
      </p:pic>
      <p:pic>
        <p:nvPicPr>
          <p:cNvPr id="1486" name="Google Shape;1486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626" t="59109" r="16626" b="-59109"/>
          <a:stretch/>
        </p:blipFill>
        <p:spPr>
          <a:xfrm>
            <a:off x="3073053" y="2908709"/>
            <a:ext cx="6452100" cy="6452100"/>
          </a:xfrm>
          <a:prstGeom prst="ellipse">
            <a:avLst/>
          </a:prstGeom>
        </p:spPr>
      </p:pic>
      <p:pic>
        <p:nvPicPr>
          <p:cNvPr id="1487" name="Google Shape;1487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2151" r="1349"/>
          <a:stretch/>
        </p:blipFill>
        <p:spPr>
          <a:xfrm>
            <a:off x="3496338" y="539507"/>
            <a:ext cx="1973100" cy="1973100"/>
          </a:xfrm>
          <a:prstGeom prst="ellipse">
            <a:avLst/>
          </a:prstGeom>
        </p:spPr>
      </p:pic>
      <p:grpSp>
        <p:nvGrpSpPr>
          <p:cNvPr id="1488" name="Google Shape;1488;p37"/>
          <p:cNvGrpSpPr/>
          <p:nvPr/>
        </p:nvGrpSpPr>
        <p:grpSpPr>
          <a:xfrm>
            <a:off x="2114248" y="-163325"/>
            <a:ext cx="1207215" cy="1092048"/>
            <a:chOff x="431250" y="4269675"/>
            <a:chExt cx="623175" cy="563725"/>
          </a:xfrm>
        </p:grpSpPr>
        <p:sp>
          <p:nvSpPr>
            <p:cNvPr id="1489" name="Google Shape;1489;p3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1363013" y="1561579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Имплементацията</a:t>
            </a:r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1"/>
          </p:nvPr>
        </p:nvSpPr>
        <p:spPr>
          <a:xfrm>
            <a:off x="955917" y="2566022"/>
            <a:ext cx="4496627" cy="1818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Нашето приложение Factory Management System (FMS) е повече от прост инструмент </a:t>
            </a:r>
            <a:r>
              <a:rPr lang="bg-BG" dirty="0"/>
              <a:t>за мениджмънт</a:t>
            </a:r>
            <a:r>
              <a:rPr lang="en" dirty="0"/>
              <a:t> – то е решение, което помага на бизнеса Ви да расте чрез ефективно управление на ресурси, прозрачност и автоматизация.</a:t>
            </a:r>
            <a:endParaRPr lang="en-US" dirty="0"/>
          </a:p>
          <a:p>
            <a:r>
              <a:rPr lang="en" dirty="0"/>
              <a:t>  🔹 </a:t>
            </a:r>
            <a:r>
              <a:rPr lang="en" dirty="0" err="1"/>
              <a:t>По-добър</a:t>
            </a:r>
            <a:r>
              <a:rPr lang="en" dirty="0"/>
              <a:t> </a:t>
            </a:r>
            <a:r>
              <a:rPr lang="en" dirty="0" err="1"/>
              <a:t>контрол</a:t>
            </a:r>
            <a:r>
              <a:rPr lang="en" dirty="0"/>
              <a:t> </a:t>
            </a:r>
            <a:r>
              <a:rPr lang="en" dirty="0" err="1"/>
              <a:t>върху</a:t>
            </a:r>
            <a:r>
              <a:rPr lang="en" dirty="0"/>
              <a:t> </a:t>
            </a:r>
            <a:r>
              <a:rPr lang="en" dirty="0" err="1"/>
              <a:t>финансите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Автоматизирани</a:t>
            </a:r>
            <a:r>
              <a:rPr lang="en" dirty="0"/>
              <a:t> </a:t>
            </a:r>
            <a:r>
              <a:rPr lang="en" dirty="0" err="1"/>
              <a:t>процеси</a:t>
            </a:r>
            <a:r>
              <a:rPr lang="en" dirty="0"/>
              <a:t> и </a:t>
            </a:r>
            <a:r>
              <a:rPr lang="en" dirty="0" err="1"/>
              <a:t>оптимизация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Сигурност</a:t>
            </a:r>
            <a:r>
              <a:rPr lang="en" dirty="0"/>
              <a:t> и </a:t>
            </a:r>
            <a:r>
              <a:rPr lang="en" dirty="0" err="1"/>
              <a:t>надеждност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Анализи</a:t>
            </a:r>
            <a:r>
              <a:rPr lang="en" dirty="0"/>
              <a:t> и </a:t>
            </a:r>
            <a:r>
              <a:rPr lang="en" dirty="0" err="1"/>
              <a:t>прогнози</a:t>
            </a:r>
            <a:r>
              <a:rPr lang="en" dirty="0"/>
              <a:t> в </a:t>
            </a:r>
            <a:r>
              <a:rPr lang="en" dirty="0" err="1"/>
              <a:t>реално</a:t>
            </a:r>
            <a:r>
              <a:rPr lang="en" dirty="0"/>
              <a:t> </a:t>
            </a:r>
            <a:r>
              <a:rPr lang="en" dirty="0" err="1"/>
              <a:t>време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499" name="Google Shape;149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5311625" y="-801150"/>
            <a:ext cx="6745800" cy="6745800"/>
          </a:xfrm>
          <a:prstGeom prst="ellipse">
            <a:avLst/>
          </a:prstGeom>
        </p:spPr>
      </p:pic>
      <p:grpSp>
        <p:nvGrpSpPr>
          <p:cNvPr id="1501" name="Google Shape;1501;p38"/>
          <p:cNvGrpSpPr/>
          <p:nvPr/>
        </p:nvGrpSpPr>
        <p:grpSpPr>
          <a:xfrm>
            <a:off x="5450955" y="44537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/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>
          <a:extLst>
            <a:ext uri="{FF2B5EF4-FFF2-40B4-BE49-F238E27FC236}">
              <a16:creationId xmlns:a16="http://schemas.microsoft.com/office/drawing/2014/main" id="{E27D572A-CA03-1070-521B-364A7900B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>
            <a:extLst>
              <a:ext uri="{FF2B5EF4-FFF2-40B4-BE49-F238E27FC236}">
                <a16:creationId xmlns:a16="http://schemas.microsoft.com/office/drawing/2014/main" id="{095226A1-F422-866C-3987-7D03329FC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5174" y="723055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Бъдеща разработка</a:t>
            </a:r>
            <a:endParaRPr lang="en" dirty="0" err="1"/>
          </a:p>
        </p:txBody>
      </p:sp>
      <p:sp>
        <p:nvSpPr>
          <p:cNvPr id="1498" name="Google Shape;1498;p38">
            <a:extLst>
              <a:ext uri="{FF2B5EF4-FFF2-40B4-BE49-F238E27FC236}">
                <a16:creationId xmlns:a16="http://schemas.microsoft.com/office/drawing/2014/main" id="{A580C0C8-7594-01BE-4D0E-11FD74FD2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1479" y="1644092"/>
            <a:ext cx="4496627" cy="100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За бъдещата разработка на апликацията, отборът ни има за цел да добави изкуствен интелект за улеснение на организацията на компаниите и по-лесната селекция на работници.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01" name="Google Shape;1501;p38">
            <a:extLst>
              <a:ext uri="{FF2B5EF4-FFF2-40B4-BE49-F238E27FC236}">
                <a16:creationId xmlns:a16="http://schemas.microsoft.com/office/drawing/2014/main" id="{3382B93F-9275-2AC1-2CFB-287C94574B28}"/>
              </a:ext>
            </a:extLst>
          </p:cNvPr>
          <p:cNvGrpSpPr/>
          <p:nvPr/>
        </p:nvGrpSpPr>
        <p:grpSpPr>
          <a:xfrm>
            <a:off x="7218795" y="30059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>
              <a:extLst>
                <a:ext uri="{FF2B5EF4-FFF2-40B4-BE49-F238E27FC236}">
                  <a16:creationId xmlns:a16="http://schemas.microsoft.com/office/drawing/2014/main" id="{5E3995A6-2CF7-41A0-1512-8439CF17B562}"/>
                </a:ext>
              </a:extLst>
            </p:cNvPr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>
              <a:extLst>
                <a:ext uri="{FF2B5EF4-FFF2-40B4-BE49-F238E27FC236}">
                  <a16:creationId xmlns:a16="http://schemas.microsoft.com/office/drawing/2014/main" id="{4C95F32C-A01C-9B4F-9EE9-C395F96177F3}"/>
                </a:ext>
              </a:extLst>
            </p:cNvPr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>
              <a:extLst>
                <a:ext uri="{FF2B5EF4-FFF2-40B4-BE49-F238E27FC236}">
                  <a16:creationId xmlns:a16="http://schemas.microsoft.com/office/drawing/2014/main" id="{AE15A998-6EEB-2CE7-D6A0-24699C7C933C}"/>
                </a:ext>
              </a:extLst>
            </p:cNvPr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>
              <a:extLst>
                <a:ext uri="{FF2B5EF4-FFF2-40B4-BE49-F238E27FC236}">
                  <a16:creationId xmlns:a16="http://schemas.microsoft.com/office/drawing/2014/main" id="{50B7B73E-7EC7-E6C6-CA5D-AC47F06528ED}"/>
                </a:ext>
              </a:extLst>
            </p:cNvPr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>
            <a:extLst>
              <a:ext uri="{FF2B5EF4-FFF2-40B4-BE49-F238E27FC236}">
                <a16:creationId xmlns:a16="http://schemas.microsoft.com/office/drawing/2014/main" id="{539D0E7B-0A67-55FA-079B-8A7C19DF0A40}"/>
              </a:ext>
            </a:extLst>
          </p:cNvPr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>
              <a:extLst>
                <a:ext uri="{FF2B5EF4-FFF2-40B4-BE49-F238E27FC236}">
                  <a16:creationId xmlns:a16="http://schemas.microsoft.com/office/drawing/2014/main" id="{5F316139-0A32-5144-208C-A4B8533992B0}"/>
                </a:ext>
              </a:extLst>
            </p:cNvPr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>
              <a:extLst>
                <a:ext uri="{FF2B5EF4-FFF2-40B4-BE49-F238E27FC236}">
                  <a16:creationId xmlns:a16="http://schemas.microsoft.com/office/drawing/2014/main" id="{5C13FD96-51D1-1834-3CF8-4D7D6992D8DB}"/>
                </a:ext>
              </a:extLst>
            </p:cNvPr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>
              <a:extLst>
                <a:ext uri="{FF2B5EF4-FFF2-40B4-BE49-F238E27FC236}">
                  <a16:creationId xmlns:a16="http://schemas.microsoft.com/office/drawing/2014/main" id="{F2D77A69-8977-B4BF-205B-0688E4024984}"/>
                </a:ext>
              </a:extLst>
            </p:cNvPr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>
              <a:extLst>
                <a:ext uri="{FF2B5EF4-FFF2-40B4-BE49-F238E27FC236}">
                  <a16:creationId xmlns:a16="http://schemas.microsoft.com/office/drawing/2014/main" id="{C4837995-2C48-F246-DC8D-20FE00CF13D9}"/>
                </a:ext>
              </a:extLst>
            </p:cNvPr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19;p28">
            <a:extLst>
              <a:ext uri="{FF2B5EF4-FFF2-40B4-BE49-F238E27FC236}">
                <a16:creationId xmlns:a16="http://schemas.microsoft.com/office/drawing/2014/main" id="{EAE8E02C-67B2-55BE-E2B1-6EC07137B293}"/>
              </a:ext>
            </a:extLst>
          </p:cNvPr>
          <p:cNvGrpSpPr/>
          <p:nvPr/>
        </p:nvGrpSpPr>
        <p:grpSpPr>
          <a:xfrm flipH="1">
            <a:off x="1299470" y="1009769"/>
            <a:ext cx="1884167" cy="3214615"/>
            <a:chOff x="6546599" y="964440"/>
            <a:chExt cx="1884167" cy="3214615"/>
          </a:xfrm>
        </p:grpSpPr>
        <p:sp>
          <p:nvSpPr>
            <p:cNvPr id="6" name="Google Shape;1320;p28">
              <a:extLst>
                <a:ext uri="{FF2B5EF4-FFF2-40B4-BE49-F238E27FC236}">
                  <a16:creationId xmlns:a16="http://schemas.microsoft.com/office/drawing/2014/main" id="{02F8203D-95BC-E526-460C-C7E53F8D548C}"/>
                </a:ext>
              </a:extLst>
            </p:cNvPr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1;p28">
              <a:extLst>
                <a:ext uri="{FF2B5EF4-FFF2-40B4-BE49-F238E27FC236}">
                  <a16:creationId xmlns:a16="http://schemas.microsoft.com/office/drawing/2014/main" id="{797438A1-E20C-4411-138B-F1B94A3D1B0B}"/>
                </a:ext>
              </a:extLst>
            </p:cNvPr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2;p28">
              <a:extLst>
                <a:ext uri="{FF2B5EF4-FFF2-40B4-BE49-F238E27FC236}">
                  <a16:creationId xmlns:a16="http://schemas.microsoft.com/office/drawing/2014/main" id="{9B634C2E-DF1B-5E52-590A-865B0459CBD7}"/>
                </a:ext>
              </a:extLst>
            </p:cNvPr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3;p28">
              <a:extLst>
                <a:ext uri="{FF2B5EF4-FFF2-40B4-BE49-F238E27FC236}">
                  <a16:creationId xmlns:a16="http://schemas.microsoft.com/office/drawing/2014/main" id="{B4F44075-E3D3-C013-E0A0-84BFDF78B45F}"/>
                </a:ext>
              </a:extLst>
            </p:cNvPr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4;p28">
              <a:extLst>
                <a:ext uri="{FF2B5EF4-FFF2-40B4-BE49-F238E27FC236}">
                  <a16:creationId xmlns:a16="http://schemas.microsoft.com/office/drawing/2014/main" id="{C1F3FE88-FD50-84DA-C943-835800F5A68D}"/>
                </a:ext>
              </a:extLst>
            </p:cNvPr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5;p28">
              <a:extLst>
                <a:ext uri="{FF2B5EF4-FFF2-40B4-BE49-F238E27FC236}">
                  <a16:creationId xmlns:a16="http://schemas.microsoft.com/office/drawing/2014/main" id="{A0DC37A1-37DA-E307-A86B-61AA9131B286}"/>
                </a:ext>
              </a:extLst>
            </p:cNvPr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6;p28">
              <a:extLst>
                <a:ext uri="{FF2B5EF4-FFF2-40B4-BE49-F238E27FC236}">
                  <a16:creationId xmlns:a16="http://schemas.microsoft.com/office/drawing/2014/main" id="{E6794C93-1E79-A571-DDBE-81C7616F7F63}"/>
                </a:ext>
              </a:extLst>
            </p:cNvPr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7;p28">
              <a:extLst>
                <a:ext uri="{FF2B5EF4-FFF2-40B4-BE49-F238E27FC236}">
                  <a16:creationId xmlns:a16="http://schemas.microsoft.com/office/drawing/2014/main" id="{50AEA1FD-D13A-5732-DCAD-F679EDBF48A2}"/>
                </a:ext>
              </a:extLst>
            </p:cNvPr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8;p28">
              <a:extLst>
                <a:ext uri="{FF2B5EF4-FFF2-40B4-BE49-F238E27FC236}">
                  <a16:creationId xmlns:a16="http://schemas.microsoft.com/office/drawing/2014/main" id="{5C102FC6-A047-7869-0411-DE3486128EF8}"/>
                </a:ext>
              </a:extLst>
            </p:cNvPr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9;p28">
              <a:extLst>
                <a:ext uri="{FF2B5EF4-FFF2-40B4-BE49-F238E27FC236}">
                  <a16:creationId xmlns:a16="http://schemas.microsoft.com/office/drawing/2014/main" id="{6C174BF6-55A3-BF18-F8D4-7D4030163C16}"/>
                </a:ext>
              </a:extLst>
            </p:cNvPr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0;p28">
              <a:extLst>
                <a:ext uri="{FF2B5EF4-FFF2-40B4-BE49-F238E27FC236}">
                  <a16:creationId xmlns:a16="http://schemas.microsoft.com/office/drawing/2014/main" id="{7920C2AE-89CB-043C-1330-B8C575B21B92}"/>
                </a:ext>
              </a:extLst>
            </p:cNvPr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1;p28">
              <a:extLst>
                <a:ext uri="{FF2B5EF4-FFF2-40B4-BE49-F238E27FC236}">
                  <a16:creationId xmlns:a16="http://schemas.microsoft.com/office/drawing/2014/main" id="{FE333C5E-6882-CCF4-D925-E48B6B7D4424}"/>
                </a:ext>
              </a:extLst>
            </p:cNvPr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2;p28">
              <a:extLst>
                <a:ext uri="{FF2B5EF4-FFF2-40B4-BE49-F238E27FC236}">
                  <a16:creationId xmlns:a16="http://schemas.microsoft.com/office/drawing/2014/main" id="{BA975F23-AFB7-199E-2FAB-24BB5C4FC8C8}"/>
                </a:ext>
              </a:extLst>
            </p:cNvPr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3;p28">
              <a:extLst>
                <a:ext uri="{FF2B5EF4-FFF2-40B4-BE49-F238E27FC236}">
                  <a16:creationId xmlns:a16="http://schemas.microsoft.com/office/drawing/2014/main" id="{D03515EF-E680-C3C3-2B1E-662636103A31}"/>
                </a:ext>
              </a:extLst>
            </p:cNvPr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4;p28">
              <a:extLst>
                <a:ext uri="{FF2B5EF4-FFF2-40B4-BE49-F238E27FC236}">
                  <a16:creationId xmlns:a16="http://schemas.microsoft.com/office/drawing/2014/main" id="{309AE2B1-5BA3-E2EB-8A2C-58C88C88D31E}"/>
                </a:ext>
              </a:extLst>
            </p:cNvPr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5;p28">
              <a:extLst>
                <a:ext uri="{FF2B5EF4-FFF2-40B4-BE49-F238E27FC236}">
                  <a16:creationId xmlns:a16="http://schemas.microsoft.com/office/drawing/2014/main" id="{C4DDCC20-BC48-52A2-F807-6FBB370B00E8}"/>
                </a:ext>
              </a:extLst>
            </p:cNvPr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6;p28">
              <a:extLst>
                <a:ext uri="{FF2B5EF4-FFF2-40B4-BE49-F238E27FC236}">
                  <a16:creationId xmlns:a16="http://schemas.microsoft.com/office/drawing/2014/main" id="{9C2E9C03-BDC9-612F-C567-DACA07DF00BD}"/>
                </a:ext>
              </a:extLst>
            </p:cNvPr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7;p28">
              <a:extLst>
                <a:ext uri="{FF2B5EF4-FFF2-40B4-BE49-F238E27FC236}">
                  <a16:creationId xmlns:a16="http://schemas.microsoft.com/office/drawing/2014/main" id="{0EA04E1F-A242-A02B-654C-69FB1AB9A32A}"/>
                </a:ext>
              </a:extLst>
            </p:cNvPr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8;p28">
              <a:extLst>
                <a:ext uri="{FF2B5EF4-FFF2-40B4-BE49-F238E27FC236}">
                  <a16:creationId xmlns:a16="http://schemas.microsoft.com/office/drawing/2014/main" id="{898107A9-9AAF-35A1-2AFC-D8BBFE14981C}"/>
                </a:ext>
              </a:extLst>
            </p:cNvPr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9;p28">
              <a:extLst>
                <a:ext uri="{FF2B5EF4-FFF2-40B4-BE49-F238E27FC236}">
                  <a16:creationId xmlns:a16="http://schemas.microsoft.com/office/drawing/2014/main" id="{65D473E8-D71B-47DB-62FB-2F4B2ACBF210}"/>
                </a:ext>
              </a:extLst>
            </p:cNvPr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0;p28">
              <a:extLst>
                <a:ext uri="{FF2B5EF4-FFF2-40B4-BE49-F238E27FC236}">
                  <a16:creationId xmlns:a16="http://schemas.microsoft.com/office/drawing/2014/main" id="{1F3C3650-B9EC-F3FC-FFEE-AB31360BD2B7}"/>
                </a:ext>
              </a:extLst>
            </p:cNvPr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1;p28">
              <a:extLst>
                <a:ext uri="{FF2B5EF4-FFF2-40B4-BE49-F238E27FC236}">
                  <a16:creationId xmlns:a16="http://schemas.microsoft.com/office/drawing/2014/main" id="{C6F15CBF-6F4C-3F16-452B-6DD7F7C96D26}"/>
                </a:ext>
              </a:extLst>
            </p:cNvPr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2;p28">
              <a:extLst>
                <a:ext uri="{FF2B5EF4-FFF2-40B4-BE49-F238E27FC236}">
                  <a16:creationId xmlns:a16="http://schemas.microsoft.com/office/drawing/2014/main" id="{53018C75-441A-937A-D896-616ACABFC1EC}"/>
                </a:ext>
              </a:extLst>
            </p:cNvPr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3;p28">
              <a:extLst>
                <a:ext uri="{FF2B5EF4-FFF2-40B4-BE49-F238E27FC236}">
                  <a16:creationId xmlns:a16="http://schemas.microsoft.com/office/drawing/2014/main" id="{3CE574BA-1C48-B95A-5DBF-4E97583F00A9}"/>
                </a:ext>
              </a:extLst>
            </p:cNvPr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4;p28">
              <a:extLst>
                <a:ext uri="{FF2B5EF4-FFF2-40B4-BE49-F238E27FC236}">
                  <a16:creationId xmlns:a16="http://schemas.microsoft.com/office/drawing/2014/main" id="{6AAB5420-59D6-96F5-7DD3-0B7F811D2B08}"/>
                </a:ext>
              </a:extLst>
            </p:cNvPr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5;p28">
              <a:extLst>
                <a:ext uri="{FF2B5EF4-FFF2-40B4-BE49-F238E27FC236}">
                  <a16:creationId xmlns:a16="http://schemas.microsoft.com/office/drawing/2014/main" id="{71AE182F-9F8F-6F37-58B7-DB51311045EB}"/>
                </a:ext>
              </a:extLst>
            </p:cNvPr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6;p28">
              <a:extLst>
                <a:ext uri="{FF2B5EF4-FFF2-40B4-BE49-F238E27FC236}">
                  <a16:creationId xmlns:a16="http://schemas.microsoft.com/office/drawing/2014/main" id="{87BD9B19-9628-0908-C0F8-345BE8681891}"/>
                </a:ext>
              </a:extLst>
            </p:cNvPr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7;p28">
              <a:extLst>
                <a:ext uri="{FF2B5EF4-FFF2-40B4-BE49-F238E27FC236}">
                  <a16:creationId xmlns:a16="http://schemas.microsoft.com/office/drawing/2014/main" id="{887521AF-541F-B856-7B25-56DEA0A5E228}"/>
                </a:ext>
              </a:extLst>
            </p:cNvPr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8;p28">
              <a:extLst>
                <a:ext uri="{FF2B5EF4-FFF2-40B4-BE49-F238E27FC236}">
                  <a16:creationId xmlns:a16="http://schemas.microsoft.com/office/drawing/2014/main" id="{DF1DB9A4-2D5B-D3F1-C0E7-16B891078248}"/>
                </a:ext>
              </a:extLst>
            </p:cNvPr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9;p28">
              <a:extLst>
                <a:ext uri="{FF2B5EF4-FFF2-40B4-BE49-F238E27FC236}">
                  <a16:creationId xmlns:a16="http://schemas.microsoft.com/office/drawing/2014/main" id="{2B0DDBAE-1EE1-C185-8F48-4475AB75EE2D}"/>
                </a:ext>
              </a:extLst>
            </p:cNvPr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0;p28">
              <a:extLst>
                <a:ext uri="{FF2B5EF4-FFF2-40B4-BE49-F238E27FC236}">
                  <a16:creationId xmlns:a16="http://schemas.microsoft.com/office/drawing/2014/main" id="{EBFFBA3D-8F1C-B478-0392-80E64C0E792F}"/>
                </a:ext>
              </a:extLst>
            </p:cNvPr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1;p28">
              <a:extLst>
                <a:ext uri="{FF2B5EF4-FFF2-40B4-BE49-F238E27FC236}">
                  <a16:creationId xmlns:a16="http://schemas.microsoft.com/office/drawing/2014/main" id="{58152F96-8A77-B5B7-0C95-2FA835DE7ACD}"/>
                </a:ext>
              </a:extLst>
            </p:cNvPr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2;p28">
              <a:extLst>
                <a:ext uri="{FF2B5EF4-FFF2-40B4-BE49-F238E27FC236}">
                  <a16:creationId xmlns:a16="http://schemas.microsoft.com/office/drawing/2014/main" id="{3190600B-A273-8D09-44A8-293329F5AF31}"/>
                </a:ext>
              </a:extLst>
            </p:cNvPr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3;p28">
              <a:extLst>
                <a:ext uri="{FF2B5EF4-FFF2-40B4-BE49-F238E27FC236}">
                  <a16:creationId xmlns:a16="http://schemas.microsoft.com/office/drawing/2014/main" id="{CAA7616C-E669-5470-58A7-88CB8B44ACEA}"/>
                </a:ext>
              </a:extLst>
            </p:cNvPr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4;p28">
              <a:extLst>
                <a:ext uri="{FF2B5EF4-FFF2-40B4-BE49-F238E27FC236}">
                  <a16:creationId xmlns:a16="http://schemas.microsoft.com/office/drawing/2014/main" id="{B1DD25AB-49BE-C788-2B2A-9C0075BD0C50}"/>
                </a:ext>
              </a:extLst>
            </p:cNvPr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5;p28">
              <a:extLst>
                <a:ext uri="{FF2B5EF4-FFF2-40B4-BE49-F238E27FC236}">
                  <a16:creationId xmlns:a16="http://schemas.microsoft.com/office/drawing/2014/main" id="{B67652BE-F26F-EA10-68C3-816C710A24C9}"/>
                </a:ext>
              </a:extLst>
            </p:cNvPr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6;p28">
              <a:extLst>
                <a:ext uri="{FF2B5EF4-FFF2-40B4-BE49-F238E27FC236}">
                  <a16:creationId xmlns:a16="http://schemas.microsoft.com/office/drawing/2014/main" id="{8990B5E1-B78F-C020-13B4-58A7442C8139}"/>
                </a:ext>
              </a:extLst>
            </p:cNvPr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7;p28">
              <a:extLst>
                <a:ext uri="{FF2B5EF4-FFF2-40B4-BE49-F238E27FC236}">
                  <a16:creationId xmlns:a16="http://schemas.microsoft.com/office/drawing/2014/main" id="{83C67A07-647F-4DD9-AA68-09F7F7B391EF}"/>
                </a:ext>
              </a:extLst>
            </p:cNvPr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;p28">
              <a:extLst>
                <a:ext uri="{FF2B5EF4-FFF2-40B4-BE49-F238E27FC236}">
                  <a16:creationId xmlns:a16="http://schemas.microsoft.com/office/drawing/2014/main" id="{E783E760-C7B9-8C66-F3C0-9C430B7DA0AD}"/>
                </a:ext>
              </a:extLst>
            </p:cNvPr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9;p28">
              <a:extLst>
                <a:ext uri="{FF2B5EF4-FFF2-40B4-BE49-F238E27FC236}">
                  <a16:creationId xmlns:a16="http://schemas.microsoft.com/office/drawing/2014/main" id="{78B0A90B-08F5-CB91-A14D-8690B28B4FAD}"/>
                </a:ext>
              </a:extLst>
            </p:cNvPr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0;p28">
              <a:extLst>
                <a:ext uri="{FF2B5EF4-FFF2-40B4-BE49-F238E27FC236}">
                  <a16:creationId xmlns:a16="http://schemas.microsoft.com/office/drawing/2014/main" id="{C3824A5A-25FF-4E7D-1B20-93A74E46CA4F}"/>
                </a:ext>
              </a:extLst>
            </p:cNvPr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1;p28">
              <a:extLst>
                <a:ext uri="{FF2B5EF4-FFF2-40B4-BE49-F238E27FC236}">
                  <a16:creationId xmlns:a16="http://schemas.microsoft.com/office/drawing/2014/main" id="{B75291FC-8CF8-43FA-DA83-6DF8808EC688}"/>
                </a:ext>
              </a:extLst>
            </p:cNvPr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2;p28">
              <a:extLst>
                <a:ext uri="{FF2B5EF4-FFF2-40B4-BE49-F238E27FC236}">
                  <a16:creationId xmlns:a16="http://schemas.microsoft.com/office/drawing/2014/main" id="{1C44C6D5-8BB5-7593-661B-BB5614257CCA}"/>
                </a:ext>
              </a:extLst>
            </p:cNvPr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3;p28">
              <a:extLst>
                <a:ext uri="{FF2B5EF4-FFF2-40B4-BE49-F238E27FC236}">
                  <a16:creationId xmlns:a16="http://schemas.microsoft.com/office/drawing/2014/main" id="{527C45D3-91FF-816A-EAB5-928E454C08F3}"/>
                </a:ext>
              </a:extLst>
            </p:cNvPr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45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2328373" y="15130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dirty="0"/>
              <a:t>Нека да преминем към демонстрацията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F225A-398E-0611-275B-ECB8AB2AE3C8}"/>
              </a:ext>
            </a:extLst>
          </p:cNvPr>
          <p:cNvSpPr/>
          <p:nvPr/>
        </p:nvSpPr>
        <p:spPr>
          <a:xfrm>
            <a:off x="2022516" y="3516501"/>
            <a:ext cx="5059815" cy="761086"/>
          </a:xfrm>
          <a:prstGeom prst="rect">
            <a:avLst/>
          </a:prstGeom>
          <a:solidFill>
            <a:srgbClr val="FCF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145</Words>
  <Application>Microsoft Office PowerPoint</Application>
  <PresentationFormat>On-screen Show (16:9)</PresentationFormat>
  <Paragraphs>14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Nunito Light</vt:lpstr>
      <vt:lpstr>Montserrat</vt:lpstr>
      <vt:lpstr>Maven Pro</vt:lpstr>
      <vt:lpstr>Bebas Neue</vt:lpstr>
      <vt:lpstr>Proxima Nova</vt:lpstr>
      <vt:lpstr>Investment Banking Expert Portfolio by Slidesgo</vt:lpstr>
      <vt:lpstr>Slidesgo Final Pages</vt:lpstr>
      <vt:lpstr>FMS  Factory Management System</vt:lpstr>
      <vt:lpstr>Отборът ни</vt:lpstr>
      <vt:lpstr>Технологиите, които използвахме</vt:lpstr>
      <vt:lpstr>Задачата ни</vt:lpstr>
      <vt:lpstr>Имплементацията</vt:lpstr>
      <vt:lpstr>Бъдеща разработка</vt:lpstr>
      <vt:lpstr>Нека да преминем към демонстрацията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Калоян К. Иванов</cp:lastModifiedBy>
  <cp:revision>124</cp:revision>
  <dcterms:modified xsi:type="dcterms:W3CDTF">2025-03-05T12:04:05Z</dcterms:modified>
</cp:coreProperties>
</file>