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825A-0513-4CDC-9524-02E9D6F8766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F45-9AA8-407D-A6F8-9BB7639E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3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825A-0513-4CDC-9524-02E9D6F8766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F45-9AA8-407D-A6F8-9BB7639E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2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825A-0513-4CDC-9524-02E9D6F8766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F45-9AA8-407D-A6F8-9BB7639E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30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825A-0513-4CDC-9524-02E9D6F8766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F45-9AA8-407D-A6F8-9BB7639E63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433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825A-0513-4CDC-9524-02E9D6F8766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F45-9AA8-407D-A6F8-9BB7639E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6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825A-0513-4CDC-9524-02E9D6F8766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F45-9AA8-407D-A6F8-9BB7639E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20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825A-0513-4CDC-9524-02E9D6F8766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F45-9AA8-407D-A6F8-9BB7639E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81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825A-0513-4CDC-9524-02E9D6F8766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F45-9AA8-407D-A6F8-9BB7639E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61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825A-0513-4CDC-9524-02E9D6F8766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F45-9AA8-407D-A6F8-9BB7639E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1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825A-0513-4CDC-9524-02E9D6F8766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F45-9AA8-407D-A6F8-9BB7639E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6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825A-0513-4CDC-9524-02E9D6F8766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F45-9AA8-407D-A6F8-9BB7639E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1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825A-0513-4CDC-9524-02E9D6F8766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F45-9AA8-407D-A6F8-9BB7639E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825A-0513-4CDC-9524-02E9D6F8766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F45-9AA8-407D-A6F8-9BB7639E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0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825A-0513-4CDC-9524-02E9D6F8766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F45-9AA8-407D-A6F8-9BB7639E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1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825A-0513-4CDC-9524-02E9D6F8766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F45-9AA8-407D-A6F8-9BB7639E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1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825A-0513-4CDC-9524-02E9D6F8766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F45-9AA8-407D-A6F8-9BB7639E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1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825A-0513-4CDC-9524-02E9D6F8766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F45-9AA8-407D-A6F8-9BB7639E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7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17825A-0513-4CDC-9524-02E9D6F8766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41F45-9AA8-407D-A6F8-9BB7639E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8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logo with a gear and a plant&#10;&#10;Description automatically generated">
            <a:extLst>
              <a:ext uri="{FF2B5EF4-FFF2-40B4-BE49-F238E27FC236}">
                <a16:creationId xmlns:a16="http://schemas.microsoft.com/office/drawing/2014/main" id="{CA46123C-FA86-659F-F570-9E92D913E9F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9" b="8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824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DB52-EA26-1215-7CEB-A7DB9DCE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7" y="609602"/>
            <a:ext cx="4795482" cy="164198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badi" panose="020B06040201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Members</a:t>
            </a:r>
          </a:p>
        </p:txBody>
      </p:sp>
      <p:pic>
        <p:nvPicPr>
          <p:cNvPr id="7" name="Picture 6" descr="Two hands holding each other's fists&#10;&#10;Description automatically generated">
            <a:extLst>
              <a:ext uri="{FF2B5EF4-FFF2-40B4-BE49-F238E27FC236}">
                <a16:creationId xmlns:a16="http://schemas.microsoft.com/office/drawing/2014/main" id="{31021F50-6453-62F0-88AF-1C7450FEDE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9" r="13127"/>
          <a:stretch/>
        </p:blipFill>
        <p:spPr>
          <a:xfrm>
            <a:off x="6094410" y="609601"/>
            <a:ext cx="5449889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A047838-7F9E-43CF-A116-26E7AAA8F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D6BC-A7CF-D283-EF5F-A8B99CAFC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43" y="2021942"/>
            <a:ext cx="4797256" cy="380999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Ivan-Mihail Ivanov, </a:t>
            </a:r>
            <a:r>
              <a:rPr lang="en-US" u="sng" dirty="0"/>
              <a:t>Scrum-trainer</a:t>
            </a:r>
            <a:r>
              <a:rPr lang="en-US" dirty="0"/>
              <a:t>, 9 B grade</a:t>
            </a:r>
          </a:p>
          <a:p>
            <a:pPr>
              <a:lnSpc>
                <a:spcPct val="150000"/>
              </a:lnSpc>
            </a:pPr>
            <a:r>
              <a:rPr lang="en-US" dirty="0"/>
              <a:t>Kristian Dimitrov, </a:t>
            </a:r>
            <a:r>
              <a:rPr lang="en-US" u="sng" dirty="0"/>
              <a:t>Front-End Developer</a:t>
            </a:r>
            <a:r>
              <a:rPr lang="en-US" dirty="0"/>
              <a:t>, 9 B grade</a:t>
            </a:r>
          </a:p>
          <a:p>
            <a:pPr>
              <a:lnSpc>
                <a:spcPct val="150000"/>
              </a:lnSpc>
            </a:pPr>
            <a:r>
              <a:rPr lang="en-US" dirty="0"/>
              <a:t>Kaloyan Ivanov, </a:t>
            </a:r>
            <a:r>
              <a:rPr lang="en-US" u="sng" dirty="0"/>
              <a:t>Front-End Developer</a:t>
            </a:r>
            <a:r>
              <a:rPr lang="en-US" dirty="0"/>
              <a:t>, 9 B grade</a:t>
            </a:r>
          </a:p>
          <a:p>
            <a:pPr>
              <a:lnSpc>
                <a:spcPct val="150000"/>
              </a:lnSpc>
            </a:pPr>
            <a:r>
              <a:rPr lang="en-US" dirty="0"/>
              <a:t>Ivaylo Gyurov, </a:t>
            </a:r>
            <a:r>
              <a:rPr lang="en-US" u="sng" dirty="0"/>
              <a:t>Designer</a:t>
            </a:r>
            <a:r>
              <a:rPr lang="en-US" dirty="0"/>
              <a:t>, 9 B grade</a:t>
            </a:r>
          </a:p>
          <a:p>
            <a:pPr>
              <a:lnSpc>
                <a:spcPct val="150000"/>
              </a:lnSpc>
            </a:pPr>
            <a:r>
              <a:rPr lang="en-US" dirty="0"/>
              <a:t>Alexander Manov, </a:t>
            </a:r>
            <a:r>
              <a:rPr lang="en-US" u="sng" dirty="0"/>
              <a:t>Mentor</a:t>
            </a:r>
            <a:r>
              <a:rPr lang="en-US" dirty="0"/>
              <a:t>, 11</a:t>
            </a:r>
            <a:r>
              <a:rPr lang="bg-BG" dirty="0"/>
              <a:t> А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93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A992-CB8E-B280-2476-747C07EA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60" y="950119"/>
            <a:ext cx="9404723" cy="900221"/>
          </a:xfrm>
        </p:spPr>
        <p:txBody>
          <a:bodyPr/>
          <a:lstStyle/>
          <a:p>
            <a:r>
              <a:rPr lang="en-US" sz="4800" dirty="0">
                <a:latin typeface="Abadi" panose="020B0604020104020204" pitchFamily="34" charset="0"/>
              </a:rPr>
              <a:t>Languages and tools:</a:t>
            </a:r>
          </a:p>
        </p:txBody>
      </p:sp>
      <p:pic>
        <p:nvPicPr>
          <p:cNvPr id="5" name="Content Placeholder 4" descr="A blue and white logo&#10;&#10;Description automatically generated">
            <a:extLst>
              <a:ext uri="{FF2B5EF4-FFF2-40B4-BE49-F238E27FC236}">
                <a16:creationId xmlns:a16="http://schemas.microsoft.com/office/drawing/2014/main" id="{B4088503-14DA-27A9-5608-FA5F3F497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407882"/>
            <a:ext cx="4773612" cy="1859513"/>
          </a:xfrm>
        </p:spPr>
      </p:pic>
      <p:pic>
        <p:nvPicPr>
          <p:cNvPr id="9" name="Picture 8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0CC7F983-D211-27C7-835A-C8969AA0C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073" y="4822029"/>
            <a:ext cx="4972050" cy="1459892"/>
          </a:xfrm>
          <a:prstGeom prst="rect">
            <a:avLst/>
          </a:prstGeom>
        </p:spPr>
      </p:pic>
      <p:pic>
        <p:nvPicPr>
          <p:cNvPr id="11" name="Picture 10" descr="A logo with blue and red circles&#10;&#10;Description automatically generated">
            <a:extLst>
              <a:ext uri="{FF2B5EF4-FFF2-40B4-BE49-F238E27FC236}">
                <a16:creationId xmlns:a16="http://schemas.microsoft.com/office/drawing/2014/main" id="{3C6B92E8-4310-392B-D794-C7DCE0F0C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145" y="4622218"/>
            <a:ext cx="3719026" cy="1859513"/>
          </a:xfrm>
          <a:prstGeom prst="rect">
            <a:avLst/>
          </a:prstGeom>
        </p:spPr>
      </p:pic>
      <p:pic>
        <p:nvPicPr>
          <p:cNvPr id="4" name="Picture 3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D2C42F8F-8652-DDC6-CE3C-6292C02361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123" y="1026703"/>
            <a:ext cx="1707097" cy="1715632"/>
          </a:xfrm>
          <a:prstGeom prst="rect">
            <a:avLst/>
          </a:prstGeom>
        </p:spPr>
      </p:pic>
      <p:pic>
        <p:nvPicPr>
          <p:cNvPr id="8" name="Picture 7" descr="A blue square with white letter w&#10;&#10;Description automatically generated">
            <a:extLst>
              <a:ext uri="{FF2B5EF4-FFF2-40B4-BE49-F238E27FC236}">
                <a16:creationId xmlns:a16="http://schemas.microsoft.com/office/drawing/2014/main" id="{E3D483E6-80A0-5C70-3A2A-3CD010B32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323" y="2981230"/>
            <a:ext cx="2440097" cy="1525060"/>
          </a:xfrm>
          <a:prstGeom prst="rect">
            <a:avLst/>
          </a:prstGeom>
        </p:spPr>
      </p:pic>
      <p:pic>
        <p:nvPicPr>
          <p:cNvPr id="12" name="Picture 11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75E6AE90-345D-9378-F976-5F81DFA287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699" y="3945421"/>
            <a:ext cx="3261374" cy="2174250"/>
          </a:xfrm>
          <a:prstGeom prst="rect">
            <a:avLst/>
          </a:prstGeom>
        </p:spPr>
      </p:pic>
      <p:pic>
        <p:nvPicPr>
          <p:cNvPr id="6" name="Picture 5" descr="A logo of a group of people&#10;&#10;Description automatically generated">
            <a:extLst>
              <a:ext uri="{FF2B5EF4-FFF2-40B4-BE49-F238E27FC236}">
                <a16:creationId xmlns:a16="http://schemas.microsoft.com/office/drawing/2014/main" id="{76706C92-D5E8-88C1-1548-699C551908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21" y="1966268"/>
            <a:ext cx="3810868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0"/>
              </a:schemeClr>
            </a:gs>
            <a:gs pos="76000">
              <a:schemeClr val="accent1">
                <a:lumMod val="75000"/>
              </a:schemeClr>
            </a:gs>
            <a:gs pos="62382">
              <a:srgbClr val="2E637F"/>
            </a:gs>
            <a:gs pos="83000">
              <a:schemeClr val="accent1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3D1A-FF62-3C09-D622-C2FD60AD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818" y="2619514"/>
            <a:ext cx="9086364" cy="1400530"/>
          </a:xfrm>
        </p:spPr>
        <p:txBody>
          <a:bodyPr/>
          <a:lstStyle/>
          <a:p>
            <a:pPr algn="ctr"/>
            <a:r>
              <a:rPr lang="en-US" sz="4800" dirty="0">
                <a:latin typeface="Abadi" panose="020B0604020104020204" pitchFamily="34" charset="0"/>
              </a:rPr>
              <a:t>Thank you for the attention!</a:t>
            </a:r>
          </a:p>
        </p:txBody>
      </p:sp>
    </p:spTree>
    <p:extLst>
      <p:ext uri="{BB962C8B-B14F-4D97-AF65-F5344CB8AC3E}">
        <p14:creationId xmlns:p14="http://schemas.microsoft.com/office/powerpoint/2010/main" val="211144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52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</vt:lpstr>
      <vt:lpstr>Arial</vt:lpstr>
      <vt:lpstr>Century Gothic</vt:lpstr>
      <vt:lpstr>Wingdings 3</vt:lpstr>
      <vt:lpstr>Ion</vt:lpstr>
      <vt:lpstr>PowerPoint Presentation</vt:lpstr>
      <vt:lpstr>Members</vt:lpstr>
      <vt:lpstr>Languages and tools:</vt:lpstr>
      <vt:lpstr>Thank you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Ivan-Mihail Ivanov</dc:creator>
  <cp:lastModifiedBy>Ivan-Mihail Ivanov</cp:lastModifiedBy>
  <cp:revision>5</cp:revision>
  <dcterms:created xsi:type="dcterms:W3CDTF">2023-12-12T18:23:26Z</dcterms:created>
  <dcterms:modified xsi:type="dcterms:W3CDTF">2023-12-12T20:31:59Z</dcterms:modified>
</cp:coreProperties>
</file>