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53" y="43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박미숙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이재호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허은서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김옥자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이성진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송경수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김춘자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김기태[컴퓨터시스템과]</cp:lastModifiedBy>
  <cp:revision>23</cp:revision>
  <dcterms:created xsi:type="dcterms:W3CDTF">2013-01-27T09:14:16Z</dcterms:created>
  <dcterms:modified xsi:type="dcterms:W3CDTF">2023-05-18T01:34:27Z</dcterms:modified>
  <cp:category/>
</cp:coreProperties>
</file>