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1"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Fira Sans Extra Condensed" panose="020F0502020204030204" pitchFamily="34" charset="0"/>
      <p:regular r:id="rId21"/>
      <p:bold r:id="rId22"/>
      <p:italic r:id="rId23"/>
      <p:boldItalic r:id="rId24"/>
    </p:embeddedFont>
    <p:embeddedFont>
      <p:font typeface="Fira Sans Extra Condensed Medium" panose="020B0603050000020004" pitchFamily="34" charset="0"/>
      <p:regular r:id="rId25"/>
      <p:bold r:id="rId26"/>
      <p:italic r:id="rId27"/>
      <p:boldItalic r:id="rId28"/>
    </p:embeddedFont>
    <p:embeddedFont>
      <p:font typeface="Helvetica Neue" panose="02000503000000020004" pitchFamily="2" charset="0"/>
      <p:regular r:id="rId29"/>
      <p:bold r:id="rId30"/>
      <p:italic r:id="rId31"/>
      <p:boldItalic r:id="rId32"/>
    </p:embeddedFont>
    <p:embeddedFont>
      <p:font typeface="Livvic" pitchFamily="2" charset="77"/>
      <p:regular r:id="rId33"/>
      <p:bold r:id="rId34"/>
      <p:italic r:id="rId35"/>
      <p:boldItalic r:id="rId36"/>
    </p:embeddedFont>
    <p:embeddedFont>
      <p:font typeface="Roboto" panose="02000000000000000000" pitchFamily="2" charset="0"/>
      <p:regular r:id="rId37"/>
      <p:bold r:id="rId38"/>
      <p:italic r:id="rId39"/>
      <p:boldItalic r:id="rId40"/>
    </p:embeddedFont>
    <p:embeddedFont>
      <p:font typeface="Roboto Condensed" panose="020F0502020204030204" pitchFamily="34" charset="0"/>
      <p:regular r:id="rId41"/>
      <p:bold r:id="rId42"/>
      <p:italic r:id="rId43"/>
      <p:boldItalic r:id="rId44"/>
    </p:embeddedFont>
    <p:embeddedFont>
      <p:font typeface="Roboto Condensed Light" panose="020F0302020204030204" pitchFamily="34" charset="0"/>
      <p:regular r:id="rId45"/>
      <p:bold r:id="rId46"/>
      <p:italic r:id="rId47"/>
      <p:boldItalic r:id="rId48"/>
    </p:embeddedFont>
    <p:embeddedFont>
      <p:font typeface="Squada One" panose="02000000000000000000" pitchFamily="2" charset="0"/>
      <p:regular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600AAE3-D4DA-4CC6-8898-82BAB9C6651B}">
  <a:tblStyle styleId="{9600AAE3-D4DA-4CC6-8898-82BAB9C6651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3"/>
    <p:restoredTop sz="94694"/>
  </p:normalViewPr>
  <p:slideViewPr>
    <p:cSldViewPr snapToGrid="0">
      <p:cViewPr varScale="1">
        <p:scale>
          <a:sx n="145" d="100"/>
          <a:sy n="145" d="100"/>
        </p:scale>
        <p:origin x="176" y="4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font" Target="fonts/font19.fntdata"/><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font" Target="fonts/font22.fntdata"/><Relationship Id="rId47" Type="http://schemas.openxmlformats.org/officeDocument/2006/relationships/font" Target="fonts/font27.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9.fntdata"/><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font" Target="fonts/font20.fntdata"/><Relationship Id="rId45" Type="http://schemas.openxmlformats.org/officeDocument/2006/relationships/font" Target="fonts/font25.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4" Type="http://schemas.openxmlformats.org/officeDocument/2006/relationships/font" Target="fonts/font24.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font" Target="fonts/font23.fntdata"/><Relationship Id="rId48" Type="http://schemas.openxmlformats.org/officeDocument/2006/relationships/font" Target="fonts/font28.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 Id="rId46" Type="http://schemas.openxmlformats.org/officeDocument/2006/relationships/font" Target="fonts/font26.fntdata"/><Relationship Id="rId20" Type="http://schemas.openxmlformats.org/officeDocument/2006/relationships/notesMaster" Target="notesMasters/notesMaster1.xml"/><Relationship Id="rId41" Type="http://schemas.openxmlformats.org/officeDocument/2006/relationships/font" Target="fonts/font21.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49" Type="http://schemas.openxmlformats.org/officeDocument/2006/relationships/font" Target="fonts/font2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g31b1b39f49d_0_3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4" name="Google Shape;714;g31b1b39f49d_0_3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31b1b39f49d_0_3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31b1b39f49d_0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31b1b39f49d_0_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31b1b39f49d_0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31b1b39f49d_0_3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5" name="Google Shape;745;g31b1b39f49d_0_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1"/>
        <p:cNvGrpSpPr/>
        <p:nvPr/>
      </p:nvGrpSpPr>
      <p:grpSpPr>
        <a:xfrm>
          <a:off x="0" y="0"/>
          <a:ext cx="0" cy="0"/>
          <a:chOff x="0" y="0"/>
          <a:chExt cx="0" cy="0"/>
        </a:xfrm>
      </p:grpSpPr>
      <p:sp>
        <p:nvSpPr>
          <p:cNvPr id="752" name="Google Shape;752;g31b1b39f49d_0_4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3" name="Google Shape;753;g31b1b39f49d_0_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31b1b39f49d_0_4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31b1b39f49d_0_4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31b1b39f49d_0_4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31b1b39f49d_0_4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31b1b39f49d_0_4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31b1b39f49d_0_4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31b1b39f49d_0_4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g31b1b39f49d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g555f6d730f1d2774_2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 name="Google Shape;576;g555f6d730f1d2774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a39e48574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a39e48574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31b1b39f49d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31b1b39f49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31b1b39f49d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31b1b39f49d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g31b1b39f49d_0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6" name="Google Shape;646;g31b1b39f49d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g31b1b39f49d_0_2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8" name="Google Shape;678;g31b1b39f49d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g31b1b39f49d_0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9" name="Google Shape;689;g31b1b39f49d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31b1b39f49d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31b1b39f49d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hyperlink" Target="http://bit.ly/2TtBDfr" TargetMode="Externa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freepik.es/foto-gratis/macho-angulo-casco-realidad-virtual_7133530.htm" TargetMode="External"/><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accent1"/>
            </a:gs>
            <a:gs pos="100000">
              <a:schemeClr val="accent2"/>
            </a:gs>
          </a:gsLst>
          <a:lin ang="5400012" scaled="0"/>
        </a:gra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1" name="Google Shape;11;p2"/>
          <p:cNvSpPr txBox="1"/>
          <p:nvPr/>
        </p:nvSpPr>
        <p:spPr>
          <a:xfrm flipH="1">
            <a:off x="1375550" y="3092475"/>
            <a:ext cx="6393000" cy="670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6000">
              <a:solidFill>
                <a:srgbClr val="FFFFFF"/>
              </a:solidFill>
              <a:latin typeface="Squada One"/>
              <a:ea typeface="Squada One"/>
              <a:cs typeface="Squada One"/>
              <a:sym typeface="Squada One"/>
            </a:endParaRPr>
          </a:p>
        </p:txBody>
      </p:sp>
      <p:pic>
        <p:nvPicPr>
          <p:cNvPr id="12" name="Google Shape;12;p2"/>
          <p:cNvPicPr preferRelativeResize="0"/>
          <p:nvPr/>
        </p:nvPicPr>
        <p:blipFill>
          <a:blip r:embed="rId2">
            <a:alphaModFix/>
          </a:blip>
          <a:stretch>
            <a:fillRect/>
          </a:stretch>
        </p:blipFill>
        <p:spPr>
          <a:xfrm>
            <a:off x="63" y="-399756"/>
            <a:ext cx="9144000" cy="4369387"/>
          </a:xfrm>
          <a:prstGeom prst="rect">
            <a:avLst/>
          </a:prstGeom>
          <a:noFill/>
          <a:ln>
            <a:noFill/>
          </a:ln>
        </p:spPr>
      </p:pic>
      <p:sp>
        <p:nvSpPr>
          <p:cNvPr id="13" name="Google Shape;13;p2"/>
          <p:cNvSpPr txBox="1">
            <a:spLocks noGrp="1"/>
          </p:cNvSpPr>
          <p:nvPr>
            <p:ph type="title"/>
          </p:nvPr>
        </p:nvSpPr>
        <p:spPr>
          <a:xfrm>
            <a:off x="457200" y="2932650"/>
            <a:ext cx="8229600" cy="5109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3000"/>
              <a:buFont typeface="Squada One"/>
              <a:buNone/>
              <a:defRPr sz="3000">
                <a:latin typeface="Squada One"/>
                <a:ea typeface="Squada One"/>
                <a:cs typeface="Squada One"/>
                <a:sym typeface="Squada One"/>
              </a:defRPr>
            </a:lvl2pPr>
            <a:lvl3pPr lvl="2">
              <a:spcBef>
                <a:spcPts val="0"/>
              </a:spcBef>
              <a:spcAft>
                <a:spcPts val="0"/>
              </a:spcAft>
              <a:buSzPts val="3000"/>
              <a:buFont typeface="Squada One"/>
              <a:buNone/>
              <a:defRPr sz="3000">
                <a:latin typeface="Squada One"/>
                <a:ea typeface="Squada One"/>
                <a:cs typeface="Squada One"/>
                <a:sym typeface="Squada One"/>
              </a:defRPr>
            </a:lvl3pPr>
            <a:lvl4pPr lvl="3">
              <a:spcBef>
                <a:spcPts val="0"/>
              </a:spcBef>
              <a:spcAft>
                <a:spcPts val="0"/>
              </a:spcAft>
              <a:buSzPts val="3000"/>
              <a:buFont typeface="Squada One"/>
              <a:buNone/>
              <a:defRPr sz="3000">
                <a:latin typeface="Squada One"/>
                <a:ea typeface="Squada One"/>
                <a:cs typeface="Squada One"/>
                <a:sym typeface="Squada One"/>
              </a:defRPr>
            </a:lvl4pPr>
            <a:lvl5pPr lvl="4">
              <a:spcBef>
                <a:spcPts val="0"/>
              </a:spcBef>
              <a:spcAft>
                <a:spcPts val="0"/>
              </a:spcAft>
              <a:buSzPts val="3000"/>
              <a:buFont typeface="Squada One"/>
              <a:buNone/>
              <a:defRPr sz="3000">
                <a:latin typeface="Squada One"/>
                <a:ea typeface="Squada One"/>
                <a:cs typeface="Squada One"/>
                <a:sym typeface="Squada One"/>
              </a:defRPr>
            </a:lvl5pPr>
            <a:lvl6pPr lvl="5">
              <a:spcBef>
                <a:spcPts val="0"/>
              </a:spcBef>
              <a:spcAft>
                <a:spcPts val="0"/>
              </a:spcAft>
              <a:buSzPts val="3000"/>
              <a:buFont typeface="Squada One"/>
              <a:buNone/>
              <a:defRPr sz="3000">
                <a:latin typeface="Squada One"/>
                <a:ea typeface="Squada One"/>
                <a:cs typeface="Squada One"/>
                <a:sym typeface="Squada One"/>
              </a:defRPr>
            </a:lvl6pPr>
            <a:lvl7pPr lvl="6">
              <a:spcBef>
                <a:spcPts val="0"/>
              </a:spcBef>
              <a:spcAft>
                <a:spcPts val="0"/>
              </a:spcAft>
              <a:buSzPts val="3000"/>
              <a:buFont typeface="Squada One"/>
              <a:buNone/>
              <a:defRPr sz="3000">
                <a:latin typeface="Squada One"/>
                <a:ea typeface="Squada One"/>
                <a:cs typeface="Squada One"/>
                <a:sym typeface="Squada One"/>
              </a:defRPr>
            </a:lvl7pPr>
            <a:lvl8pPr lvl="7">
              <a:spcBef>
                <a:spcPts val="0"/>
              </a:spcBef>
              <a:spcAft>
                <a:spcPts val="0"/>
              </a:spcAft>
              <a:buSzPts val="3000"/>
              <a:buFont typeface="Squada One"/>
              <a:buNone/>
              <a:defRPr sz="3000">
                <a:latin typeface="Squada One"/>
                <a:ea typeface="Squada One"/>
                <a:cs typeface="Squada One"/>
                <a:sym typeface="Squada One"/>
              </a:defRPr>
            </a:lvl8pPr>
            <a:lvl9pPr lvl="8">
              <a:spcBef>
                <a:spcPts val="0"/>
              </a:spcBef>
              <a:spcAft>
                <a:spcPts val="0"/>
              </a:spcAft>
              <a:buSzPts val="3000"/>
              <a:buFont typeface="Squada One"/>
              <a:buNone/>
              <a:defRPr sz="3000">
                <a:latin typeface="Squada One"/>
                <a:ea typeface="Squada One"/>
                <a:cs typeface="Squada One"/>
                <a:sym typeface="Squada One"/>
              </a:defRPr>
            </a:lvl9pPr>
          </a:lstStyle>
          <a:p>
            <a:endParaRPr/>
          </a:p>
        </p:txBody>
      </p:sp>
      <p:sp>
        <p:nvSpPr>
          <p:cNvPr id="14" name="Google Shape;14;p2"/>
          <p:cNvSpPr txBox="1">
            <a:spLocks noGrp="1"/>
          </p:cNvSpPr>
          <p:nvPr>
            <p:ph type="subTitle" idx="1"/>
          </p:nvPr>
        </p:nvSpPr>
        <p:spPr>
          <a:xfrm>
            <a:off x="457275" y="3192525"/>
            <a:ext cx="8229600" cy="417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0"/>
        <p:cNvGrpSpPr/>
        <p:nvPr/>
      </p:nvGrpSpPr>
      <p:grpSpPr>
        <a:xfrm>
          <a:off x="0" y="0"/>
          <a:ext cx="0" cy="0"/>
          <a:chOff x="0" y="0"/>
          <a:chExt cx="0" cy="0"/>
        </a:xfrm>
      </p:grpSpPr>
      <p:sp>
        <p:nvSpPr>
          <p:cNvPr id="71" name="Google Shape;7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72" name="Google Shape;72;p11"/>
          <p:cNvSpPr txBox="1">
            <a:spLocks noGrp="1"/>
          </p:cNvSpPr>
          <p:nvPr>
            <p:ph type="title" hasCustomPrompt="1"/>
          </p:nvPr>
        </p:nvSpPr>
        <p:spPr>
          <a:xfrm>
            <a:off x="539999" y="1400065"/>
            <a:ext cx="8064000" cy="1780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5000"/>
              <a:buNone/>
              <a:defRPr sz="11500"/>
            </a:lvl1pPr>
            <a:lvl2pPr lvl="1" algn="ctr" rtl="0">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9pPr>
          </a:lstStyle>
          <a:p>
            <a:r>
              <a:t>xx%</a:t>
            </a:r>
          </a:p>
        </p:txBody>
      </p:sp>
      <p:sp>
        <p:nvSpPr>
          <p:cNvPr id="73" name="Google Shape;73;p11"/>
          <p:cNvSpPr txBox="1">
            <a:spLocks noGrp="1"/>
          </p:cNvSpPr>
          <p:nvPr>
            <p:ph type="subTitle" idx="1"/>
          </p:nvPr>
        </p:nvSpPr>
        <p:spPr>
          <a:xfrm>
            <a:off x="537375" y="3235240"/>
            <a:ext cx="8066700" cy="39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pic>
        <p:nvPicPr>
          <p:cNvPr id="74" name="Google Shape;74;p11"/>
          <p:cNvPicPr preferRelativeResize="0"/>
          <p:nvPr/>
        </p:nvPicPr>
        <p:blipFill>
          <a:blip r:embed="rId2">
            <a:alphaModFix/>
          </a:blip>
          <a:stretch>
            <a:fillRect/>
          </a:stretch>
        </p:blipFill>
        <p:spPr>
          <a:xfrm flipH="1">
            <a:off x="6945663" y="-346987"/>
            <a:ext cx="2300675" cy="2075900"/>
          </a:xfrm>
          <a:prstGeom prst="rect">
            <a:avLst/>
          </a:prstGeom>
          <a:noFill/>
          <a:ln>
            <a:noFill/>
          </a:ln>
        </p:spPr>
      </p:pic>
      <p:pic>
        <p:nvPicPr>
          <p:cNvPr id="75" name="Google Shape;75;p11"/>
          <p:cNvPicPr preferRelativeResize="0"/>
          <p:nvPr/>
        </p:nvPicPr>
        <p:blipFill>
          <a:blip r:embed="rId2">
            <a:alphaModFix/>
          </a:blip>
          <a:stretch>
            <a:fillRect/>
          </a:stretch>
        </p:blipFill>
        <p:spPr>
          <a:xfrm rot="10800000" flipH="1">
            <a:off x="0" y="3414791"/>
            <a:ext cx="2300675" cy="2075900"/>
          </a:xfrm>
          <a:prstGeom prst="rect">
            <a:avLst/>
          </a:prstGeom>
          <a:noFill/>
          <a:ln>
            <a:noFill/>
          </a:ln>
        </p:spPr>
      </p:pic>
      <p:pic>
        <p:nvPicPr>
          <p:cNvPr id="76" name="Google Shape;76;p11"/>
          <p:cNvPicPr preferRelativeResize="0"/>
          <p:nvPr/>
        </p:nvPicPr>
        <p:blipFill>
          <a:blip r:embed="rId2">
            <a:alphaModFix/>
          </a:blip>
          <a:stretch>
            <a:fillRect/>
          </a:stretch>
        </p:blipFill>
        <p:spPr>
          <a:xfrm rot="10800000" flipH="1">
            <a:off x="-104897" y="-695083"/>
            <a:ext cx="2300675" cy="2075900"/>
          </a:xfrm>
          <a:prstGeom prst="rect">
            <a:avLst/>
          </a:prstGeom>
          <a:noFill/>
          <a:ln>
            <a:noFill/>
          </a:ln>
        </p:spPr>
      </p:pic>
      <p:pic>
        <p:nvPicPr>
          <p:cNvPr id="77" name="Google Shape;77;p11"/>
          <p:cNvPicPr preferRelativeResize="0"/>
          <p:nvPr/>
        </p:nvPicPr>
        <p:blipFill>
          <a:blip r:embed="rId2">
            <a:alphaModFix/>
          </a:blip>
          <a:stretch>
            <a:fillRect/>
          </a:stretch>
        </p:blipFill>
        <p:spPr>
          <a:xfrm flipH="1">
            <a:off x="6945663" y="3773854"/>
            <a:ext cx="2300675" cy="20759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8"/>
        <p:cNvGrpSpPr/>
        <p:nvPr/>
      </p:nvGrpSpPr>
      <p:grpSpPr>
        <a:xfrm>
          <a:off x="0" y="0"/>
          <a:ext cx="0" cy="0"/>
          <a:chOff x="0" y="0"/>
          <a:chExt cx="0" cy="0"/>
        </a:xfrm>
      </p:grpSpPr>
      <p:sp>
        <p:nvSpPr>
          <p:cNvPr id="79" name="Google Shape;7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1">
  <p:cSld name="CUSTOM_6">
    <p:spTree>
      <p:nvGrpSpPr>
        <p:cNvPr id="1" name="Shape 80"/>
        <p:cNvGrpSpPr/>
        <p:nvPr/>
      </p:nvGrpSpPr>
      <p:grpSpPr>
        <a:xfrm>
          <a:off x="0" y="0"/>
          <a:ext cx="0" cy="0"/>
          <a:chOff x="0" y="0"/>
          <a:chExt cx="0" cy="0"/>
        </a:xfrm>
      </p:grpSpPr>
      <p:sp>
        <p:nvSpPr>
          <p:cNvPr id="81" name="Google Shape;81;p13"/>
          <p:cNvSpPr txBox="1">
            <a:spLocks noGrp="1"/>
          </p:cNvSpPr>
          <p:nvPr>
            <p:ph type="ctrTitle"/>
          </p:nvPr>
        </p:nvSpPr>
        <p:spPr>
          <a:xfrm>
            <a:off x="1690457" y="2052406"/>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2" name="Google Shape;82;p13"/>
          <p:cNvSpPr txBox="1">
            <a:spLocks noGrp="1"/>
          </p:cNvSpPr>
          <p:nvPr>
            <p:ph type="subTitle" idx="1"/>
          </p:nvPr>
        </p:nvSpPr>
        <p:spPr>
          <a:xfrm>
            <a:off x="2051807" y="2538657"/>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83" name="Google Shape;83;p13"/>
          <p:cNvSpPr txBox="1">
            <a:spLocks noGrp="1"/>
          </p:cNvSpPr>
          <p:nvPr>
            <p:ph type="ctrTitle" idx="2"/>
          </p:nvPr>
        </p:nvSpPr>
        <p:spPr>
          <a:xfrm>
            <a:off x="1690457" y="3599531"/>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4" name="Google Shape;84;p13"/>
          <p:cNvSpPr txBox="1">
            <a:spLocks noGrp="1"/>
          </p:cNvSpPr>
          <p:nvPr>
            <p:ph type="subTitle" idx="3"/>
          </p:nvPr>
        </p:nvSpPr>
        <p:spPr>
          <a:xfrm>
            <a:off x="2051807" y="4048600"/>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85" name="Google Shape;85;p13"/>
          <p:cNvSpPr txBox="1">
            <a:spLocks noGrp="1"/>
          </p:cNvSpPr>
          <p:nvPr>
            <p:ph type="ctrTitle" idx="4"/>
          </p:nvPr>
        </p:nvSpPr>
        <p:spPr>
          <a:xfrm>
            <a:off x="4824357" y="2052406"/>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6" name="Google Shape;86;p13"/>
          <p:cNvSpPr txBox="1">
            <a:spLocks noGrp="1"/>
          </p:cNvSpPr>
          <p:nvPr>
            <p:ph type="subTitle" idx="5"/>
          </p:nvPr>
        </p:nvSpPr>
        <p:spPr>
          <a:xfrm>
            <a:off x="5185707" y="2538657"/>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87" name="Google Shape;87;p13"/>
          <p:cNvSpPr txBox="1">
            <a:spLocks noGrp="1"/>
          </p:cNvSpPr>
          <p:nvPr>
            <p:ph type="ctrTitle" idx="6"/>
          </p:nvPr>
        </p:nvSpPr>
        <p:spPr>
          <a:xfrm>
            <a:off x="4824357" y="3599531"/>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8" name="Google Shape;88;p13"/>
          <p:cNvSpPr txBox="1">
            <a:spLocks noGrp="1"/>
          </p:cNvSpPr>
          <p:nvPr>
            <p:ph type="subTitle" idx="7"/>
          </p:nvPr>
        </p:nvSpPr>
        <p:spPr>
          <a:xfrm>
            <a:off x="5185707" y="4048600"/>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89" name="Google Shape;89;p13"/>
          <p:cNvSpPr txBox="1">
            <a:spLocks noGrp="1"/>
          </p:cNvSpPr>
          <p:nvPr>
            <p:ph type="ctrTitle" idx="8"/>
          </p:nvPr>
        </p:nvSpPr>
        <p:spPr>
          <a:xfrm>
            <a:off x="1122278" y="401450"/>
            <a:ext cx="68994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90" name="Google Shape;90;p13"/>
          <p:cNvSpPr txBox="1">
            <a:spLocks noGrp="1"/>
          </p:cNvSpPr>
          <p:nvPr>
            <p:ph type="title" idx="9" hasCustomPrompt="1"/>
          </p:nvPr>
        </p:nvSpPr>
        <p:spPr>
          <a:xfrm>
            <a:off x="2128157" y="1555631"/>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4800"/>
              <a:buNone/>
              <a:defRPr sz="48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91" name="Google Shape;91;p13"/>
          <p:cNvSpPr txBox="1">
            <a:spLocks noGrp="1"/>
          </p:cNvSpPr>
          <p:nvPr>
            <p:ph type="title" idx="13" hasCustomPrompt="1"/>
          </p:nvPr>
        </p:nvSpPr>
        <p:spPr>
          <a:xfrm>
            <a:off x="2128157" y="3074022"/>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92" name="Google Shape;92;p13"/>
          <p:cNvSpPr txBox="1">
            <a:spLocks noGrp="1"/>
          </p:cNvSpPr>
          <p:nvPr>
            <p:ph type="title" idx="14" hasCustomPrompt="1"/>
          </p:nvPr>
        </p:nvSpPr>
        <p:spPr>
          <a:xfrm>
            <a:off x="5262057" y="1555631"/>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93" name="Google Shape;93;p13"/>
          <p:cNvSpPr txBox="1">
            <a:spLocks noGrp="1"/>
          </p:cNvSpPr>
          <p:nvPr>
            <p:ph type="title" idx="15" hasCustomPrompt="1"/>
          </p:nvPr>
        </p:nvSpPr>
        <p:spPr>
          <a:xfrm>
            <a:off x="5262057" y="3074022"/>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2">
  <p:cSld name="CUSTOM_36">
    <p:spTree>
      <p:nvGrpSpPr>
        <p:cNvPr id="1" name="Shape 94"/>
        <p:cNvGrpSpPr/>
        <p:nvPr/>
      </p:nvGrpSpPr>
      <p:grpSpPr>
        <a:xfrm>
          <a:off x="0" y="0"/>
          <a:ext cx="0" cy="0"/>
          <a:chOff x="0" y="0"/>
          <a:chExt cx="0" cy="0"/>
        </a:xfrm>
      </p:grpSpPr>
      <p:sp>
        <p:nvSpPr>
          <p:cNvPr id="95" name="Google Shape;95;p14"/>
          <p:cNvSpPr txBox="1">
            <a:spLocks noGrp="1"/>
          </p:cNvSpPr>
          <p:nvPr>
            <p:ph type="ctrTitle"/>
          </p:nvPr>
        </p:nvSpPr>
        <p:spPr>
          <a:xfrm>
            <a:off x="657228" y="1778585"/>
            <a:ext cx="1959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96" name="Google Shape;96;p14"/>
          <p:cNvSpPr txBox="1">
            <a:spLocks noGrp="1"/>
          </p:cNvSpPr>
          <p:nvPr>
            <p:ph type="subTitle" idx="1"/>
          </p:nvPr>
        </p:nvSpPr>
        <p:spPr>
          <a:xfrm>
            <a:off x="657228" y="2252441"/>
            <a:ext cx="19593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97" name="Google Shape;97;p14"/>
          <p:cNvSpPr txBox="1">
            <a:spLocks noGrp="1"/>
          </p:cNvSpPr>
          <p:nvPr>
            <p:ph type="ctrTitle" idx="2"/>
          </p:nvPr>
        </p:nvSpPr>
        <p:spPr>
          <a:xfrm>
            <a:off x="693636" y="3580934"/>
            <a:ext cx="19065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98" name="Google Shape;98;p14"/>
          <p:cNvSpPr txBox="1">
            <a:spLocks noGrp="1"/>
          </p:cNvSpPr>
          <p:nvPr>
            <p:ph type="subTitle" idx="3"/>
          </p:nvPr>
        </p:nvSpPr>
        <p:spPr>
          <a:xfrm>
            <a:off x="693636" y="4036206"/>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99" name="Google Shape;99;p14"/>
          <p:cNvSpPr txBox="1">
            <a:spLocks noGrp="1"/>
          </p:cNvSpPr>
          <p:nvPr>
            <p:ph type="ctrTitle" idx="4"/>
          </p:nvPr>
        </p:nvSpPr>
        <p:spPr>
          <a:xfrm>
            <a:off x="3207532" y="1784778"/>
            <a:ext cx="17997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0" name="Google Shape;100;p14"/>
          <p:cNvSpPr txBox="1">
            <a:spLocks noGrp="1"/>
          </p:cNvSpPr>
          <p:nvPr>
            <p:ph type="subTitle" idx="5"/>
          </p:nvPr>
        </p:nvSpPr>
        <p:spPr>
          <a:xfrm>
            <a:off x="3188332" y="2252437"/>
            <a:ext cx="18381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01" name="Google Shape;101;p14"/>
          <p:cNvSpPr txBox="1">
            <a:spLocks noGrp="1"/>
          </p:cNvSpPr>
          <p:nvPr>
            <p:ph type="ctrTitle" idx="6"/>
          </p:nvPr>
        </p:nvSpPr>
        <p:spPr>
          <a:xfrm>
            <a:off x="3233530" y="3580934"/>
            <a:ext cx="17538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2" name="Google Shape;102;p14"/>
          <p:cNvSpPr txBox="1">
            <a:spLocks noGrp="1"/>
          </p:cNvSpPr>
          <p:nvPr>
            <p:ph type="subTitle" idx="7"/>
          </p:nvPr>
        </p:nvSpPr>
        <p:spPr>
          <a:xfrm>
            <a:off x="3157180" y="4036206"/>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03" name="Google Shape;103;p14"/>
          <p:cNvSpPr txBox="1">
            <a:spLocks noGrp="1"/>
          </p:cNvSpPr>
          <p:nvPr>
            <p:ph type="ctrTitle" idx="8"/>
          </p:nvPr>
        </p:nvSpPr>
        <p:spPr>
          <a:xfrm>
            <a:off x="579450" y="401450"/>
            <a:ext cx="45930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04" name="Google Shape;104;p14"/>
          <p:cNvSpPr txBox="1">
            <a:spLocks noGrp="1"/>
          </p:cNvSpPr>
          <p:nvPr>
            <p:ph type="title" idx="9" hasCustomPrompt="1"/>
          </p:nvPr>
        </p:nvSpPr>
        <p:spPr>
          <a:xfrm>
            <a:off x="683628" y="1358010"/>
            <a:ext cx="19065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4800"/>
              <a:buNone/>
              <a:defRPr sz="48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05" name="Google Shape;105;p14"/>
          <p:cNvSpPr txBox="1">
            <a:spLocks noGrp="1"/>
          </p:cNvSpPr>
          <p:nvPr>
            <p:ph type="title" idx="13" hasCustomPrompt="1"/>
          </p:nvPr>
        </p:nvSpPr>
        <p:spPr>
          <a:xfrm>
            <a:off x="693636" y="3141768"/>
            <a:ext cx="19065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06" name="Google Shape;106;p14"/>
          <p:cNvSpPr txBox="1">
            <a:spLocks noGrp="1"/>
          </p:cNvSpPr>
          <p:nvPr>
            <p:ph type="title" idx="14" hasCustomPrompt="1"/>
          </p:nvPr>
        </p:nvSpPr>
        <p:spPr>
          <a:xfrm>
            <a:off x="3180682" y="1370400"/>
            <a:ext cx="18534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07" name="Google Shape;107;p14"/>
          <p:cNvSpPr txBox="1">
            <a:spLocks noGrp="1"/>
          </p:cNvSpPr>
          <p:nvPr>
            <p:ph type="title" idx="15" hasCustomPrompt="1"/>
          </p:nvPr>
        </p:nvSpPr>
        <p:spPr>
          <a:xfrm>
            <a:off x="3233530" y="3141774"/>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pic>
        <p:nvPicPr>
          <p:cNvPr id="108" name="Google Shape;108;p14"/>
          <p:cNvPicPr preferRelativeResize="0"/>
          <p:nvPr/>
        </p:nvPicPr>
        <p:blipFill>
          <a:blip r:embed="rId2">
            <a:alphaModFix/>
          </a:blip>
          <a:stretch>
            <a:fillRect/>
          </a:stretch>
        </p:blipFill>
        <p:spPr>
          <a:xfrm rot="10800000">
            <a:off x="5341276" y="2195283"/>
            <a:ext cx="3802725" cy="3431200"/>
          </a:xfrm>
          <a:prstGeom prst="rect">
            <a:avLst/>
          </a:prstGeom>
          <a:noFill/>
          <a:ln>
            <a:noFill/>
          </a:ln>
        </p:spPr>
      </p:pic>
      <p:pic>
        <p:nvPicPr>
          <p:cNvPr id="109" name="Google Shape;109;p14"/>
          <p:cNvPicPr preferRelativeResize="0"/>
          <p:nvPr/>
        </p:nvPicPr>
        <p:blipFill>
          <a:blip r:embed="rId2">
            <a:alphaModFix/>
          </a:blip>
          <a:stretch>
            <a:fillRect/>
          </a:stretch>
        </p:blipFill>
        <p:spPr>
          <a:xfrm flipH="1">
            <a:off x="5341276" y="-482985"/>
            <a:ext cx="3802725" cy="3431200"/>
          </a:xfrm>
          <a:prstGeom prst="rect">
            <a:avLst/>
          </a:prstGeom>
          <a:noFill/>
          <a:ln>
            <a:noFill/>
          </a:ln>
        </p:spPr>
      </p:pic>
      <p:sp>
        <p:nvSpPr>
          <p:cNvPr id="110" name="Google Shape;110;p14"/>
          <p:cNvSpPr/>
          <p:nvPr/>
        </p:nvSpPr>
        <p:spPr>
          <a:xfrm>
            <a:off x="3042082" y="1263875"/>
            <a:ext cx="2130600" cy="16611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4"/>
          <p:cNvSpPr/>
          <p:nvPr/>
        </p:nvSpPr>
        <p:spPr>
          <a:xfrm>
            <a:off x="581586" y="3037375"/>
            <a:ext cx="2130600" cy="16611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4"/>
          <p:cNvSpPr/>
          <p:nvPr/>
        </p:nvSpPr>
        <p:spPr>
          <a:xfrm>
            <a:off x="579457" y="1263875"/>
            <a:ext cx="2130600" cy="16611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4"/>
          <p:cNvSpPr/>
          <p:nvPr/>
        </p:nvSpPr>
        <p:spPr>
          <a:xfrm>
            <a:off x="3045130" y="3037375"/>
            <a:ext cx="2130600" cy="16611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1">
  <p:cSld name="CUSTOM_8">
    <p:spTree>
      <p:nvGrpSpPr>
        <p:cNvPr id="1" name="Shape 114"/>
        <p:cNvGrpSpPr/>
        <p:nvPr/>
      </p:nvGrpSpPr>
      <p:grpSpPr>
        <a:xfrm>
          <a:off x="0" y="0"/>
          <a:ext cx="0" cy="0"/>
          <a:chOff x="0" y="0"/>
          <a:chExt cx="0" cy="0"/>
        </a:xfrm>
      </p:grpSpPr>
      <p:sp>
        <p:nvSpPr>
          <p:cNvPr id="115" name="Google Shape;115;p15"/>
          <p:cNvSpPr txBox="1">
            <a:spLocks noGrp="1"/>
          </p:cNvSpPr>
          <p:nvPr>
            <p:ph type="subTitle" idx="1"/>
          </p:nvPr>
        </p:nvSpPr>
        <p:spPr>
          <a:xfrm>
            <a:off x="2722955" y="3329200"/>
            <a:ext cx="36981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Arial"/>
              <a:buChar char="-"/>
              <a:defRPr sz="1600"/>
            </a:lvl1pPr>
            <a:lvl2pPr lvl="1" algn="ctr" rtl="0">
              <a:lnSpc>
                <a:spcPct val="100000"/>
              </a:lnSpc>
              <a:spcBef>
                <a:spcPts val="0"/>
              </a:spcBef>
              <a:spcAft>
                <a:spcPts val="0"/>
              </a:spcAft>
              <a:buClr>
                <a:schemeClr val="dk1"/>
              </a:buClr>
              <a:buSzPts val="1400"/>
              <a:buFont typeface="Arial"/>
              <a:buChar char="-"/>
              <a:defRPr sz="1000"/>
            </a:lvl2pPr>
            <a:lvl3pPr lvl="2" algn="ctr" rtl="0">
              <a:lnSpc>
                <a:spcPct val="100000"/>
              </a:lnSpc>
              <a:spcBef>
                <a:spcPts val="0"/>
              </a:spcBef>
              <a:spcAft>
                <a:spcPts val="0"/>
              </a:spcAft>
              <a:buClr>
                <a:schemeClr val="dk1"/>
              </a:buClr>
              <a:buSzPts val="1400"/>
              <a:buFont typeface="Arial"/>
              <a:buChar char="-"/>
              <a:defRPr sz="1000"/>
            </a:lvl3pPr>
            <a:lvl4pPr lvl="3" algn="ctr" rtl="0">
              <a:lnSpc>
                <a:spcPct val="100000"/>
              </a:lnSpc>
              <a:spcBef>
                <a:spcPts val="0"/>
              </a:spcBef>
              <a:spcAft>
                <a:spcPts val="0"/>
              </a:spcAft>
              <a:buClr>
                <a:schemeClr val="dk1"/>
              </a:buClr>
              <a:buSzPts val="1400"/>
              <a:buFont typeface="Arial"/>
              <a:buChar char="-"/>
              <a:defRPr sz="1000"/>
            </a:lvl4pPr>
            <a:lvl5pPr lvl="4" algn="ctr" rtl="0">
              <a:lnSpc>
                <a:spcPct val="100000"/>
              </a:lnSpc>
              <a:spcBef>
                <a:spcPts val="0"/>
              </a:spcBef>
              <a:spcAft>
                <a:spcPts val="0"/>
              </a:spcAft>
              <a:buClr>
                <a:schemeClr val="dk1"/>
              </a:buClr>
              <a:buSzPts val="1400"/>
              <a:buFont typeface="Arial"/>
              <a:buChar char="-"/>
              <a:defRPr sz="1000"/>
            </a:lvl5pPr>
            <a:lvl6pPr lvl="5" algn="ctr" rtl="0">
              <a:lnSpc>
                <a:spcPct val="100000"/>
              </a:lnSpc>
              <a:spcBef>
                <a:spcPts val="0"/>
              </a:spcBef>
              <a:spcAft>
                <a:spcPts val="0"/>
              </a:spcAft>
              <a:buClr>
                <a:schemeClr val="dk1"/>
              </a:buClr>
              <a:buSzPts val="1400"/>
              <a:buFont typeface="Arial"/>
              <a:buChar char="-"/>
              <a:defRPr sz="1000"/>
            </a:lvl6pPr>
            <a:lvl7pPr lvl="6" algn="ctr" rtl="0">
              <a:lnSpc>
                <a:spcPct val="100000"/>
              </a:lnSpc>
              <a:spcBef>
                <a:spcPts val="0"/>
              </a:spcBef>
              <a:spcAft>
                <a:spcPts val="0"/>
              </a:spcAft>
              <a:buClr>
                <a:schemeClr val="dk1"/>
              </a:buClr>
              <a:buSzPts val="1400"/>
              <a:buFont typeface="Arial"/>
              <a:buChar char="-"/>
              <a:defRPr sz="1000"/>
            </a:lvl7pPr>
            <a:lvl8pPr lvl="7" algn="ctr" rtl="0">
              <a:lnSpc>
                <a:spcPct val="100000"/>
              </a:lnSpc>
              <a:spcBef>
                <a:spcPts val="0"/>
              </a:spcBef>
              <a:spcAft>
                <a:spcPts val="0"/>
              </a:spcAft>
              <a:buClr>
                <a:schemeClr val="dk1"/>
              </a:buClr>
              <a:buSzPts val="1400"/>
              <a:buFont typeface="Arial"/>
              <a:buChar char="-"/>
              <a:defRPr sz="1000"/>
            </a:lvl8pPr>
            <a:lvl9pPr lvl="8" algn="ctr" rtl="0">
              <a:lnSpc>
                <a:spcPct val="100000"/>
              </a:lnSpc>
              <a:spcBef>
                <a:spcPts val="0"/>
              </a:spcBef>
              <a:spcAft>
                <a:spcPts val="0"/>
              </a:spcAft>
              <a:buClr>
                <a:schemeClr val="dk1"/>
              </a:buClr>
              <a:buSzPts val="1400"/>
              <a:buFont typeface="Arial"/>
              <a:buChar char="-"/>
              <a:defRPr sz="1000"/>
            </a:lvl9pPr>
          </a:lstStyle>
          <a:p>
            <a:endParaRPr/>
          </a:p>
        </p:txBody>
      </p:sp>
      <p:sp>
        <p:nvSpPr>
          <p:cNvPr id="116" name="Google Shape;116;p15"/>
          <p:cNvSpPr txBox="1">
            <a:spLocks noGrp="1"/>
          </p:cNvSpPr>
          <p:nvPr>
            <p:ph type="ctrTitle"/>
          </p:nvPr>
        </p:nvSpPr>
        <p:spPr>
          <a:xfrm>
            <a:off x="1710150" y="1328125"/>
            <a:ext cx="5723700" cy="1864500"/>
          </a:xfrm>
          <a:prstGeom prst="rect">
            <a:avLst/>
          </a:prstGeom>
        </p:spPr>
        <p:txBody>
          <a:bodyPr spcFirstLastPara="1" wrap="square" lIns="91425" tIns="91425" rIns="91425" bIns="91425" anchor="ctr" anchorCtr="0">
            <a:noAutofit/>
          </a:bodyPr>
          <a:lstStyle>
            <a:lvl1pPr lvl="0" algn="ctr" rtl="0">
              <a:spcBef>
                <a:spcPts val="3400"/>
              </a:spcBef>
              <a:spcAft>
                <a:spcPts val="0"/>
              </a:spcAft>
              <a:buSzPts val="3600"/>
              <a:buNone/>
              <a:defRPr sz="24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pic>
        <p:nvPicPr>
          <p:cNvPr id="117" name="Google Shape;117;p15"/>
          <p:cNvPicPr preferRelativeResize="0"/>
          <p:nvPr/>
        </p:nvPicPr>
        <p:blipFill>
          <a:blip r:embed="rId2">
            <a:alphaModFix/>
          </a:blip>
          <a:stretch>
            <a:fillRect/>
          </a:stretch>
        </p:blipFill>
        <p:spPr>
          <a:xfrm>
            <a:off x="-1079774" y="-405667"/>
            <a:ext cx="3802725" cy="3431200"/>
          </a:xfrm>
          <a:prstGeom prst="rect">
            <a:avLst/>
          </a:prstGeom>
          <a:noFill/>
          <a:ln>
            <a:noFill/>
          </a:ln>
        </p:spPr>
      </p:pic>
      <p:pic>
        <p:nvPicPr>
          <p:cNvPr id="118" name="Google Shape;118;p15"/>
          <p:cNvPicPr preferRelativeResize="0"/>
          <p:nvPr/>
        </p:nvPicPr>
        <p:blipFill>
          <a:blip r:embed="rId2">
            <a:alphaModFix/>
          </a:blip>
          <a:stretch>
            <a:fillRect/>
          </a:stretch>
        </p:blipFill>
        <p:spPr>
          <a:xfrm rot="10800000">
            <a:off x="5988976" y="2112358"/>
            <a:ext cx="3802725" cy="34312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2">
  <p:cSld name="CUSTOM_32">
    <p:spTree>
      <p:nvGrpSpPr>
        <p:cNvPr id="1" name="Shape 119"/>
        <p:cNvGrpSpPr/>
        <p:nvPr/>
      </p:nvGrpSpPr>
      <p:grpSpPr>
        <a:xfrm>
          <a:off x="0" y="0"/>
          <a:ext cx="0" cy="0"/>
          <a:chOff x="0" y="0"/>
          <a:chExt cx="0" cy="0"/>
        </a:xfrm>
      </p:grpSpPr>
      <p:sp>
        <p:nvSpPr>
          <p:cNvPr id="120" name="Google Shape;120;p16"/>
          <p:cNvSpPr txBox="1">
            <a:spLocks noGrp="1"/>
          </p:cNvSpPr>
          <p:nvPr>
            <p:ph type="subTitle" idx="1"/>
          </p:nvPr>
        </p:nvSpPr>
        <p:spPr>
          <a:xfrm>
            <a:off x="4511650" y="3131900"/>
            <a:ext cx="3717900" cy="367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400"/>
              <a:buFont typeface="Arial"/>
              <a:buChar char="-"/>
              <a:defRPr sz="1600"/>
            </a:lvl1pPr>
            <a:lvl2pPr lvl="1" algn="ctr" rtl="0">
              <a:lnSpc>
                <a:spcPct val="100000"/>
              </a:lnSpc>
              <a:spcBef>
                <a:spcPts val="0"/>
              </a:spcBef>
              <a:spcAft>
                <a:spcPts val="0"/>
              </a:spcAft>
              <a:buClr>
                <a:schemeClr val="dk1"/>
              </a:buClr>
              <a:buSzPts val="1400"/>
              <a:buFont typeface="Arial"/>
              <a:buChar char="-"/>
              <a:defRPr sz="1000"/>
            </a:lvl2pPr>
            <a:lvl3pPr lvl="2" algn="ctr" rtl="0">
              <a:lnSpc>
                <a:spcPct val="100000"/>
              </a:lnSpc>
              <a:spcBef>
                <a:spcPts val="0"/>
              </a:spcBef>
              <a:spcAft>
                <a:spcPts val="0"/>
              </a:spcAft>
              <a:buClr>
                <a:schemeClr val="dk1"/>
              </a:buClr>
              <a:buSzPts val="1400"/>
              <a:buFont typeface="Arial"/>
              <a:buChar char="-"/>
              <a:defRPr sz="1000"/>
            </a:lvl3pPr>
            <a:lvl4pPr lvl="3" algn="ctr" rtl="0">
              <a:lnSpc>
                <a:spcPct val="100000"/>
              </a:lnSpc>
              <a:spcBef>
                <a:spcPts val="0"/>
              </a:spcBef>
              <a:spcAft>
                <a:spcPts val="0"/>
              </a:spcAft>
              <a:buClr>
                <a:schemeClr val="dk1"/>
              </a:buClr>
              <a:buSzPts val="1400"/>
              <a:buFont typeface="Arial"/>
              <a:buChar char="-"/>
              <a:defRPr sz="1000"/>
            </a:lvl4pPr>
            <a:lvl5pPr lvl="4" algn="ctr" rtl="0">
              <a:lnSpc>
                <a:spcPct val="100000"/>
              </a:lnSpc>
              <a:spcBef>
                <a:spcPts val="0"/>
              </a:spcBef>
              <a:spcAft>
                <a:spcPts val="0"/>
              </a:spcAft>
              <a:buClr>
                <a:schemeClr val="dk1"/>
              </a:buClr>
              <a:buSzPts val="1400"/>
              <a:buFont typeface="Arial"/>
              <a:buChar char="-"/>
              <a:defRPr sz="1000"/>
            </a:lvl5pPr>
            <a:lvl6pPr lvl="5" algn="ctr" rtl="0">
              <a:lnSpc>
                <a:spcPct val="100000"/>
              </a:lnSpc>
              <a:spcBef>
                <a:spcPts val="0"/>
              </a:spcBef>
              <a:spcAft>
                <a:spcPts val="0"/>
              </a:spcAft>
              <a:buClr>
                <a:schemeClr val="dk1"/>
              </a:buClr>
              <a:buSzPts val="1400"/>
              <a:buFont typeface="Arial"/>
              <a:buChar char="-"/>
              <a:defRPr sz="1000"/>
            </a:lvl6pPr>
            <a:lvl7pPr lvl="6" algn="ctr" rtl="0">
              <a:lnSpc>
                <a:spcPct val="100000"/>
              </a:lnSpc>
              <a:spcBef>
                <a:spcPts val="0"/>
              </a:spcBef>
              <a:spcAft>
                <a:spcPts val="0"/>
              </a:spcAft>
              <a:buClr>
                <a:schemeClr val="dk1"/>
              </a:buClr>
              <a:buSzPts val="1400"/>
              <a:buFont typeface="Arial"/>
              <a:buChar char="-"/>
              <a:defRPr sz="1000"/>
            </a:lvl7pPr>
            <a:lvl8pPr lvl="7" algn="ctr" rtl="0">
              <a:lnSpc>
                <a:spcPct val="100000"/>
              </a:lnSpc>
              <a:spcBef>
                <a:spcPts val="0"/>
              </a:spcBef>
              <a:spcAft>
                <a:spcPts val="0"/>
              </a:spcAft>
              <a:buClr>
                <a:schemeClr val="dk1"/>
              </a:buClr>
              <a:buSzPts val="1400"/>
              <a:buFont typeface="Arial"/>
              <a:buChar char="-"/>
              <a:defRPr sz="1000"/>
            </a:lvl8pPr>
            <a:lvl9pPr lvl="8" algn="ctr" rtl="0">
              <a:lnSpc>
                <a:spcPct val="100000"/>
              </a:lnSpc>
              <a:spcBef>
                <a:spcPts val="0"/>
              </a:spcBef>
              <a:spcAft>
                <a:spcPts val="0"/>
              </a:spcAft>
              <a:buClr>
                <a:schemeClr val="dk1"/>
              </a:buClr>
              <a:buSzPts val="1400"/>
              <a:buFont typeface="Arial"/>
              <a:buChar char="-"/>
              <a:defRPr sz="1000"/>
            </a:lvl9pPr>
          </a:lstStyle>
          <a:p>
            <a:endParaRPr/>
          </a:p>
        </p:txBody>
      </p:sp>
      <p:sp>
        <p:nvSpPr>
          <p:cNvPr id="121" name="Google Shape;121;p16"/>
          <p:cNvSpPr txBox="1">
            <a:spLocks noGrp="1"/>
          </p:cNvSpPr>
          <p:nvPr>
            <p:ph type="ctrTitle"/>
          </p:nvPr>
        </p:nvSpPr>
        <p:spPr>
          <a:xfrm>
            <a:off x="4511650" y="1054625"/>
            <a:ext cx="3717900" cy="1864500"/>
          </a:xfrm>
          <a:prstGeom prst="rect">
            <a:avLst/>
          </a:prstGeom>
        </p:spPr>
        <p:txBody>
          <a:bodyPr spcFirstLastPara="1" wrap="square" lIns="91425" tIns="91425" rIns="91425" bIns="91425" anchor="ctr" anchorCtr="0">
            <a:noAutofit/>
          </a:bodyPr>
          <a:lstStyle>
            <a:lvl1pPr lvl="0" algn="r" rtl="0">
              <a:spcBef>
                <a:spcPts val="3400"/>
              </a:spcBef>
              <a:spcAft>
                <a:spcPts val="0"/>
              </a:spcAft>
              <a:buSzPts val="3600"/>
              <a:buNone/>
              <a:defRPr sz="24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pic>
        <p:nvPicPr>
          <p:cNvPr id="122" name="Google Shape;122;p16"/>
          <p:cNvPicPr preferRelativeResize="0"/>
          <p:nvPr/>
        </p:nvPicPr>
        <p:blipFill>
          <a:blip r:embed="rId2">
            <a:alphaModFix/>
          </a:blip>
          <a:stretch>
            <a:fillRect/>
          </a:stretch>
        </p:blipFill>
        <p:spPr>
          <a:xfrm>
            <a:off x="16176" y="-501681"/>
            <a:ext cx="3802725" cy="3431200"/>
          </a:xfrm>
          <a:prstGeom prst="rect">
            <a:avLst/>
          </a:prstGeom>
          <a:noFill/>
          <a:ln>
            <a:noFill/>
          </a:ln>
        </p:spPr>
      </p:pic>
      <p:pic>
        <p:nvPicPr>
          <p:cNvPr id="123" name="Google Shape;123;p16"/>
          <p:cNvPicPr preferRelativeResize="0"/>
          <p:nvPr/>
        </p:nvPicPr>
        <p:blipFill>
          <a:blip r:embed="rId2">
            <a:alphaModFix/>
          </a:blip>
          <a:stretch>
            <a:fillRect/>
          </a:stretch>
        </p:blipFill>
        <p:spPr>
          <a:xfrm rot="10800000" flipH="1">
            <a:off x="10" y="2213744"/>
            <a:ext cx="3802725" cy="34312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number 1">
  <p:cSld name="CUSTOM">
    <p:spTree>
      <p:nvGrpSpPr>
        <p:cNvPr id="1" name="Shape 124"/>
        <p:cNvGrpSpPr/>
        <p:nvPr/>
      </p:nvGrpSpPr>
      <p:grpSpPr>
        <a:xfrm>
          <a:off x="0" y="0"/>
          <a:ext cx="0" cy="0"/>
          <a:chOff x="0" y="0"/>
          <a:chExt cx="0" cy="0"/>
        </a:xfrm>
      </p:grpSpPr>
      <p:pic>
        <p:nvPicPr>
          <p:cNvPr id="125" name="Google Shape;125;p17"/>
          <p:cNvPicPr preferRelativeResize="0"/>
          <p:nvPr/>
        </p:nvPicPr>
        <p:blipFill>
          <a:blip r:embed="rId2">
            <a:alphaModFix/>
          </a:blip>
          <a:stretch>
            <a:fillRect/>
          </a:stretch>
        </p:blipFill>
        <p:spPr>
          <a:xfrm>
            <a:off x="16176" y="-501681"/>
            <a:ext cx="3802725" cy="3431200"/>
          </a:xfrm>
          <a:prstGeom prst="rect">
            <a:avLst/>
          </a:prstGeom>
          <a:noFill/>
          <a:ln>
            <a:noFill/>
          </a:ln>
        </p:spPr>
      </p:pic>
      <p:pic>
        <p:nvPicPr>
          <p:cNvPr id="126" name="Google Shape;126;p17"/>
          <p:cNvPicPr preferRelativeResize="0"/>
          <p:nvPr/>
        </p:nvPicPr>
        <p:blipFill>
          <a:blip r:embed="rId2">
            <a:alphaModFix/>
          </a:blip>
          <a:stretch>
            <a:fillRect/>
          </a:stretch>
        </p:blipFill>
        <p:spPr>
          <a:xfrm rot="10800000" flipH="1">
            <a:off x="10" y="2213744"/>
            <a:ext cx="3802725" cy="3431200"/>
          </a:xfrm>
          <a:prstGeom prst="rect">
            <a:avLst/>
          </a:prstGeom>
          <a:noFill/>
          <a:ln>
            <a:noFill/>
          </a:ln>
        </p:spPr>
      </p:pic>
      <p:pic>
        <p:nvPicPr>
          <p:cNvPr id="127" name="Google Shape;127;p17"/>
          <p:cNvPicPr preferRelativeResize="0"/>
          <p:nvPr/>
        </p:nvPicPr>
        <p:blipFill>
          <a:blip r:embed="rId2">
            <a:alphaModFix/>
          </a:blip>
          <a:stretch>
            <a:fillRect/>
          </a:stretch>
        </p:blipFill>
        <p:spPr>
          <a:xfrm flipH="1">
            <a:off x="5325110" y="-501568"/>
            <a:ext cx="3802725" cy="3431200"/>
          </a:xfrm>
          <a:prstGeom prst="rect">
            <a:avLst/>
          </a:prstGeom>
          <a:noFill/>
          <a:ln>
            <a:noFill/>
          </a:ln>
        </p:spPr>
      </p:pic>
      <p:pic>
        <p:nvPicPr>
          <p:cNvPr id="128" name="Google Shape;128;p17"/>
          <p:cNvPicPr preferRelativeResize="0"/>
          <p:nvPr/>
        </p:nvPicPr>
        <p:blipFill>
          <a:blip r:embed="rId2">
            <a:alphaModFix/>
          </a:blip>
          <a:stretch>
            <a:fillRect/>
          </a:stretch>
        </p:blipFill>
        <p:spPr>
          <a:xfrm rot="10800000">
            <a:off x="5341276" y="2213857"/>
            <a:ext cx="3802725" cy="3431200"/>
          </a:xfrm>
          <a:prstGeom prst="rect">
            <a:avLst/>
          </a:prstGeom>
          <a:noFill/>
          <a:ln>
            <a:noFill/>
          </a:ln>
        </p:spPr>
      </p:pic>
      <p:sp>
        <p:nvSpPr>
          <p:cNvPr id="129" name="Google Shape;129;p17"/>
          <p:cNvSpPr txBox="1">
            <a:spLocks noGrp="1"/>
          </p:cNvSpPr>
          <p:nvPr>
            <p:ph type="ctrTitle"/>
          </p:nvPr>
        </p:nvSpPr>
        <p:spPr>
          <a:xfrm>
            <a:off x="2422500" y="2348625"/>
            <a:ext cx="4299000" cy="664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30" name="Google Shape;130;p17"/>
          <p:cNvSpPr txBox="1">
            <a:spLocks noGrp="1"/>
          </p:cNvSpPr>
          <p:nvPr>
            <p:ph type="title" idx="2" hasCustomPrompt="1"/>
          </p:nvPr>
        </p:nvSpPr>
        <p:spPr>
          <a:xfrm>
            <a:off x="2422500" y="1296000"/>
            <a:ext cx="4299000" cy="109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0000"/>
              <a:buNone/>
              <a:defRPr sz="100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31" name="Google Shape;131;p17"/>
          <p:cNvSpPr txBox="1">
            <a:spLocks noGrp="1"/>
          </p:cNvSpPr>
          <p:nvPr>
            <p:ph type="subTitle" idx="1"/>
          </p:nvPr>
        </p:nvSpPr>
        <p:spPr>
          <a:xfrm>
            <a:off x="2422500" y="2893425"/>
            <a:ext cx="42990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1">
  <p:cSld name="CUSTOM_42">
    <p:spTree>
      <p:nvGrpSpPr>
        <p:cNvPr id="1" name="Shape 132"/>
        <p:cNvGrpSpPr/>
        <p:nvPr/>
      </p:nvGrpSpPr>
      <p:grpSpPr>
        <a:xfrm>
          <a:off x="0" y="0"/>
          <a:ext cx="0" cy="0"/>
          <a:chOff x="0" y="0"/>
          <a:chExt cx="0" cy="0"/>
        </a:xfrm>
      </p:grpSpPr>
      <p:sp>
        <p:nvSpPr>
          <p:cNvPr id="133" name="Google Shape;133;p18"/>
          <p:cNvSpPr txBox="1">
            <a:spLocks noGrp="1"/>
          </p:cNvSpPr>
          <p:nvPr>
            <p:ph type="subTitle" idx="1"/>
          </p:nvPr>
        </p:nvSpPr>
        <p:spPr>
          <a:xfrm>
            <a:off x="3143300" y="1928850"/>
            <a:ext cx="2857500" cy="51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a:endParaRPr/>
          </a:p>
        </p:txBody>
      </p:sp>
      <p:sp>
        <p:nvSpPr>
          <p:cNvPr id="134" name="Google Shape;134;p18"/>
          <p:cNvSpPr txBox="1">
            <a:spLocks noGrp="1"/>
          </p:cNvSpPr>
          <p:nvPr>
            <p:ph type="ctrTitle"/>
          </p:nvPr>
        </p:nvSpPr>
        <p:spPr>
          <a:xfrm flipH="1">
            <a:off x="2876000" y="709650"/>
            <a:ext cx="3392100" cy="838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4800"/>
              <a:buNone/>
              <a:defRPr sz="9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pic>
        <p:nvPicPr>
          <p:cNvPr id="135" name="Google Shape;135;p18"/>
          <p:cNvPicPr preferRelativeResize="0"/>
          <p:nvPr/>
        </p:nvPicPr>
        <p:blipFill>
          <a:blip r:embed="rId2">
            <a:alphaModFix/>
          </a:blip>
          <a:stretch>
            <a:fillRect/>
          </a:stretch>
        </p:blipFill>
        <p:spPr>
          <a:xfrm flipH="1">
            <a:off x="5341288" y="2866980"/>
            <a:ext cx="3802725" cy="3431200"/>
          </a:xfrm>
          <a:prstGeom prst="rect">
            <a:avLst/>
          </a:prstGeom>
          <a:noFill/>
          <a:ln>
            <a:noFill/>
          </a:ln>
        </p:spPr>
      </p:pic>
      <p:pic>
        <p:nvPicPr>
          <p:cNvPr id="136" name="Google Shape;136;p18"/>
          <p:cNvPicPr preferRelativeResize="0"/>
          <p:nvPr/>
        </p:nvPicPr>
        <p:blipFill>
          <a:blip r:embed="rId2">
            <a:alphaModFix/>
          </a:blip>
          <a:stretch>
            <a:fillRect/>
          </a:stretch>
        </p:blipFill>
        <p:spPr>
          <a:xfrm>
            <a:off x="-12" y="2868654"/>
            <a:ext cx="3802725" cy="34312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2">
  <p:cSld name="CUSTOM_1">
    <p:spTree>
      <p:nvGrpSpPr>
        <p:cNvPr id="1" name="Shape 137"/>
        <p:cNvGrpSpPr/>
        <p:nvPr/>
      </p:nvGrpSpPr>
      <p:grpSpPr>
        <a:xfrm>
          <a:off x="0" y="0"/>
          <a:ext cx="0" cy="0"/>
          <a:chOff x="0" y="0"/>
          <a:chExt cx="0" cy="0"/>
        </a:xfrm>
      </p:grpSpPr>
      <p:pic>
        <p:nvPicPr>
          <p:cNvPr id="138" name="Google Shape;138;p19"/>
          <p:cNvPicPr preferRelativeResize="0"/>
          <p:nvPr/>
        </p:nvPicPr>
        <p:blipFill>
          <a:blip r:embed="rId2">
            <a:alphaModFix/>
          </a:blip>
          <a:stretch>
            <a:fillRect/>
          </a:stretch>
        </p:blipFill>
        <p:spPr>
          <a:xfrm rot="10800000">
            <a:off x="3421663" y="3648350"/>
            <a:ext cx="2300675" cy="2075900"/>
          </a:xfrm>
          <a:prstGeom prst="rect">
            <a:avLst/>
          </a:prstGeom>
          <a:noFill/>
          <a:ln>
            <a:noFill/>
          </a:ln>
        </p:spPr>
      </p:pic>
      <p:pic>
        <p:nvPicPr>
          <p:cNvPr id="139" name="Google Shape;139;p19"/>
          <p:cNvPicPr preferRelativeResize="0"/>
          <p:nvPr/>
        </p:nvPicPr>
        <p:blipFill>
          <a:blip r:embed="rId2">
            <a:alphaModFix/>
          </a:blip>
          <a:stretch>
            <a:fillRect/>
          </a:stretch>
        </p:blipFill>
        <p:spPr>
          <a:xfrm>
            <a:off x="3421663" y="-580750"/>
            <a:ext cx="2300675" cy="2075900"/>
          </a:xfrm>
          <a:prstGeom prst="rect">
            <a:avLst/>
          </a:prstGeom>
          <a:noFill/>
          <a:ln>
            <a:noFill/>
          </a:ln>
        </p:spPr>
      </p:pic>
      <p:sp>
        <p:nvSpPr>
          <p:cNvPr id="140" name="Google Shape;140;p19"/>
          <p:cNvSpPr txBox="1">
            <a:spLocks noGrp="1"/>
          </p:cNvSpPr>
          <p:nvPr>
            <p:ph type="ctrTitle"/>
          </p:nvPr>
        </p:nvSpPr>
        <p:spPr>
          <a:xfrm flipH="1">
            <a:off x="2359650" y="1400650"/>
            <a:ext cx="4424700" cy="93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141" name="Google Shape;141;p19"/>
          <p:cNvSpPr txBox="1">
            <a:spLocks noGrp="1"/>
          </p:cNvSpPr>
          <p:nvPr>
            <p:ph type="subTitle" idx="1"/>
          </p:nvPr>
        </p:nvSpPr>
        <p:spPr>
          <a:xfrm>
            <a:off x="2378700" y="2530005"/>
            <a:ext cx="4386600" cy="93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300"/>
              <a:buNone/>
              <a:defRPr sz="1400"/>
            </a:lvl1pPr>
            <a:lvl2pPr lvl="1" algn="ctr" rtl="0">
              <a:lnSpc>
                <a:spcPct val="100000"/>
              </a:lnSpc>
              <a:spcBef>
                <a:spcPts val="0"/>
              </a:spcBef>
              <a:spcAft>
                <a:spcPts val="0"/>
              </a:spcAft>
              <a:buSzPts val="1300"/>
              <a:buNone/>
              <a:defRPr sz="1300"/>
            </a:lvl2pPr>
            <a:lvl3pPr lvl="2" algn="ctr" rtl="0">
              <a:lnSpc>
                <a:spcPct val="100000"/>
              </a:lnSpc>
              <a:spcBef>
                <a:spcPts val="0"/>
              </a:spcBef>
              <a:spcAft>
                <a:spcPts val="0"/>
              </a:spcAft>
              <a:buSzPts val="1300"/>
              <a:buNone/>
              <a:defRPr sz="1300"/>
            </a:lvl3pPr>
            <a:lvl4pPr lvl="3" algn="ctr" rtl="0">
              <a:lnSpc>
                <a:spcPct val="100000"/>
              </a:lnSpc>
              <a:spcBef>
                <a:spcPts val="0"/>
              </a:spcBef>
              <a:spcAft>
                <a:spcPts val="0"/>
              </a:spcAft>
              <a:buSzPts val="1300"/>
              <a:buNone/>
              <a:defRPr sz="1300"/>
            </a:lvl4pPr>
            <a:lvl5pPr lvl="4" algn="ctr" rtl="0">
              <a:lnSpc>
                <a:spcPct val="100000"/>
              </a:lnSpc>
              <a:spcBef>
                <a:spcPts val="0"/>
              </a:spcBef>
              <a:spcAft>
                <a:spcPts val="0"/>
              </a:spcAft>
              <a:buSzPts val="1300"/>
              <a:buNone/>
              <a:defRPr sz="1300"/>
            </a:lvl5pPr>
            <a:lvl6pPr lvl="5" algn="ctr" rtl="0">
              <a:lnSpc>
                <a:spcPct val="100000"/>
              </a:lnSpc>
              <a:spcBef>
                <a:spcPts val="0"/>
              </a:spcBef>
              <a:spcAft>
                <a:spcPts val="0"/>
              </a:spcAft>
              <a:buSzPts val="1300"/>
              <a:buNone/>
              <a:defRPr sz="1300"/>
            </a:lvl6pPr>
            <a:lvl7pPr lvl="6" algn="ctr" rtl="0">
              <a:lnSpc>
                <a:spcPct val="100000"/>
              </a:lnSpc>
              <a:spcBef>
                <a:spcPts val="0"/>
              </a:spcBef>
              <a:spcAft>
                <a:spcPts val="0"/>
              </a:spcAft>
              <a:buSzPts val="1300"/>
              <a:buNone/>
              <a:defRPr sz="1300"/>
            </a:lvl7pPr>
            <a:lvl8pPr lvl="7" algn="ctr" rtl="0">
              <a:lnSpc>
                <a:spcPct val="100000"/>
              </a:lnSpc>
              <a:spcBef>
                <a:spcPts val="0"/>
              </a:spcBef>
              <a:spcAft>
                <a:spcPts val="0"/>
              </a:spcAft>
              <a:buSzPts val="1300"/>
              <a:buNone/>
              <a:defRPr sz="1300"/>
            </a:lvl8pPr>
            <a:lvl9pPr lvl="8" algn="ctr" rtl="0">
              <a:lnSpc>
                <a:spcPct val="100000"/>
              </a:lnSpc>
              <a:spcBef>
                <a:spcPts val="0"/>
              </a:spcBef>
              <a:spcAft>
                <a:spcPts val="0"/>
              </a:spcAft>
              <a:buSzPts val="1300"/>
              <a:buNone/>
              <a:defRPr sz="13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3">
  <p:cSld name="CUSTOM_39">
    <p:spTree>
      <p:nvGrpSpPr>
        <p:cNvPr id="1" name="Shape 142"/>
        <p:cNvGrpSpPr/>
        <p:nvPr/>
      </p:nvGrpSpPr>
      <p:grpSpPr>
        <a:xfrm>
          <a:off x="0" y="0"/>
          <a:ext cx="0" cy="0"/>
          <a:chOff x="0" y="0"/>
          <a:chExt cx="0" cy="0"/>
        </a:xfrm>
      </p:grpSpPr>
      <p:sp>
        <p:nvSpPr>
          <p:cNvPr id="143" name="Google Shape;143;p20"/>
          <p:cNvSpPr txBox="1">
            <a:spLocks noGrp="1"/>
          </p:cNvSpPr>
          <p:nvPr>
            <p:ph type="subTitle" idx="1"/>
          </p:nvPr>
        </p:nvSpPr>
        <p:spPr>
          <a:xfrm>
            <a:off x="1398700" y="2910300"/>
            <a:ext cx="3486000" cy="174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44" name="Google Shape;144;p20"/>
          <p:cNvSpPr txBox="1">
            <a:spLocks noGrp="1"/>
          </p:cNvSpPr>
          <p:nvPr>
            <p:ph type="ctrTitle"/>
          </p:nvPr>
        </p:nvSpPr>
        <p:spPr>
          <a:xfrm flipH="1">
            <a:off x="1372450" y="1886100"/>
            <a:ext cx="3486000" cy="670500"/>
          </a:xfrm>
          <a:prstGeom prst="rect">
            <a:avLst/>
          </a:prstGeom>
        </p:spPr>
        <p:txBody>
          <a:bodyPr spcFirstLastPara="1" wrap="square" lIns="91425" tIns="91425" rIns="91425" bIns="91425" anchor="b" anchorCtr="0">
            <a:noAutofit/>
          </a:bodyPr>
          <a:lstStyle>
            <a:lvl1pPr lvl="0" algn="l" rtl="0">
              <a:spcBef>
                <a:spcPts val="0"/>
              </a:spcBef>
              <a:spcAft>
                <a:spcPts val="0"/>
              </a:spcAft>
              <a:buClr>
                <a:srgbClr val="FFFFFF"/>
              </a:buClr>
              <a:buSzPts val="4800"/>
              <a:buNone/>
              <a:defRPr sz="50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pic>
        <p:nvPicPr>
          <p:cNvPr id="145" name="Google Shape;145;p20"/>
          <p:cNvPicPr preferRelativeResize="0"/>
          <p:nvPr/>
        </p:nvPicPr>
        <p:blipFill>
          <a:blip r:embed="rId2">
            <a:alphaModFix/>
          </a:blip>
          <a:stretch>
            <a:fillRect/>
          </a:stretch>
        </p:blipFill>
        <p:spPr>
          <a:xfrm rot="10800000">
            <a:off x="5334325" y="1725475"/>
            <a:ext cx="3802725" cy="34312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7" name="Google Shape;17;p3"/>
          <p:cNvSpPr txBox="1">
            <a:spLocks noGrp="1"/>
          </p:cNvSpPr>
          <p:nvPr>
            <p:ph type="ctrTitle"/>
          </p:nvPr>
        </p:nvSpPr>
        <p:spPr>
          <a:xfrm>
            <a:off x="4297175" y="2355550"/>
            <a:ext cx="4299000" cy="650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8" name="Google Shape;18;p3"/>
          <p:cNvSpPr txBox="1">
            <a:spLocks noGrp="1"/>
          </p:cNvSpPr>
          <p:nvPr>
            <p:ph type="title" idx="2" hasCustomPrompt="1"/>
          </p:nvPr>
        </p:nvSpPr>
        <p:spPr>
          <a:xfrm>
            <a:off x="4297175" y="1317160"/>
            <a:ext cx="4299000" cy="1098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10000"/>
              <a:buNone/>
              <a:defRPr sz="100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9" name="Google Shape;19;p3"/>
          <p:cNvSpPr txBox="1">
            <a:spLocks noGrp="1"/>
          </p:cNvSpPr>
          <p:nvPr>
            <p:ph type="subTitle" idx="1"/>
          </p:nvPr>
        </p:nvSpPr>
        <p:spPr>
          <a:xfrm>
            <a:off x="4297175" y="2900355"/>
            <a:ext cx="42990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pic>
        <p:nvPicPr>
          <p:cNvPr id="20" name="Google Shape;20;p3"/>
          <p:cNvPicPr preferRelativeResize="0"/>
          <p:nvPr/>
        </p:nvPicPr>
        <p:blipFill>
          <a:blip r:embed="rId2">
            <a:alphaModFix/>
          </a:blip>
          <a:stretch>
            <a:fillRect/>
          </a:stretch>
        </p:blipFill>
        <p:spPr>
          <a:xfrm>
            <a:off x="16176" y="-501681"/>
            <a:ext cx="3802725" cy="3431200"/>
          </a:xfrm>
          <a:prstGeom prst="rect">
            <a:avLst/>
          </a:prstGeom>
          <a:noFill/>
          <a:ln>
            <a:noFill/>
          </a:ln>
        </p:spPr>
      </p:pic>
      <p:pic>
        <p:nvPicPr>
          <p:cNvPr id="21" name="Google Shape;21;p3"/>
          <p:cNvPicPr preferRelativeResize="0"/>
          <p:nvPr/>
        </p:nvPicPr>
        <p:blipFill>
          <a:blip r:embed="rId2">
            <a:alphaModFix/>
          </a:blip>
          <a:stretch>
            <a:fillRect/>
          </a:stretch>
        </p:blipFill>
        <p:spPr>
          <a:xfrm rot="10800000" flipH="1">
            <a:off x="10" y="2213744"/>
            <a:ext cx="3802725" cy="34312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4">
  <p:cSld name="CUSTOM_10">
    <p:spTree>
      <p:nvGrpSpPr>
        <p:cNvPr id="1" name="Shape 146"/>
        <p:cNvGrpSpPr/>
        <p:nvPr/>
      </p:nvGrpSpPr>
      <p:grpSpPr>
        <a:xfrm>
          <a:off x="0" y="0"/>
          <a:ext cx="0" cy="0"/>
          <a:chOff x="0" y="0"/>
          <a:chExt cx="0" cy="0"/>
        </a:xfrm>
      </p:grpSpPr>
      <p:sp>
        <p:nvSpPr>
          <p:cNvPr id="147" name="Google Shape;147;p21"/>
          <p:cNvSpPr txBox="1">
            <a:spLocks noGrp="1"/>
          </p:cNvSpPr>
          <p:nvPr>
            <p:ph type="ctrTitle"/>
          </p:nvPr>
        </p:nvSpPr>
        <p:spPr>
          <a:xfrm>
            <a:off x="5225420" y="1852550"/>
            <a:ext cx="2965200" cy="670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600"/>
              <a:buNone/>
              <a:defRPr sz="3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48" name="Google Shape;148;p21"/>
          <p:cNvSpPr txBox="1">
            <a:spLocks noGrp="1"/>
          </p:cNvSpPr>
          <p:nvPr>
            <p:ph type="subTitle" idx="1"/>
          </p:nvPr>
        </p:nvSpPr>
        <p:spPr>
          <a:xfrm>
            <a:off x="5242550" y="2648825"/>
            <a:ext cx="2930700" cy="122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pic>
        <p:nvPicPr>
          <p:cNvPr id="149" name="Google Shape;149;p21"/>
          <p:cNvPicPr preferRelativeResize="0"/>
          <p:nvPr/>
        </p:nvPicPr>
        <p:blipFill>
          <a:blip r:embed="rId2">
            <a:alphaModFix/>
          </a:blip>
          <a:stretch>
            <a:fillRect/>
          </a:stretch>
        </p:blipFill>
        <p:spPr>
          <a:xfrm rot="10800000">
            <a:off x="6112650" y="3448750"/>
            <a:ext cx="3802725" cy="343120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1">
  <p:cSld name="CUSTOM_2">
    <p:spTree>
      <p:nvGrpSpPr>
        <p:cNvPr id="1" name="Shape 150"/>
        <p:cNvGrpSpPr/>
        <p:nvPr/>
      </p:nvGrpSpPr>
      <p:grpSpPr>
        <a:xfrm>
          <a:off x="0" y="0"/>
          <a:ext cx="0" cy="0"/>
          <a:chOff x="0" y="0"/>
          <a:chExt cx="0" cy="0"/>
        </a:xfrm>
      </p:grpSpPr>
      <p:sp>
        <p:nvSpPr>
          <p:cNvPr id="151" name="Google Shape;151;p22"/>
          <p:cNvSpPr txBox="1">
            <a:spLocks noGrp="1"/>
          </p:cNvSpPr>
          <p:nvPr>
            <p:ph type="subTitle" idx="1"/>
          </p:nvPr>
        </p:nvSpPr>
        <p:spPr>
          <a:xfrm>
            <a:off x="4838200" y="1496605"/>
            <a:ext cx="3242700" cy="79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52" name="Google Shape;152;p22"/>
          <p:cNvSpPr txBox="1">
            <a:spLocks noGrp="1"/>
          </p:cNvSpPr>
          <p:nvPr>
            <p:ph type="subTitle" idx="2"/>
          </p:nvPr>
        </p:nvSpPr>
        <p:spPr>
          <a:xfrm>
            <a:off x="4838200" y="3792973"/>
            <a:ext cx="3242700" cy="79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53" name="Google Shape;153;p22"/>
          <p:cNvSpPr txBox="1">
            <a:spLocks noGrp="1"/>
          </p:cNvSpPr>
          <p:nvPr>
            <p:ph type="ctrTitle"/>
          </p:nvPr>
        </p:nvSpPr>
        <p:spPr>
          <a:xfrm flipH="1">
            <a:off x="457275" y="1931475"/>
            <a:ext cx="2875200" cy="129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54" name="Google Shape;154;p22"/>
          <p:cNvSpPr txBox="1">
            <a:spLocks noGrp="1"/>
          </p:cNvSpPr>
          <p:nvPr>
            <p:ph type="ctrTitle" idx="3"/>
          </p:nvPr>
        </p:nvSpPr>
        <p:spPr>
          <a:xfrm>
            <a:off x="4838200" y="1336535"/>
            <a:ext cx="3242700" cy="265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55" name="Google Shape;155;p22"/>
          <p:cNvSpPr txBox="1">
            <a:spLocks noGrp="1"/>
          </p:cNvSpPr>
          <p:nvPr>
            <p:ph type="ctrTitle" idx="4"/>
          </p:nvPr>
        </p:nvSpPr>
        <p:spPr>
          <a:xfrm>
            <a:off x="4838200" y="3626911"/>
            <a:ext cx="3242700" cy="265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pic>
        <p:nvPicPr>
          <p:cNvPr id="156" name="Google Shape;156;p22"/>
          <p:cNvPicPr preferRelativeResize="0"/>
          <p:nvPr/>
        </p:nvPicPr>
        <p:blipFill>
          <a:blip r:embed="rId2">
            <a:alphaModFix/>
          </a:blip>
          <a:stretch>
            <a:fillRect/>
          </a:stretch>
        </p:blipFill>
        <p:spPr>
          <a:xfrm>
            <a:off x="-14675" y="-533400"/>
            <a:ext cx="2300675" cy="2075900"/>
          </a:xfrm>
          <a:prstGeom prst="rect">
            <a:avLst/>
          </a:prstGeom>
          <a:noFill/>
          <a:ln>
            <a:noFill/>
          </a:ln>
        </p:spPr>
      </p:pic>
      <p:pic>
        <p:nvPicPr>
          <p:cNvPr id="157" name="Google Shape;157;p22"/>
          <p:cNvPicPr preferRelativeResize="0"/>
          <p:nvPr/>
        </p:nvPicPr>
        <p:blipFill>
          <a:blip r:embed="rId2">
            <a:alphaModFix/>
          </a:blip>
          <a:stretch>
            <a:fillRect/>
          </a:stretch>
        </p:blipFill>
        <p:spPr>
          <a:xfrm rot="10800000" flipH="1">
            <a:off x="-14675" y="3549775"/>
            <a:ext cx="2300675" cy="2075900"/>
          </a:xfrm>
          <a:prstGeom prst="rect">
            <a:avLst/>
          </a:prstGeom>
          <a:noFill/>
          <a:ln>
            <a:noFill/>
          </a:ln>
        </p:spPr>
      </p:pic>
      <p:sp>
        <p:nvSpPr>
          <p:cNvPr id="158" name="Google Shape;158;p22"/>
          <p:cNvSpPr/>
          <p:nvPr/>
        </p:nvSpPr>
        <p:spPr>
          <a:xfrm>
            <a:off x="4226350" y="2752750"/>
            <a:ext cx="4470600" cy="19434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2"/>
          <p:cNvSpPr/>
          <p:nvPr/>
        </p:nvSpPr>
        <p:spPr>
          <a:xfrm>
            <a:off x="4226350" y="441872"/>
            <a:ext cx="4470600" cy="19434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5">
  <p:cSld name="CUSTOM_4">
    <p:spTree>
      <p:nvGrpSpPr>
        <p:cNvPr id="1" name="Shape 160"/>
        <p:cNvGrpSpPr/>
        <p:nvPr/>
      </p:nvGrpSpPr>
      <p:grpSpPr>
        <a:xfrm>
          <a:off x="0" y="0"/>
          <a:ext cx="0" cy="0"/>
          <a:chOff x="0" y="0"/>
          <a:chExt cx="0" cy="0"/>
        </a:xfrm>
      </p:grpSpPr>
      <p:sp>
        <p:nvSpPr>
          <p:cNvPr id="161" name="Google Shape;161;p23"/>
          <p:cNvSpPr txBox="1">
            <a:spLocks noGrp="1"/>
          </p:cNvSpPr>
          <p:nvPr>
            <p:ph type="subTitle" idx="1"/>
          </p:nvPr>
        </p:nvSpPr>
        <p:spPr>
          <a:xfrm>
            <a:off x="4390050" y="2938200"/>
            <a:ext cx="3405000" cy="174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a:endParaRPr/>
          </a:p>
        </p:txBody>
      </p:sp>
      <p:sp>
        <p:nvSpPr>
          <p:cNvPr id="162" name="Google Shape;162;p23"/>
          <p:cNvSpPr txBox="1">
            <a:spLocks noGrp="1"/>
          </p:cNvSpPr>
          <p:nvPr>
            <p:ph type="ctrTitle"/>
          </p:nvPr>
        </p:nvSpPr>
        <p:spPr>
          <a:xfrm flipH="1">
            <a:off x="4114500" y="2004895"/>
            <a:ext cx="3956100" cy="780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50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pic>
        <p:nvPicPr>
          <p:cNvPr id="163" name="Google Shape;163;p23"/>
          <p:cNvPicPr preferRelativeResize="0"/>
          <p:nvPr/>
        </p:nvPicPr>
        <p:blipFill>
          <a:blip r:embed="rId2">
            <a:alphaModFix/>
          </a:blip>
          <a:stretch>
            <a:fillRect/>
          </a:stretch>
        </p:blipFill>
        <p:spPr>
          <a:xfrm rot="10800000" flipH="1">
            <a:off x="-823501" y="-1143550"/>
            <a:ext cx="4655626" cy="4200750"/>
          </a:xfrm>
          <a:prstGeom prst="rect">
            <a:avLst/>
          </a:prstGeom>
          <a:noFill/>
          <a:ln>
            <a:noFill/>
          </a:ln>
        </p:spPr>
      </p:pic>
      <p:pic>
        <p:nvPicPr>
          <p:cNvPr id="164" name="Google Shape;164;p23"/>
          <p:cNvPicPr preferRelativeResize="0"/>
          <p:nvPr/>
        </p:nvPicPr>
        <p:blipFill>
          <a:blip r:embed="rId2">
            <a:alphaModFix/>
          </a:blip>
          <a:stretch>
            <a:fillRect/>
          </a:stretch>
        </p:blipFill>
        <p:spPr>
          <a:xfrm>
            <a:off x="-1311459" y="2523800"/>
            <a:ext cx="3802725" cy="343120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hree columns 1">
  <p:cSld name="CUSTOM_43">
    <p:spTree>
      <p:nvGrpSpPr>
        <p:cNvPr id="1" name="Shape 165"/>
        <p:cNvGrpSpPr/>
        <p:nvPr/>
      </p:nvGrpSpPr>
      <p:grpSpPr>
        <a:xfrm>
          <a:off x="0" y="0"/>
          <a:ext cx="0" cy="0"/>
          <a:chOff x="0" y="0"/>
          <a:chExt cx="0" cy="0"/>
        </a:xfrm>
      </p:grpSpPr>
      <p:sp>
        <p:nvSpPr>
          <p:cNvPr id="166" name="Google Shape;166;p24"/>
          <p:cNvSpPr txBox="1">
            <a:spLocks noGrp="1"/>
          </p:cNvSpPr>
          <p:nvPr>
            <p:ph type="ctrTitle"/>
          </p:nvPr>
        </p:nvSpPr>
        <p:spPr>
          <a:xfrm>
            <a:off x="457200" y="517918"/>
            <a:ext cx="8229600" cy="670500"/>
          </a:xfrm>
          <a:prstGeom prst="rect">
            <a:avLst/>
          </a:prstGeom>
        </p:spPr>
        <p:txBody>
          <a:bodyPr spcFirstLastPara="1" wrap="square" lIns="91425" tIns="91425" rIns="91425" bIns="91425" anchor="b" anchorCtr="0">
            <a:noAutofit/>
          </a:bodyPr>
          <a:lstStyle>
            <a:lvl1pPr lvl="0" algn="l" rtl="0">
              <a:spcBef>
                <a:spcPts val="0"/>
              </a:spcBef>
              <a:spcAft>
                <a:spcPts val="0"/>
              </a:spcAft>
              <a:buClr>
                <a:srgbClr val="FFFFFF"/>
              </a:buClr>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167" name="Google Shape;167;p24"/>
          <p:cNvSpPr txBox="1">
            <a:spLocks noGrp="1"/>
          </p:cNvSpPr>
          <p:nvPr>
            <p:ph type="ctrTitle" idx="2"/>
          </p:nvPr>
        </p:nvSpPr>
        <p:spPr>
          <a:xfrm>
            <a:off x="2750155" y="1492066"/>
            <a:ext cx="1570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1600">
                <a:solidFill>
                  <a:schemeClr val="accent2"/>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68" name="Google Shape;168;p24"/>
          <p:cNvSpPr txBox="1">
            <a:spLocks noGrp="1"/>
          </p:cNvSpPr>
          <p:nvPr>
            <p:ph type="subTitle" idx="1"/>
          </p:nvPr>
        </p:nvSpPr>
        <p:spPr>
          <a:xfrm>
            <a:off x="2750119" y="2192634"/>
            <a:ext cx="1570200" cy="367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69" name="Google Shape;169;p24"/>
          <p:cNvSpPr txBox="1">
            <a:spLocks noGrp="1"/>
          </p:cNvSpPr>
          <p:nvPr>
            <p:ph type="ctrTitle" idx="3"/>
          </p:nvPr>
        </p:nvSpPr>
        <p:spPr>
          <a:xfrm>
            <a:off x="4800201" y="1497325"/>
            <a:ext cx="1570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1600">
                <a:solidFill>
                  <a:schemeClr val="accent2"/>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70" name="Google Shape;170;p24"/>
          <p:cNvSpPr txBox="1">
            <a:spLocks noGrp="1"/>
          </p:cNvSpPr>
          <p:nvPr>
            <p:ph type="subTitle" idx="4"/>
          </p:nvPr>
        </p:nvSpPr>
        <p:spPr>
          <a:xfrm>
            <a:off x="4800165" y="2192634"/>
            <a:ext cx="1570200" cy="367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71" name="Google Shape;171;p24"/>
          <p:cNvSpPr txBox="1">
            <a:spLocks noGrp="1"/>
          </p:cNvSpPr>
          <p:nvPr>
            <p:ph type="ctrTitle" idx="5"/>
          </p:nvPr>
        </p:nvSpPr>
        <p:spPr>
          <a:xfrm>
            <a:off x="3794948" y="3219050"/>
            <a:ext cx="1570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600"/>
              <a:buNone/>
              <a:defRPr sz="1600">
                <a:solidFill>
                  <a:schemeClr val="accent2"/>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72" name="Google Shape;172;p24"/>
          <p:cNvSpPr txBox="1">
            <a:spLocks noGrp="1"/>
          </p:cNvSpPr>
          <p:nvPr>
            <p:ph type="subTitle" idx="6"/>
          </p:nvPr>
        </p:nvSpPr>
        <p:spPr>
          <a:xfrm>
            <a:off x="3753025" y="3910976"/>
            <a:ext cx="1653900" cy="367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pic>
        <p:nvPicPr>
          <p:cNvPr id="173" name="Google Shape;173;p24"/>
          <p:cNvPicPr preferRelativeResize="0"/>
          <p:nvPr/>
        </p:nvPicPr>
        <p:blipFill>
          <a:blip r:embed="rId2">
            <a:alphaModFix/>
          </a:blip>
          <a:stretch>
            <a:fillRect/>
          </a:stretch>
        </p:blipFill>
        <p:spPr>
          <a:xfrm flipH="1">
            <a:off x="6843225" y="0"/>
            <a:ext cx="2300675" cy="2075900"/>
          </a:xfrm>
          <a:prstGeom prst="rect">
            <a:avLst/>
          </a:prstGeom>
          <a:noFill/>
          <a:ln>
            <a:noFill/>
          </a:ln>
        </p:spPr>
      </p:pic>
      <p:sp>
        <p:nvSpPr>
          <p:cNvPr id="174" name="Google Shape;174;p24"/>
          <p:cNvSpPr/>
          <p:nvPr/>
        </p:nvSpPr>
        <p:spPr>
          <a:xfrm rot="5400000">
            <a:off x="2534502" y="1090938"/>
            <a:ext cx="2001410" cy="1795550"/>
          </a:xfrm>
          <a:prstGeom prst="flowChartPreparation">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4"/>
          <p:cNvSpPr/>
          <p:nvPr/>
        </p:nvSpPr>
        <p:spPr>
          <a:xfrm rot="5400000">
            <a:off x="3566117" y="2781995"/>
            <a:ext cx="2001410" cy="1795550"/>
          </a:xfrm>
          <a:prstGeom prst="flowChartPreparation">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4"/>
          <p:cNvSpPr/>
          <p:nvPr/>
        </p:nvSpPr>
        <p:spPr>
          <a:xfrm rot="5400000">
            <a:off x="4584549" y="1090938"/>
            <a:ext cx="2001410" cy="1795550"/>
          </a:xfrm>
          <a:prstGeom prst="flowChartPreparation">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7" name="Google Shape;177;p24"/>
          <p:cNvPicPr preferRelativeResize="0"/>
          <p:nvPr/>
        </p:nvPicPr>
        <p:blipFill>
          <a:blip r:embed="rId2">
            <a:alphaModFix/>
          </a:blip>
          <a:stretch>
            <a:fillRect/>
          </a:stretch>
        </p:blipFill>
        <p:spPr>
          <a:xfrm rot="10800000" flipH="1">
            <a:off x="-262630" y="2659235"/>
            <a:ext cx="2928524" cy="2642399"/>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hree columns 2">
  <p:cSld name="CUSTOM_31">
    <p:spTree>
      <p:nvGrpSpPr>
        <p:cNvPr id="1" name="Shape 178"/>
        <p:cNvGrpSpPr/>
        <p:nvPr/>
      </p:nvGrpSpPr>
      <p:grpSpPr>
        <a:xfrm>
          <a:off x="0" y="0"/>
          <a:ext cx="0" cy="0"/>
          <a:chOff x="0" y="0"/>
          <a:chExt cx="0" cy="0"/>
        </a:xfrm>
      </p:grpSpPr>
      <p:sp>
        <p:nvSpPr>
          <p:cNvPr id="179" name="Google Shape;179;p25"/>
          <p:cNvSpPr txBox="1">
            <a:spLocks noGrp="1"/>
          </p:cNvSpPr>
          <p:nvPr>
            <p:ph type="ctrTitle"/>
          </p:nvPr>
        </p:nvSpPr>
        <p:spPr>
          <a:xfrm>
            <a:off x="457200" y="517918"/>
            <a:ext cx="8229600" cy="6705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180" name="Google Shape;180;p25"/>
          <p:cNvSpPr txBox="1">
            <a:spLocks noGrp="1"/>
          </p:cNvSpPr>
          <p:nvPr>
            <p:ph type="ctrTitle" idx="2"/>
          </p:nvPr>
        </p:nvSpPr>
        <p:spPr>
          <a:xfrm>
            <a:off x="3716190" y="2062575"/>
            <a:ext cx="1570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solidFill>
                  <a:schemeClr val="accent2"/>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81" name="Google Shape;181;p25"/>
          <p:cNvSpPr txBox="1">
            <a:spLocks noGrp="1"/>
          </p:cNvSpPr>
          <p:nvPr>
            <p:ph type="subTitle" idx="1"/>
          </p:nvPr>
        </p:nvSpPr>
        <p:spPr>
          <a:xfrm>
            <a:off x="3716190" y="2765019"/>
            <a:ext cx="1570200" cy="367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2" name="Google Shape;182;p25"/>
          <p:cNvSpPr txBox="1">
            <a:spLocks noGrp="1"/>
          </p:cNvSpPr>
          <p:nvPr>
            <p:ph type="ctrTitle" idx="3"/>
          </p:nvPr>
        </p:nvSpPr>
        <p:spPr>
          <a:xfrm>
            <a:off x="5910940" y="2066326"/>
            <a:ext cx="1570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solidFill>
                  <a:schemeClr val="accent2"/>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83" name="Google Shape;183;p25"/>
          <p:cNvSpPr txBox="1">
            <a:spLocks noGrp="1"/>
          </p:cNvSpPr>
          <p:nvPr>
            <p:ph type="subTitle" idx="4"/>
          </p:nvPr>
        </p:nvSpPr>
        <p:spPr>
          <a:xfrm>
            <a:off x="5910940" y="2866007"/>
            <a:ext cx="1570200" cy="367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4" name="Google Shape;184;p25"/>
          <p:cNvSpPr txBox="1">
            <a:spLocks noGrp="1"/>
          </p:cNvSpPr>
          <p:nvPr>
            <p:ph type="ctrTitle" idx="5"/>
          </p:nvPr>
        </p:nvSpPr>
        <p:spPr>
          <a:xfrm>
            <a:off x="1521440" y="2062585"/>
            <a:ext cx="1570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solidFill>
                  <a:schemeClr val="accent2"/>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85" name="Google Shape;185;p25"/>
          <p:cNvSpPr txBox="1">
            <a:spLocks noGrp="1"/>
          </p:cNvSpPr>
          <p:nvPr>
            <p:ph type="subTitle" idx="6"/>
          </p:nvPr>
        </p:nvSpPr>
        <p:spPr>
          <a:xfrm>
            <a:off x="1479590" y="2765029"/>
            <a:ext cx="1653900" cy="367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186" name="Google Shape;186;p25"/>
          <p:cNvPicPr preferRelativeResize="0"/>
          <p:nvPr/>
        </p:nvPicPr>
        <p:blipFill>
          <a:blip r:embed="rId2">
            <a:alphaModFix/>
          </a:blip>
          <a:stretch>
            <a:fillRect/>
          </a:stretch>
        </p:blipFill>
        <p:spPr>
          <a:xfrm flipH="1">
            <a:off x="3138825" y="3806025"/>
            <a:ext cx="2957125" cy="2668199"/>
          </a:xfrm>
          <a:prstGeom prst="rect">
            <a:avLst/>
          </a:prstGeom>
          <a:noFill/>
          <a:ln>
            <a:noFill/>
          </a:ln>
        </p:spPr>
      </p:pic>
      <p:pic>
        <p:nvPicPr>
          <p:cNvPr id="187" name="Google Shape;187;p25"/>
          <p:cNvPicPr preferRelativeResize="0"/>
          <p:nvPr/>
        </p:nvPicPr>
        <p:blipFill>
          <a:blip r:embed="rId2">
            <a:alphaModFix/>
          </a:blip>
          <a:stretch>
            <a:fillRect/>
          </a:stretch>
        </p:blipFill>
        <p:spPr>
          <a:xfrm flipH="1">
            <a:off x="-339551" y="-408250"/>
            <a:ext cx="2494901" cy="2251126"/>
          </a:xfrm>
          <a:prstGeom prst="rect">
            <a:avLst/>
          </a:prstGeom>
          <a:noFill/>
          <a:ln>
            <a:noFill/>
          </a:ln>
        </p:spPr>
      </p:pic>
      <p:pic>
        <p:nvPicPr>
          <p:cNvPr id="188" name="Google Shape;188;p25"/>
          <p:cNvPicPr preferRelativeResize="0"/>
          <p:nvPr/>
        </p:nvPicPr>
        <p:blipFill>
          <a:blip r:embed="rId2">
            <a:alphaModFix/>
          </a:blip>
          <a:stretch>
            <a:fillRect/>
          </a:stretch>
        </p:blipFill>
        <p:spPr>
          <a:xfrm flipH="1">
            <a:off x="6944449" y="-571400"/>
            <a:ext cx="2494901" cy="2251126"/>
          </a:xfrm>
          <a:prstGeom prst="rect">
            <a:avLst/>
          </a:prstGeom>
          <a:noFill/>
          <a:ln>
            <a:noFill/>
          </a:ln>
        </p:spPr>
      </p:pic>
      <p:sp>
        <p:nvSpPr>
          <p:cNvPr id="189" name="Google Shape;189;p25"/>
          <p:cNvSpPr/>
          <p:nvPr/>
        </p:nvSpPr>
        <p:spPr>
          <a:xfrm>
            <a:off x="5653690" y="1619951"/>
            <a:ext cx="2084700" cy="19086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5"/>
          <p:cNvSpPr/>
          <p:nvPr/>
        </p:nvSpPr>
        <p:spPr>
          <a:xfrm>
            <a:off x="5843140" y="1793451"/>
            <a:ext cx="1705800" cy="15615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5"/>
          <p:cNvSpPr/>
          <p:nvPr/>
        </p:nvSpPr>
        <p:spPr>
          <a:xfrm>
            <a:off x="3458940" y="1619951"/>
            <a:ext cx="2084700" cy="19086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5"/>
          <p:cNvSpPr/>
          <p:nvPr/>
        </p:nvSpPr>
        <p:spPr>
          <a:xfrm>
            <a:off x="3648390" y="1793451"/>
            <a:ext cx="1705800" cy="15615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5"/>
          <p:cNvSpPr/>
          <p:nvPr/>
        </p:nvSpPr>
        <p:spPr>
          <a:xfrm>
            <a:off x="1264190" y="1619951"/>
            <a:ext cx="2084700" cy="19086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5"/>
          <p:cNvSpPr/>
          <p:nvPr/>
        </p:nvSpPr>
        <p:spPr>
          <a:xfrm>
            <a:off x="1453700" y="1793451"/>
            <a:ext cx="1705800" cy="15615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six columns 1">
  <p:cSld name="CUSTOM_37">
    <p:spTree>
      <p:nvGrpSpPr>
        <p:cNvPr id="1" name="Shape 195"/>
        <p:cNvGrpSpPr/>
        <p:nvPr/>
      </p:nvGrpSpPr>
      <p:grpSpPr>
        <a:xfrm>
          <a:off x="0" y="0"/>
          <a:ext cx="0" cy="0"/>
          <a:chOff x="0" y="0"/>
          <a:chExt cx="0" cy="0"/>
        </a:xfrm>
      </p:grpSpPr>
      <p:sp>
        <p:nvSpPr>
          <p:cNvPr id="196" name="Google Shape;196;p26"/>
          <p:cNvSpPr txBox="1">
            <a:spLocks noGrp="1"/>
          </p:cNvSpPr>
          <p:nvPr>
            <p:ph type="ctrTitle"/>
          </p:nvPr>
        </p:nvSpPr>
        <p:spPr>
          <a:xfrm>
            <a:off x="457200" y="517918"/>
            <a:ext cx="8229600" cy="6705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197" name="Google Shape;197;p26"/>
          <p:cNvSpPr txBox="1">
            <a:spLocks noGrp="1"/>
          </p:cNvSpPr>
          <p:nvPr>
            <p:ph type="ctrTitle" idx="2"/>
          </p:nvPr>
        </p:nvSpPr>
        <p:spPr>
          <a:xfrm>
            <a:off x="3675800" y="1638900"/>
            <a:ext cx="18414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600">
                <a:solidFill>
                  <a:schemeClr val="accent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98" name="Google Shape;198;p26"/>
          <p:cNvSpPr txBox="1">
            <a:spLocks noGrp="1"/>
          </p:cNvSpPr>
          <p:nvPr>
            <p:ph type="subTitle" idx="1"/>
          </p:nvPr>
        </p:nvSpPr>
        <p:spPr>
          <a:xfrm>
            <a:off x="3675813" y="2100350"/>
            <a:ext cx="18414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99" name="Google Shape;199;p26"/>
          <p:cNvSpPr txBox="1">
            <a:spLocks noGrp="1"/>
          </p:cNvSpPr>
          <p:nvPr>
            <p:ph type="ctrTitle" idx="3"/>
          </p:nvPr>
        </p:nvSpPr>
        <p:spPr>
          <a:xfrm>
            <a:off x="5921301" y="1628801"/>
            <a:ext cx="1818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600">
                <a:solidFill>
                  <a:schemeClr val="accent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00" name="Google Shape;200;p26"/>
          <p:cNvSpPr txBox="1">
            <a:spLocks noGrp="1"/>
          </p:cNvSpPr>
          <p:nvPr>
            <p:ph type="subTitle" idx="4"/>
          </p:nvPr>
        </p:nvSpPr>
        <p:spPr>
          <a:xfrm>
            <a:off x="5898455" y="2074101"/>
            <a:ext cx="18414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201" name="Google Shape;201;p26"/>
          <p:cNvSpPr txBox="1">
            <a:spLocks noGrp="1"/>
          </p:cNvSpPr>
          <p:nvPr>
            <p:ph type="ctrTitle" idx="5"/>
          </p:nvPr>
        </p:nvSpPr>
        <p:spPr>
          <a:xfrm>
            <a:off x="1413972" y="1638900"/>
            <a:ext cx="1888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600">
                <a:solidFill>
                  <a:schemeClr val="accent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02" name="Google Shape;202;p26"/>
          <p:cNvSpPr txBox="1">
            <a:spLocks noGrp="1"/>
          </p:cNvSpPr>
          <p:nvPr>
            <p:ph type="subTitle" idx="6"/>
          </p:nvPr>
        </p:nvSpPr>
        <p:spPr>
          <a:xfrm>
            <a:off x="1416400" y="2100350"/>
            <a:ext cx="18831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pic>
        <p:nvPicPr>
          <p:cNvPr id="203" name="Google Shape;203;p26"/>
          <p:cNvPicPr preferRelativeResize="0"/>
          <p:nvPr/>
        </p:nvPicPr>
        <p:blipFill>
          <a:blip r:embed="rId2">
            <a:alphaModFix/>
          </a:blip>
          <a:stretch>
            <a:fillRect/>
          </a:stretch>
        </p:blipFill>
        <p:spPr>
          <a:xfrm flipH="1">
            <a:off x="-339551" y="-408250"/>
            <a:ext cx="2494901" cy="2251126"/>
          </a:xfrm>
          <a:prstGeom prst="rect">
            <a:avLst/>
          </a:prstGeom>
          <a:noFill/>
          <a:ln>
            <a:noFill/>
          </a:ln>
        </p:spPr>
      </p:pic>
      <p:pic>
        <p:nvPicPr>
          <p:cNvPr id="204" name="Google Shape;204;p26"/>
          <p:cNvPicPr preferRelativeResize="0"/>
          <p:nvPr/>
        </p:nvPicPr>
        <p:blipFill>
          <a:blip r:embed="rId2">
            <a:alphaModFix/>
          </a:blip>
          <a:stretch>
            <a:fillRect/>
          </a:stretch>
        </p:blipFill>
        <p:spPr>
          <a:xfrm flipH="1">
            <a:off x="6944449" y="-571400"/>
            <a:ext cx="2494901" cy="2251126"/>
          </a:xfrm>
          <a:prstGeom prst="rect">
            <a:avLst/>
          </a:prstGeom>
          <a:noFill/>
          <a:ln>
            <a:noFill/>
          </a:ln>
        </p:spPr>
      </p:pic>
      <p:sp>
        <p:nvSpPr>
          <p:cNvPr id="205" name="Google Shape;205;p26"/>
          <p:cNvSpPr txBox="1">
            <a:spLocks noGrp="1"/>
          </p:cNvSpPr>
          <p:nvPr>
            <p:ph type="ctrTitle" idx="7"/>
          </p:nvPr>
        </p:nvSpPr>
        <p:spPr>
          <a:xfrm>
            <a:off x="5920295" y="3212913"/>
            <a:ext cx="18414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600">
                <a:solidFill>
                  <a:schemeClr val="accent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06" name="Google Shape;206;p26"/>
          <p:cNvSpPr txBox="1">
            <a:spLocks noGrp="1"/>
          </p:cNvSpPr>
          <p:nvPr>
            <p:ph type="subTitle" idx="8"/>
          </p:nvPr>
        </p:nvSpPr>
        <p:spPr>
          <a:xfrm>
            <a:off x="5920252" y="3658212"/>
            <a:ext cx="18414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207" name="Google Shape;207;p26"/>
          <p:cNvSpPr txBox="1">
            <a:spLocks noGrp="1"/>
          </p:cNvSpPr>
          <p:nvPr>
            <p:ph type="ctrTitle" idx="9"/>
          </p:nvPr>
        </p:nvSpPr>
        <p:spPr>
          <a:xfrm>
            <a:off x="1413969" y="3212913"/>
            <a:ext cx="18414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600">
                <a:solidFill>
                  <a:schemeClr val="accent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08" name="Google Shape;208;p26"/>
          <p:cNvSpPr txBox="1">
            <a:spLocks noGrp="1"/>
          </p:cNvSpPr>
          <p:nvPr>
            <p:ph type="subTitle" idx="13"/>
          </p:nvPr>
        </p:nvSpPr>
        <p:spPr>
          <a:xfrm>
            <a:off x="1413926" y="3658212"/>
            <a:ext cx="18414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209" name="Google Shape;209;p26"/>
          <p:cNvSpPr txBox="1">
            <a:spLocks noGrp="1"/>
          </p:cNvSpPr>
          <p:nvPr>
            <p:ph type="ctrTitle" idx="14"/>
          </p:nvPr>
        </p:nvSpPr>
        <p:spPr>
          <a:xfrm>
            <a:off x="3675843" y="3212913"/>
            <a:ext cx="18414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600">
                <a:solidFill>
                  <a:schemeClr val="accent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10" name="Google Shape;210;p26"/>
          <p:cNvSpPr txBox="1">
            <a:spLocks noGrp="1"/>
          </p:cNvSpPr>
          <p:nvPr>
            <p:ph type="subTitle" idx="15"/>
          </p:nvPr>
        </p:nvSpPr>
        <p:spPr>
          <a:xfrm>
            <a:off x="3675800" y="3658212"/>
            <a:ext cx="18414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211" name="Google Shape;211;p26"/>
          <p:cNvSpPr/>
          <p:nvPr/>
        </p:nvSpPr>
        <p:spPr>
          <a:xfrm>
            <a:off x="1366875" y="1705800"/>
            <a:ext cx="1982400" cy="11568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6"/>
          <p:cNvSpPr/>
          <p:nvPr/>
        </p:nvSpPr>
        <p:spPr>
          <a:xfrm>
            <a:off x="3607775" y="1705801"/>
            <a:ext cx="1982400" cy="11568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6"/>
          <p:cNvSpPr/>
          <p:nvPr/>
        </p:nvSpPr>
        <p:spPr>
          <a:xfrm>
            <a:off x="3607775" y="3263701"/>
            <a:ext cx="1982400" cy="11568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6"/>
          <p:cNvSpPr/>
          <p:nvPr/>
        </p:nvSpPr>
        <p:spPr>
          <a:xfrm>
            <a:off x="5848675" y="1705801"/>
            <a:ext cx="1982400" cy="11568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6"/>
          <p:cNvSpPr/>
          <p:nvPr/>
        </p:nvSpPr>
        <p:spPr>
          <a:xfrm>
            <a:off x="5848675" y="3263701"/>
            <a:ext cx="1982400" cy="11568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6"/>
          <p:cNvSpPr/>
          <p:nvPr/>
        </p:nvSpPr>
        <p:spPr>
          <a:xfrm>
            <a:off x="1366875" y="3263700"/>
            <a:ext cx="1982400" cy="11568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6">
  <p:cSld name="CUSTOM_40">
    <p:spTree>
      <p:nvGrpSpPr>
        <p:cNvPr id="1" name="Shape 217"/>
        <p:cNvGrpSpPr/>
        <p:nvPr/>
      </p:nvGrpSpPr>
      <p:grpSpPr>
        <a:xfrm>
          <a:off x="0" y="0"/>
          <a:ext cx="0" cy="0"/>
          <a:chOff x="0" y="0"/>
          <a:chExt cx="0" cy="0"/>
        </a:xfrm>
      </p:grpSpPr>
      <p:sp>
        <p:nvSpPr>
          <p:cNvPr id="218" name="Google Shape;218;p27"/>
          <p:cNvSpPr txBox="1">
            <a:spLocks noGrp="1"/>
          </p:cNvSpPr>
          <p:nvPr>
            <p:ph type="ctrTitle"/>
          </p:nvPr>
        </p:nvSpPr>
        <p:spPr>
          <a:xfrm>
            <a:off x="1242600" y="1830975"/>
            <a:ext cx="6658800" cy="6705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600"/>
              <a:buNone/>
              <a:defRPr sz="3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19" name="Google Shape;219;p27"/>
          <p:cNvSpPr txBox="1">
            <a:spLocks noGrp="1"/>
          </p:cNvSpPr>
          <p:nvPr>
            <p:ph type="subTitle" idx="1"/>
          </p:nvPr>
        </p:nvSpPr>
        <p:spPr>
          <a:xfrm>
            <a:off x="3106675" y="2632418"/>
            <a:ext cx="2930700" cy="128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cxnSp>
        <p:nvCxnSpPr>
          <p:cNvPr id="220" name="Google Shape;220;p27"/>
          <p:cNvCxnSpPr/>
          <p:nvPr/>
        </p:nvCxnSpPr>
        <p:spPr>
          <a:xfrm>
            <a:off x="3681150" y="2571750"/>
            <a:ext cx="1797900" cy="0"/>
          </a:xfrm>
          <a:prstGeom prst="straightConnector1">
            <a:avLst/>
          </a:prstGeom>
          <a:noFill/>
          <a:ln w="19050" cap="flat" cmpd="sng">
            <a:solidFill>
              <a:schemeClr val="lt1"/>
            </a:solidFill>
            <a:prstDash val="solid"/>
            <a:round/>
            <a:headEnd type="none" w="med" len="med"/>
            <a:tailEnd type="none" w="med" len="med"/>
          </a:ln>
        </p:spPr>
      </p:cxnSp>
      <p:pic>
        <p:nvPicPr>
          <p:cNvPr id="221" name="Google Shape;221;p27"/>
          <p:cNvPicPr preferRelativeResize="0"/>
          <p:nvPr/>
        </p:nvPicPr>
        <p:blipFill>
          <a:blip r:embed="rId2">
            <a:alphaModFix/>
          </a:blip>
          <a:stretch>
            <a:fillRect/>
          </a:stretch>
        </p:blipFill>
        <p:spPr>
          <a:xfrm>
            <a:off x="100" y="-962131"/>
            <a:ext cx="3802725" cy="3431200"/>
          </a:xfrm>
          <a:prstGeom prst="rect">
            <a:avLst/>
          </a:prstGeom>
          <a:noFill/>
          <a:ln>
            <a:noFill/>
          </a:ln>
        </p:spPr>
      </p:pic>
      <p:pic>
        <p:nvPicPr>
          <p:cNvPr id="222" name="Google Shape;222;p27"/>
          <p:cNvPicPr preferRelativeResize="0"/>
          <p:nvPr/>
        </p:nvPicPr>
        <p:blipFill>
          <a:blip r:embed="rId2">
            <a:alphaModFix/>
          </a:blip>
          <a:stretch>
            <a:fillRect/>
          </a:stretch>
        </p:blipFill>
        <p:spPr>
          <a:xfrm rot="10800000">
            <a:off x="5334325" y="2668625"/>
            <a:ext cx="3802725" cy="343120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ext 7">
  <p:cSld name="CUSTOM_11">
    <p:spTree>
      <p:nvGrpSpPr>
        <p:cNvPr id="1" name="Shape 223"/>
        <p:cNvGrpSpPr/>
        <p:nvPr/>
      </p:nvGrpSpPr>
      <p:grpSpPr>
        <a:xfrm>
          <a:off x="0" y="0"/>
          <a:ext cx="0" cy="0"/>
          <a:chOff x="0" y="0"/>
          <a:chExt cx="0" cy="0"/>
        </a:xfrm>
      </p:grpSpPr>
      <p:sp>
        <p:nvSpPr>
          <p:cNvPr id="224" name="Google Shape;224;p28"/>
          <p:cNvSpPr txBox="1">
            <a:spLocks noGrp="1"/>
          </p:cNvSpPr>
          <p:nvPr>
            <p:ph type="ctrTitle"/>
          </p:nvPr>
        </p:nvSpPr>
        <p:spPr>
          <a:xfrm>
            <a:off x="1250675" y="1851425"/>
            <a:ext cx="6658800" cy="670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25" name="Google Shape;225;p28"/>
          <p:cNvSpPr txBox="1">
            <a:spLocks noGrp="1"/>
          </p:cNvSpPr>
          <p:nvPr>
            <p:ph type="subTitle" idx="1"/>
          </p:nvPr>
        </p:nvSpPr>
        <p:spPr>
          <a:xfrm>
            <a:off x="3114750" y="2640476"/>
            <a:ext cx="2930700" cy="65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cxnSp>
        <p:nvCxnSpPr>
          <p:cNvPr id="226" name="Google Shape;226;p28"/>
          <p:cNvCxnSpPr/>
          <p:nvPr/>
        </p:nvCxnSpPr>
        <p:spPr>
          <a:xfrm>
            <a:off x="3681150" y="2571750"/>
            <a:ext cx="1797900" cy="0"/>
          </a:xfrm>
          <a:prstGeom prst="straightConnector1">
            <a:avLst/>
          </a:prstGeom>
          <a:noFill/>
          <a:ln w="19050" cap="flat" cmpd="sng">
            <a:solidFill>
              <a:schemeClr val="lt1"/>
            </a:solidFill>
            <a:prstDash val="solid"/>
            <a:round/>
            <a:headEnd type="none" w="med" len="med"/>
            <a:tailEnd type="none" w="med" len="med"/>
          </a:ln>
        </p:spPr>
      </p:cxnSp>
      <p:pic>
        <p:nvPicPr>
          <p:cNvPr id="227" name="Google Shape;227;p28"/>
          <p:cNvPicPr preferRelativeResize="0"/>
          <p:nvPr/>
        </p:nvPicPr>
        <p:blipFill>
          <a:blip r:embed="rId2">
            <a:alphaModFix/>
          </a:blip>
          <a:stretch>
            <a:fillRect/>
          </a:stretch>
        </p:blipFill>
        <p:spPr>
          <a:xfrm rot="10800000" flipH="1">
            <a:off x="100" y="2134944"/>
            <a:ext cx="3802725" cy="3431200"/>
          </a:xfrm>
          <a:prstGeom prst="rect">
            <a:avLst/>
          </a:prstGeom>
          <a:noFill/>
          <a:ln>
            <a:noFill/>
          </a:ln>
        </p:spPr>
      </p:pic>
      <p:pic>
        <p:nvPicPr>
          <p:cNvPr id="228" name="Google Shape;228;p28"/>
          <p:cNvPicPr preferRelativeResize="0"/>
          <p:nvPr/>
        </p:nvPicPr>
        <p:blipFill>
          <a:blip r:embed="rId2">
            <a:alphaModFix/>
          </a:blip>
          <a:stretch>
            <a:fillRect/>
          </a:stretch>
        </p:blipFill>
        <p:spPr>
          <a:xfrm flipH="1">
            <a:off x="5341285" y="-200131"/>
            <a:ext cx="3802725" cy="3431200"/>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ext 8">
  <p:cSld name="CUSTOM_12">
    <p:spTree>
      <p:nvGrpSpPr>
        <p:cNvPr id="1" name="Shape 229"/>
        <p:cNvGrpSpPr/>
        <p:nvPr/>
      </p:nvGrpSpPr>
      <p:grpSpPr>
        <a:xfrm>
          <a:off x="0" y="0"/>
          <a:ext cx="0" cy="0"/>
          <a:chOff x="0" y="0"/>
          <a:chExt cx="0" cy="0"/>
        </a:xfrm>
      </p:grpSpPr>
      <p:sp>
        <p:nvSpPr>
          <p:cNvPr id="230" name="Google Shape;230;p29"/>
          <p:cNvSpPr txBox="1">
            <a:spLocks noGrp="1"/>
          </p:cNvSpPr>
          <p:nvPr>
            <p:ph type="ctrTitle"/>
          </p:nvPr>
        </p:nvSpPr>
        <p:spPr>
          <a:xfrm>
            <a:off x="1250675" y="2994425"/>
            <a:ext cx="6658800" cy="670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31" name="Google Shape;231;p29"/>
          <p:cNvSpPr txBox="1">
            <a:spLocks noGrp="1"/>
          </p:cNvSpPr>
          <p:nvPr>
            <p:ph type="subTitle" idx="1"/>
          </p:nvPr>
        </p:nvSpPr>
        <p:spPr>
          <a:xfrm>
            <a:off x="3114750" y="3631076"/>
            <a:ext cx="2930700" cy="65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pic>
        <p:nvPicPr>
          <p:cNvPr id="232" name="Google Shape;232;p29"/>
          <p:cNvPicPr preferRelativeResize="0"/>
          <p:nvPr/>
        </p:nvPicPr>
        <p:blipFill>
          <a:blip r:embed="rId2">
            <a:alphaModFix/>
          </a:blip>
          <a:stretch>
            <a:fillRect/>
          </a:stretch>
        </p:blipFill>
        <p:spPr>
          <a:xfrm flipH="1">
            <a:off x="5341286" y="0"/>
            <a:ext cx="3802725" cy="3431200"/>
          </a:xfrm>
          <a:prstGeom prst="rect">
            <a:avLst/>
          </a:prstGeom>
          <a:noFill/>
          <a:ln>
            <a:noFill/>
          </a:ln>
        </p:spPr>
      </p:pic>
      <p:pic>
        <p:nvPicPr>
          <p:cNvPr id="233" name="Google Shape;233;p29"/>
          <p:cNvPicPr preferRelativeResize="0"/>
          <p:nvPr/>
        </p:nvPicPr>
        <p:blipFill>
          <a:blip r:embed="rId2">
            <a:alphaModFix/>
          </a:blip>
          <a:stretch>
            <a:fillRect/>
          </a:stretch>
        </p:blipFill>
        <p:spPr>
          <a:xfrm>
            <a:off x="8150" y="0"/>
            <a:ext cx="3802725" cy="3431200"/>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four columns 1">
  <p:cSld name="CUSTOM_44">
    <p:spTree>
      <p:nvGrpSpPr>
        <p:cNvPr id="1" name="Shape 234"/>
        <p:cNvGrpSpPr/>
        <p:nvPr/>
      </p:nvGrpSpPr>
      <p:grpSpPr>
        <a:xfrm>
          <a:off x="0" y="0"/>
          <a:ext cx="0" cy="0"/>
          <a:chOff x="0" y="0"/>
          <a:chExt cx="0" cy="0"/>
        </a:xfrm>
      </p:grpSpPr>
      <p:sp>
        <p:nvSpPr>
          <p:cNvPr id="235" name="Google Shape;235;p30"/>
          <p:cNvSpPr txBox="1">
            <a:spLocks noGrp="1"/>
          </p:cNvSpPr>
          <p:nvPr>
            <p:ph type="title"/>
          </p:nvPr>
        </p:nvSpPr>
        <p:spPr>
          <a:xfrm>
            <a:off x="457200" y="453668"/>
            <a:ext cx="82296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sz="3600"/>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pic>
        <p:nvPicPr>
          <p:cNvPr id="236" name="Google Shape;236;p30"/>
          <p:cNvPicPr preferRelativeResize="0"/>
          <p:nvPr/>
        </p:nvPicPr>
        <p:blipFill>
          <a:blip r:embed="rId2">
            <a:alphaModFix/>
          </a:blip>
          <a:stretch>
            <a:fillRect/>
          </a:stretch>
        </p:blipFill>
        <p:spPr>
          <a:xfrm flipH="1">
            <a:off x="6843225" y="6"/>
            <a:ext cx="2300675" cy="2075900"/>
          </a:xfrm>
          <a:prstGeom prst="rect">
            <a:avLst/>
          </a:prstGeom>
          <a:noFill/>
          <a:ln>
            <a:noFill/>
          </a:ln>
        </p:spPr>
      </p:pic>
      <p:sp>
        <p:nvSpPr>
          <p:cNvPr id="237" name="Google Shape;237;p30"/>
          <p:cNvSpPr txBox="1">
            <a:spLocks noGrp="1"/>
          </p:cNvSpPr>
          <p:nvPr>
            <p:ph type="subTitle" idx="1"/>
          </p:nvPr>
        </p:nvSpPr>
        <p:spPr>
          <a:xfrm>
            <a:off x="1638300" y="3524733"/>
            <a:ext cx="1381200" cy="83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38" name="Google Shape;238;p30"/>
          <p:cNvSpPr txBox="1">
            <a:spLocks noGrp="1"/>
          </p:cNvSpPr>
          <p:nvPr>
            <p:ph type="subTitle" idx="2"/>
          </p:nvPr>
        </p:nvSpPr>
        <p:spPr>
          <a:xfrm>
            <a:off x="3104700" y="3514233"/>
            <a:ext cx="1397100" cy="84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39" name="Google Shape;239;p30"/>
          <p:cNvSpPr txBox="1">
            <a:spLocks noGrp="1"/>
          </p:cNvSpPr>
          <p:nvPr>
            <p:ph type="subTitle" idx="3"/>
          </p:nvPr>
        </p:nvSpPr>
        <p:spPr>
          <a:xfrm>
            <a:off x="4571100" y="3511408"/>
            <a:ext cx="1381200" cy="84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40" name="Google Shape;240;p30"/>
          <p:cNvSpPr txBox="1">
            <a:spLocks noGrp="1"/>
          </p:cNvSpPr>
          <p:nvPr>
            <p:ph type="subTitle" idx="4"/>
          </p:nvPr>
        </p:nvSpPr>
        <p:spPr>
          <a:xfrm>
            <a:off x="6023400" y="3529870"/>
            <a:ext cx="1397100" cy="84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41" name="Google Shape;241;p30"/>
          <p:cNvSpPr txBox="1">
            <a:spLocks noGrp="1"/>
          </p:cNvSpPr>
          <p:nvPr>
            <p:ph type="subTitle" idx="5"/>
          </p:nvPr>
        </p:nvSpPr>
        <p:spPr>
          <a:xfrm>
            <a:off x="1638300" y="3196233"/>
            <a:ext cx="13971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a:endParaRPr/>
          </a:p>
        </p:txBody>
      </p:sp>
      <p:sp>
        <p:nvSpPr>
          <p:cNvPr id="242" name="Google Shape;242;p30"/>
          <p:cNvSpPr txBox="1">
            <a:spLocks noGrp="1"/>
          </p:cNvSpPr>
          <p:nvPr>
            <p:ph type="subTitle" idx="6"/>
          </p:nvPr>
        </p:nvSpPr>
        <p:spPr>
          <a:xfrm>
            <a:off x="3104700" y="3196233"/>
            <a:ext cx="1381200" cy="465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a:endParaRPr/>
          </a:p>
        </p:txBody>
      </p:sp>
      <p:sp>
        <p:nvSpPr>
          <p:cNvPr id="243" name="Google Shape;243;p30"/>
          <p:cNvSpPr txBox="1">
            <a:spLocks noGrp="1"/>
          </p:cNvSpPr>
          <p:nvPr>
            <p:ph type="subTitle" idx="7"/>
          </p:nvPr>
        </p:nvSpPr>
        <p:spPr>
          <a:xfrm>
            <a:off x="4571999" y="3196233"/>
            <a:ext cx="13812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a:endParaRPr/>
          </a:p>
        </p:txBody>
      </p:sp>
      <p:sp>
        <p:nvSpPr>
          <p:cNvPr id="244" name="Google Shape;244;p30"/>
          <p:cNvSpPr txBox="1">
            <a:spLocks noGrp="1"/>
          </p:cNvSpPr>
          <p:nvPr>
            <p:ph type="subTitle" idx="8"/>
          </p:nvPr>
        </p:nvSpPr>
        <p:spPr>
          <a:xfrm>
            <a:off x="6037498" y="3196233"/>
            <a:ext cx="13812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24" name="Google Shape;24;p4"/>
          <p:cNvPicPr preferRelativeResize="0"/>
          <p:nvPr/>
        </p:nvPicPr>
        <p:blipFill>
          <a:blip r:embed="rId2">
            <a:alphaModFix/>
          </a:blip>
          <a:stretch>
            <a:fillRect/>
          </a:stretch>
        </p:blipFill>
        <p:spPr>
          <a:xfrm>
            <a:off x="-580849" y="-923890"/>
            <a:ext cx="2300675" cy="2075900"/>
          </a:xfrm>
          <a:prstGeom prst="rect">
            <a:avLst/>
          </a:prstGeom>
          <a:noFill/>
          <a:ln>
            <a:noFill/>
          </a:ln>
        </p:spPr>
      </p:pic>
      <p:pic>
        <p:nvPicPr>
          <p:cNvPr id="25" name="Google Shape;25;p4"/>
          <p:cNvPicPr preferRelativeResize="0"/>
          <p:nvPr/>
        </p:nvPicPr>
        <p:blipFill>
          <a:blip r:embed="rId2">
            <a:alphaModFix/>
          </a:blip>
          <a:stretch>
            <a:fillRect/>
          </a:stretch>
        </p:blipFill>
        <p:spPr>
          <a:xfrm rot="10800000">
            <a:off x="7251655" y="3988100"/>
            <a:ext cx="2300675" cy="2075900"/>
          </a:xfrm>
          <a:prstGeom prst="rect">
            <a:avLst/>
          </a:prstGeom>
          <a:noFill/>
          <a:ln>
            <a:noFill/>
          </a:ln>
        </p:spPr>
      </p:pic>
      <p:sp>
        <p:nvSpPr>
          <p:cNvPr id="26" name="Google Shape;26;p4"/>
          <p:cNvSpPr txBox="1">
            <a:spLocks noGrp="1"/>
          </p:cNvSpPr>
          <p:nvPr>
            <p:ph type="ctrTitle"/>
          </p:nvPr>
        </p:nvSpPr>
        <p:spPr>
          <a:xfrm flipH="1">
            <a:off x="502200" y="445025"/>
            <a:ext cx="8184600" cy="670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FFFF"/>
              </a:buClr>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27" name="Google Shape;27;p4"/>
          <p:cNvSpPr txBox="1">
            <a:spLocks noGrp="1"/>
          </p:cNvSpPr>
          <p:nvPr>
            <p:ph type="subTitle" idx="1"/>
          </p:nvPr>
        </p:nvSpPr>
        <p:spPr>
          <a:xfrm>
            <a:off x="1255350" y="1454625"/>
            <a:ext cx="6633300" cy="3243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434343"/>
              </a:buClr>
              <a:buSzPts val="1200"/>
              <a:buFont typeface="Livvic"/>
              <a:buAutoNum type="arabicPeriod"/>
              <a:defRPr sz="1200"/>
            </a:lvl1pPr>
            <a:lvl2pPr lvl="1" rtl="0">
              <a:lnSpc>
                <a:spcPct val="100000"/>
              </a:lnSpc>
              <a:spcBef>
                <a:spcPts val="0"/>
              </a:spcBef>
              <a:spcAft>
                <a:spcPts val="0"/>
              </a:spcAft>
              <a:buSzPts val="1200"/>
              <a:buAutoNum type="alphaLcPeriod"/>
              <a:defRPr sz="1200"/>
            </a:lvl2pPr>
            <a:lvl3pPr lvl="2" rtl="0">
              <a:lnSpc>
                <a:spcPct val="100000"/>
              </a:lnSpc>
              <a:spcBef>
                <a:spcPts val="0"/>
              </a:spcBef>
              <a:spcAft>
                <a:spcPts val="0"/>
              </a:spcAft>
              <a:buSzPts val="1200"/>
              <a:buAutoNum type="romanLcPeriod"/>
              <a:defRPr sz="1200"/>
            </a:lvl3pPr>
            <a:lvl4pPr lvl="3" rtl="0">
              <a:lnSpc>
                <a:spcPct val="100000"/>
              </a:lnSpc>
              <a:spcBef>
                <a:spcPts val="0"/>
              </a:spcBef>
              <a:spcAft>
                <a:spcPts val="0"/>
              </a:spcAft>
              <a:buSzPts val="1200"/>
              <a:buAutoNum type="arabicPeriod"/>
              <a:defRPr sz="1200"/>
            </a:lvl4pPr>
            <a:lvl5pPr lvl="4" rtl="0">
              <a:lnSpc>
                <a:spcPct val="100000"/>
              </a:lnSpc>
              <a:spcBef>
                <a:spcPts val="0"/>
              </a:spcBef>
              <a:spcAft>
                <a:spcPts val="0"/>
              </a:spcAft>
              <a:buSzPts val="1200"/>
              <a:buAutoNum type="alphaLcPeriod"/>
              <a:defRPr sz="1200"/>
            </a:lvl5pPr>
            <a:lvl6pPr lvl="5" rtl="0">
              <a:lnSpc>
                <a:spcPct val="100000"/>
              </a:lnSpc>
              <a:spcBef>
                <a:spcPts val="0"/>
              </a:spcBef>
              <a:spcAft>
                <a:spcPts val="0"/>
              </a:spcAft>
              <a:buSzPts val="1200"/>
              <a:buAutoNum type="romanLcPeriod"/>
              <a:defRPr sz="1200"/>
            </a:lvl6pPr>
            <a:lvl7pPr lvl="6" rtl="0">
              <a:lnSpc>
                <a:spcPct val="100000"/>
              </a:lnSpc>
              <a:spcBef>
                <a:spcPts val="0"/>
              </a:spcBef>
              <a:spcAft>
                <a:spcPts val="0"/>
              </a:spcAft>
              <a:buSzPts val="1200"/>
              <a:buAutoNum type="arabicPeriod"/>
              <a:defRPr sz="1200"/>
            </a:lvl7pPr>
            <a:lvl8pPr lvl="7" rtl="0">
              <a:lnSpc>
                <a:spcPct val="100000"/>
              </a:lnSpc>
              <a:spcBef>
                <a:spcPts val="0"/>
              </a:spcBef>
              <a:spcAft>
                <a:spcPts val="0"/>
              </a:spcAft>
              <a:buSzPts val="1200"/>
              <a:buAutoNum type="alphaLcPeriod"/>
              <a:defRPr sz="1200"/>
            </a:lvl8pPr>
            <a:lvl9pPr lvl="8" rtl="0">
              <a:lnSpc>
                <a:spcPct val="100000"/>
              </a:lnSpc>
              <a:spcBef>
                <a:spcPts val="0"/>
              </a:spcBef>
              <a:spcAft>
                <a:spcPts val="0"/>
              </a:spcAft>
              <a:buSzPts val="1200"/>
              <a:buAutoNum type="romanLcPeriod"/>
              <a:defRPr sz="1200"/>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four columns 2">
  <p:cSld name="CUSTOM_45">
    <p:spTree>
      <p:nvGrpSpPr>
        <p:cNvPr id="1" name="Shape 245"/>
        <p:cNvGrpSpPr/>
        <p:nvPr/>
      </p:nvGrpSpPr>
      <p:grpSpPr>
        <a:xfrm>
          <a:off x="0" y="0"/>
          <a:ext cx="0" cy="0"/>
          <a:chOff x="0" y="0"/>
          <a:chExt cx="0" cy="0"/>
        </a:xfrm>
      </p:grpSpPr>
      <p:sp>
        <p:nvSpPr>
          <p:cNvPr id="246" name="Google Shape;246;p31"/>
          <p:cNvSpPr txBox="1">
            <a:spLocks noGrp="1"/>
          </p:cNvSpPr>
          <p:nvPr>
            <p:ph type="ctrTitle"/>
          </p:nvPr>
        </p:nvSpPr>
        <p:spPr>
          <a:xfrm flipH="1">
            <a:off x="457200" y="449368"/>
            <a:ext cx="82296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pic>
        <p:nvPicPr>
          <p:cNvPr id="247" name="Google Shape;247;p31"/>
          <p:cNvPicPr preferRelativeResize="0"/>
          <p:nvPr/>
        </p:nvPicPr>
        <p:blipFill>
          <a:blip r:embed="rId2">
            <a:alphaModFix/>
          </a:blip>
          <a:stretch>
            <a:fillRect/>
          </a:stretch>
        </p:blipFill>
        <p:spPr>
          <a:xfrm rot="10800000">
            <a:off x="6843313" y="-695298"/>
            <a:ext cx="2300675" cy="2075900"/>
          </a:xfrm>
          <a:prstGeom prst="rect">
            <a:avLst/>
          </a:prstGeom>
          <a:noFill/>
          <a:ln>
            <a:noFill/>
          </a:ln>
        </p:spPr>
      </p:pic>
      <p:pic>
        <p:nvPicPr>
          <p:cNvPr id="248" name="Google Shape;248;p31"/>
          <p:cNvPicPr preferRelativeResize="0"/>
          <p:nvPr/>
        </p:nvPicPr>
        <p:blipFill>
          <a:blip r:embed="rId2">
            <a:alphaModFix/>
          </a:blip>
          <a:stretch>
            <a:fillRect/>
          </a:stretch>
        </p:blipFill>
        <p:spPr>
          <a:xfrm rot="10800000" flipH="1">
            <a:off x="-12" y="-695298"/>
            <a:ext cx="2300675" cy="2075900"/>
          </a:xfrm>
          <a:prstGeom prst="rect">
            <a:avLst/>
          </a:prstGeom>
          <a:noFill/>
          <a:ln>
            <a:noFill/>
          </a:ln>
        </p:spPr>
      </p:pic>
      <p:sp>
        <p:nvSpPr>
          <p:cNvPr id="249" name="Google Shape;249;p31"/>
          <p:cNvSpPr txBox="1">
            <a:spLocks noGrp="1"/>
          </p:cNvSpPr>
          <p:nvPr>
            <p:ph type="subTitle" idx="1"/>
          </p:nvPr>
        </p:nvSpPr>
        <p:spPr>
          <a:xfrm>
            <a:off x="540000" y="3527280"/>
            <a:ext cx="1381200" cy="83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0" name="Google Shape;250;p31"/>
          <p:cNvSpPr txBox="1">
            <a:spLocks noGrp="1"/>
          </p:cNvSpPr>
          <p:nvPr>
            <p:ph type="subTitle" idx="2"/>
          </p:nvPr>
        </p:nvSpPr>
        <p:spPr>
          <a:xfrm>
            <a:off x="2741438" y="2077288"/>
            <a:ext cx="1397100" cy="84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1" name="Google Shape;251;p31"/>
          <p:cNvSpPr txBox="1">
            <a:spLocks noGrp="1"/>
          </p:cNvSpPr>
          <p:nvPr>
            <p:ph type="subTitle" idx="3"/>
          </p:nvPr>
        </p:nvSpPr>
        <p:spPr>
          <a:xfrm>
            <a:off x="5033512" y="3516526"/>
            <a:ext cx="1381200" cy="84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2" name="Google Shape;252;p31"/>
          <p:cNvSpPr txBox="1">
            <a:spLocks noGrp="1"/>
          </p:cNvSpPr>
          <p:nvPr>
            <p:ph type="subTitle" idx="4"/>
          </p:nvPr>
        </p:nvSpPr>
        <p:spPr>
          <a:xfrm>
            <a:off x="7214825" y="2077856"/>
            <a:ext cx="1397100" cy="84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3" name="Google Shape;253;p31"/>
          <p:cNvSpPr txBox="1">
            <a:spLocks noGrp="1"/>
          </p:cNvSpPr>
          <p:nvPr>
            <p:ph type="subTitle" idx="5"/>
          </p:nvPr>
        </p:nvSpPr>
        <p:spPr>
          <a:xfrm>
            <a:off x="532050" y="3198780"/>
            <a:ext cx="13971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a:endParaRPr/>
          </a:p>
        </p:txBody>
      </p:sp>
      <p:sp>
        <p:nvSpPr>
          <p:cNvPr id="254" name="Google Shape;254;p31"/>
          <p:cNvSpPr txBox="1">
            <a:spLocks noGrp="1"/>
          </p:cNvSpPr>
          <p:nvPr>
            <p:ph type="subTitle" idx="6"/>
          </p:nvPr>
        </p:nvSpPr>
        <p:spPr>
          <a:xfrm>
            <a:off x="2749388" y="1759288"/>
            <a:ext cx="1381200" cy="465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a:endParaRPr/>
          </a:p>
        </p:txBody>
      </p:sp>
      <p:sp>
        <p:nvSpPr>
          <p:cNvPr id="255" name="Google Shape;255;p31"/>
          <p:cNvSpPr txBox="1">
            <a:spLocks noGrp="1"/>
          </p:cNvSpPr>
          <p:nvPr>
            <p:ph type="subTitle" idx="7"/>
          </p:nvPr>
        </p:nvSpPr>
        <p:spPr>
          <a:xfrm>
            <a:off x="5033512" y="3201351"/>
            <a:ext cx="13812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a:endParaRPr/>
          </a:p>
        </p:txBody>
      </p:sp>
      <p:sp>
        <p:nvSpPr>
          <p:cNvPr id="256" name="Google Shape;256;p31"/>
          <p:cNvSpPr txBox="1">
            <a:spLocks noGrp="1"/>
          </p:cNvSpPr>
          <p:nvPr>
            <p:ph type="subTitle" idx="8"/>
          </p:nvPr>
        </p:nvSpPr>
        <p:spPr>
          <a:xfrm>
            <a:off x="7222775" y="1765255"/>
            <a:ext cx="13812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a:endParaRPr/>
          </a:p>
        </p:txBody>
      </p:sp>
      <p:sp>
        <p:nvSpPr>
          <p:cNvPr id="257" name="Google Shape;257;p31"/>
          <p:cNvSpPr/>
          <p:nvPr/>
        </p:nvSpPr>
        <p:spPr>
          <a:xfrm>
            <a:off x="2774288" y="2968200"/>
            <a:ext cx="1331400" cy="12609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1"/>
          <p:cNvSpPr/>
          <p:nvPr/>
        </p:nvSpPr>
        <p:spPr>
          <a:xfrm>
            <a:off x="5058412" y="1896175"/>
            <a:ext cx="1331400" cy="12609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1"/>
          <p:cNvSpPr/>
          <p:nvPr/>
        </p:nvSpPr>
        <p:spPr>
          <a:xfrm>
            <a:off x="7247675" y="2968200"/>
            <a:ext cx="1331400" cy="12609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1"/>
          <p:cNvSpPr/>
          <p:nvPr/>
        </p:nvSpPr>
        <p:spPr>
          <a:xfrm>
            <a:off x="564900" y="1896175"/>
            <a:ext cx="1331400" cy="12609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four columns 3">
  <p:cSld name="CUSTOM_46">
    <p:spTree>
      <p:nvGrpSpPr>
        <p:cNvPr id="1" name="Shape 261"/>
        <p:cNvGrpSpPr/>
        <p:nvPr/>
      </p:nvGrpSpPr>
      <p:grpSpPr>
        <a:xfrm>
          <a:off x="0" y="0"/>
          <a:ext cx="0" cy="0"/>
          <a:chOff x="0" y="0"/>
          <a:chExt cx="0" cy="0"/>
        </a:xfrm>
      </p:grpSpPr>
      <p:sp>
        <p:nvSpPr>
          <p:cNvPr id="262" name="Google Shape;262;p32"/>
          <p:cNvSpPr txBox="1">
            <a:spLocks noGrp="1"/>
          </p:cNvSpPr>
          <p:nvPr>
            <p:ph type="ctrTitle"/>
          </p:nvPr>
        </p:nvSpPr>
        <p:spPr>
          <a:xfrm flipH="1">
            <a:off x="457200" y="449368"/>
            <a:ext cx="82296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pic>
        <p:nvPicPr>
          <p:cNvPr id="263" name="Google Shape;263;p32"/>
          <p:cNvPicPr preferRelativeResize="0"/>
          <p:nvPr/>
        </p:nvPicPr>
        <p:blipFill>
          <a:blip r:embed="rId2">
            <a:alphaModFix/>
          </a:blip>
          <a:stretch>
            <a:fillRect/>
          </a:stretch>
        </p:blipFill>
        <p:spPr>
          <a:xfrm rot="10800000">
            <a:off x="6843313" y="-695298"/>
            <a:ext cx="2300675" cy="2075900"/>
          </a:xfrm>
          <a:prstGeom prst="rect">
            <a:avLst/>
          </a:prstGeom>
          <a:noFill/>
          <a:ln>
            <a:noFill/>
          </a:ln>
        </p:spPr>
      </p:pic>
      <p:pic>
        <p:nvPicPr>
          <p:cNvPr id="264" name="Google Shape;264;p32"/>
          <p:cNvPicPr preferRelativeResize="0"/>
          <p:nvPr/>
        </p:nvPicPr>
        <p:blipFill>
          <a:blip r:embed="rId2">
            <a:alphaModFix/>
          </a:blip>
          <a:stretch>
            <a:fillRect/>
          </a:stretch>
        </p:blipFill>
        <p:spPr>
          <a:xfrm rot="10800000" flipH="1">
            <a:off x="-12" y="-695298"/>
            <a:ext cx="2300675" cy="2075900"/>
          </a:xfrm>
          <a:prstGeom prst="rect">
            <a:avLst/>
          </a:prstGeom>
          <a:noFill/>
          <a:ln>
            <a:noFill/>
          </a:ln>
        </p:spPr>
      </p:pic>
      <p:sp>
        <p:nvSpPr>
          <p:cNvPr id="265" name="Google Shape;265;p32"/>
          <p:cNvSpPr txBox="1">
            <a:spLocks noGrp="1"/>
          </p:cNvSpPr>
          <p:nvPr>
            <p:ph type="subTitle" idx="1"/>
          </p:nvPr>
        </p:nvSpPr>
        <p:spPr>
          <a:xfrm>
            <a:off x="871700" y="2932300"/>
            <a:ext cx="1365600" cy="83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6" name="Google Shape;266;p32"/>
          <p:cNvSpPr txBox="1">
            <a:spLocks noGrp="1"/>
          </p:cNvSpPr>
          <p:nvPr>
            <p:ph type="subTitle" idx="2"/>
          </p:nvPr>
        </p:nvSpPr>
        <p:spPr>
          <a:xfrm>
            <a:off x="2957400" y="2914675"/>
            <a:ext cx="1397100" cy="84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7" name="Google Shape;267;p32"/>
          <p:cNvSpPr txBox="1">
            <a:spLocks noGrp="1"/>
          </p:cNvSpPr>
          <p:nvPr>
            <p:ph type="subTitle" idx="3"/>
          </p:nvPr>
        </p:nvSpPr>
        <p:spPr>
          <a:xfrm>
            <a:off x="5026550" y="2911563"/>
            <a:ext cx="1381200" cy="84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8" name="Google Shape;268;p32"/>
          <p:cNvSpPr txBox="1">
            <a:spLocks noGrp="1"/>
          </p:cNvSpPr>
          <p:nvPr>
            <p:ph type="subTitle" idx="4"/>
          </p:nvPr>
        </p:nvSpPr>
        <p:spPr>
          <a:xfrm>
            <a:off x="7080700" y="2906381"/>
            <a:ext cx="1397100" cy="84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9" name="Google Shape;269;p32"/>
          <p:cNvSpPr txBox="1">
            <a:spLocks noGrp="1"/>
          </p:cNvSpPr>
          <p:nvPr>
            <p:ph type="subTitle" idx="5"/>
          </p:nvPr>
        </p:nvSpPr>
        <p:spPr>
          <a:xfrm>
            <a:off x="871700" y="2603800"/>
            <a:ext cx="13812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a:endParaRPr/>
          </a:p>
        </p:txBody>
      </p:sp>
      <p:sp>
        <p:nvSpPr>
          <p:cNvPr id="270" name="Google Shape;270;p32"/>
          <p:cNvSpPr txBox="1">
            <a:spLocks noGrp="1"/>
          </p:cNvSpPr>
          <p:nvPr>
            <p:ph type="subTitle" idx="6"/>
          </p:nvPr>
        </p:nvSpPr>
        <p:spPr>
          <a:xfrm>
            <a:off x="2957400" y="2596675"/>
            <a:ext cx="13812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a:endParaRPr/>
          </a:p>
        </p:txBody>
      </p:sp>
      <p:sp>
        <p:nvSpPr>
          <p:cNvPr id="271" name="Google Shape;271;p32"/>
          <p:cNvSpPr txBox="1">
            <a:spLocks noGrp="1"/>
          </p:cNvSpPr>
          <p:nvPr>
            <p:ph type="subTitle" idx="7"/>
          </p:nvPr>
        </p:nvSpPr>
        <p:spPr>
          <a:xfrm>
            <a:off x="5027449" y="2596388"/>
            <a:ext cx="13812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a:endParaRPr/>
          </a:p>
        </p:txBody>
      </p:sp>
      <p:sp>
        <p:nvSpPr>
          <p:cNvPr id="272" name="Google Shape;272;p32"/>
          <p:cNvSpPr txBox="1">
            <a:spLocks noGrp="1"/>
          </p:cNvSpPr>
          <p:nvPr>
            <p:ph type="subTitle" idx="8"/>
          </p:nvPr>
        </p:nvSpPr>
        <p:spPr>
          <a:xfrm>
            <a:off x="7094798" y="2593780"/>
            <a:ext cx="13812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a:endParaRPr/>
          </a:p>
        </p:txBody>
      </p:sp>
      <p:sp>
        <p:nvSpPr>
          <p:cNvPr id="273" name="Google Shape;273;p32"/>
          <p:cNvSpPr/>
          <p:nvPr/>
        </p:nvSpPr>
        <p:spPr>
          <a:xfrm>
            <a:off x="4824854" y="1809750"/>
            <a:ext cx="1771800" cy="20004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2"/>
          <p:cNvSpPr/>
          <p:nvPr/>
        </p:nvSpPr>
        <p:spPr>
          <a:xfrm>
            <a:off x="676400" y="1809750"/>
            <a:ext cx="1771800" cy="20004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2"/>
          <p:cNvSpPr/>
          <p:nvPr/>
        </p:nvSpPr>
        <p:spPr>
          <a:xfrm>
            <a:off x="2762097" y="1809750"/>
            <a:ext cx="1771800" cy="20004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2"/>
          <p:cNvSpPr/>
          <p:nvPr/>
        </p:nvSpPr>
        <p:spPr>
          <a:xfrm>
            <a:off x="6885386" y="1809750"/>
            <a:ext cx="1771800" cy="20004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2"/>
          <p:cNvSpPr/>
          <p:nvPr/>
        </p:nvSpPr>
        <p:spPr>
          <a:xfrm>
            <a:off x="457200" y="1669026"/>
            <a:ext cx="767128" cy="663708"/>
          </a:xfrm>
          <a:custGeom>
            <a:avLst/>
            <a:gdLst/>
            <a:ahLst/>
            <a:cxnLst/>
            <a:rect l="l" t="t" r="r" b="b"/>
            <a:pathLst>
              <a:path w="32007" h="27692" extrusionOk="0">
                <a:moveTo>
                  <a:pt x="8016" y="0"/>
                </a:moveTo>
                <a:lnTo>
                  <a:pt x="0" y="13846"/>
                </a:lnTo>
                <a:lnTo>
                  <a:pt x="8016" y="27692"/>
                </a:lnTo>
                <a:lnTo>
                  <a:pt x="23990" y="27692"/>
                </a:lnTo>
                <a:lnTo>
                  <a:pt x="32006" y="13846"/>
                </a:lnTo>
                <a:lnTo>
                  <a:pt x="239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2"/>
          <p:cNvSpPr/>
          <p:nvPr/>
        </p:nvSpPr>
        <p:spPr>
          <a:xfrm>
            <a:off x="2548551" y="1671756"/>
            <a:ext cx="767128" cy="663708"/>
          </a:xfrm>
          <a:custGeom>
            <a:avLst/>
            <a:gdLst/>
            <a:ahLst/>
            <a:cxnLst/>
            <a:rect l="l" t="t" r="r" b="b"/>
            <a:pathLst>
              <a:path w="32007" h="27692" extrusionOk="0">
                <a:moveTo>
                  <a:pt x="8016" y="0"/>
                </a:moveTo>
                <a:lnTo>
                  <a:pt x="0" y="13846"/>
                </a:lnTo>
                <a:lnTo>
                  <a:pt x="8016" y="27692"/>
                </a:lnTo>
                <a:lnTo>
                  <a:pt x="23990" y="27692"/>
                </a:lnTo>
                <a:lnTo>
                  <a:pt x="32006" y="13846"/>
                </a:lnTo>
                <a:lnTo>
                  <a:pt x="239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2"/>
          <p:cNvSpPr/>
          <p:nvPr/>
        </p:nvSpPr>
        <p:spPr>
          <a:xfrm>
            <a:off x="4618345" y="1663035"/>
            <a:ext cx="767128" cy="663708"/>
          </a:xfrm>
          <a:custGeom>
            <a:avLst/>
            <a:gdLst/>
            <a:ahLst/>
            <a:cxnLst/>
            <a:rect l="l" t="t" r="r" b="b"/>
            <a:pathLst>
              <a:path w="32007" h="27692" extrusionOk="0">
                <a:moveTo>
                  <a:pt x="8016" y="0"/>
                </a:moveTo>
                <a:lnTo>
                  <a:pt x="0" y="13846"/>
                </a:lnTo>
                <a:lnTo>
                  <a:pt x="8016" y="27692"/>
                </a:lnTo>
                <a:lnTo>
                  <a:pt x="23990" y="27692"/>
                </a:lnTo>
                <a:lnTo>
                  <a:pt x="32006" y="13846"/>
                </a:lnTo>
                <a:lnTo>
                  <a:pt x="239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2"/>
          <p:cNvSpPr/>
          <p:nvPr/>
        </p:nvSpPr>
        <p:spPr>
          <a:xfrm>
            <a:off x="6684933" y="1667766"/>
            <a:ext cx="767128" cy="663708"/>
          </a:xfrm>
          <a:custGeom>
            <a:avLst/>
            <a:gdLst/>
            <a:ahLst/>
            <a:cxnLst/>
            <a:rect l="l" t="t" r="r" b="b"/>
            <a:pathLst>
              <a:path w="32007" h="27692" extrusionOk="0">
                <a:moveTo>
                  <a:pt x="8016" y="0"/>
                </a:moveTo>
                <a:lnTo>
                  <a:pt x="0" y="13846"/>
                </a:lnTo>
                <a:lnTo>
                  <a:pt x="8016" y="27692"/>
                </a:lnTo>
                <a:lnTo>
                  <a:pt x="23990" y="27692"/>
                </a:lnTo>
                <a:lnTo>
                  <a:pt x="32006" y="13846"/>
                </a:lnTo>
                <a:lnTo>
                  <a:pt x="239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four columns 4">
  <p:cSld name="CUSTOM_47">
    <p:spTree>
      <p:nvGrpSpPr>
        <p:cNvPr id="1" name="Shape 281"/>
        <p:cNvGrpSpPr/>
        <p:nvPr/>
      </p:nvGrpSpPr>
      <p:grpSpPr>
        <a:xfrm>
          <a:off x="0" y="0"/>
          <a:ext cx="0" cy="0"/>
          <a:chOff x="0" y="0"/>
          <a:chExt cx="0" cy="0"/>
        </a:xfrm>
      </p:grpSpPr>
      <p:pic>
        <p:nvPicPr>
          <p:cNvPr id="282" name="Google Shape;282;p33"/>
          <p:cNvPicPr preferRelativeResize="0"/>
          <p:nvPr/>
        </p:nvPicPr>
        <p:blipFill>
          <a:blip r:embed="rId2">
            <a:alphaModFix/>
          </a:blip>
          <a:stretch>
            <a:fillRect/>
          </a:stretch>
        </p:blipFill>
        <p:spPr>
          <a:xfrm flipH="1">
            <a:off x="2440291" y="3761485"/>
            <a:ext cx="2300675" cy="2075900"/>
          </a:xfrm>
          <a:prstGeom prst="rect">
            <a:avLst/>
          </a:prstGeom>
          <a:noFill/>
          <a:ln>
            <a:noFill/>
          </a:ln>
        </p:spPr>
      </p:pic>
      <p:pic>
        <p:nvPicPr>
          <p:cNvPr id="283" name="Google Shape;283;p33"/>
          <p:cNvPicPr preferRelativeResize="0"/>
          <p:nvPr/>
        </p:nvPicPr>
        <p:blipFill>
          <a:blip r:embed="rId2">
            <a:alphaModFix/>
          </a:blip>
          <a:stretch>
            <a:fillRect/>
          </a:stretch>
        </p:blipFill>
        <p:spPr>
          <a:xfrm>
            <a:off x="4394051" y="3761485"/>
            <a:ext cx="2300675" cy="2075900"/>
          </a:xfrm>
          <a:prstGeom prst="rect">
            <a:avLst/>
          </a:prstGeom>
          <a:noFill/>
          <a:ln>
            <a:noFill/>
          </a:ln>
        </p:spPr>
      </p:pic>
      <p:sp>
        <p:nvSpPr>
          <p:cNvPr id="284" name="Google Shape;284;p33"/>
          <p:cNvSpPr txBox="1">
            <a:spLocks noGrp="1"/>
          </p:cNvSpPr>
          <p:nvPr>
            <p:ph type="ctrTitle"/>
          </p:nvPr>
        </p:nvSpPr>
        <p:spPr>
          <a:xfrm flipH="1">
            <a:off x="540000" y="452237"/>
            <a:ext cx="80640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85" name="Google Shape;285;p33"/>
          <p:cNvSpPr txBox="1">
            <a:spLocks noGrp="1"/>
          </p:cNvSpPr>
          <p:nvPr>
            <p:ph type="subTitle" idx="1"/>
          </p:nvPr>
        </p:nvSpPr>
        <p:spPr>
          <a:xfrm>
            <a:off x="905500" y="2764675"/>
            <a:ext cx="14385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86" name="Google Shape;286;p33"/>
          <p:cNvSpPr txBox="1">
            <a:spLocks noGrp="1"/>
          </p:cNvSpPr>
          <p:nvPr>
            <p:ph type="subTitle" idx="2"/>
          </p:nvPr>
        </p:nvSpPr>
        <p:spPr>
          <a:xfrm>
            <a:off x="2896725" y="2761596"/>
            <a:ext cx="13971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87" name="Google Shape;287;p33"/>
          <p:cNvSpPr txBox="1">
            <a:spLocks noGrp="1"/>
          </p:cNvSpPr>
          <p:nvPr>
            <p:ph type="subTitle" idx="3"/>
          </p:nvPr>
        </p:nvSpPr>
        <p:spPr>
          <a:xfrm>
            <a:off x="4879150" y="2761049"/>
            <a:ext cx="13812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88" name="Google Shape;288;p33"/>
          <p:cNvSpPr txBox="1">
            <a:spLocks noGrp="1"/>
          </p:cNvSpPr>
          <p:nvPr>
            <p:ph type="subTitle" idx="4"/>
          </p:nvPr>
        </p:nvSpPr>
        <p:spPr>
          <a:xfrm>
            <a:off x="6833675" y="2760900"/>
            <a:ext cx="13971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89" name="Google Shape;289;p33"/>
          <p:cNvSpPr txBox="1">
            <a:spLocks noGrp="1"/>
          </p:cNvSpPr>
          <p:nvPr>
            <p:ph type="subTitle" idx="5"/>
          </p:nvPr>
        </p:nvSpPr>
        <p:spPr>
          <a:xfrm>
            <a:off x="926600" y="2449250"/>
            <a:ext cx="14385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a:endParaRPr/>
          </a:p>
        </p:txBody>
      </p:sp>
      <p:sp>
        <p:nvSpPr>
          <p:cNvPr id="290" name="Google Shape;290;p33"/>
          <p:cNvSpPr txBox="1">
            <a:spLocks noGrp="1"/>
          </p:cNvSpPr>
          <p:nvPr>
            <p:ph type="subTitle" idx="6"/>
          </p:nvPr>
        </p:nvSpPr>
        <p:spPr>
          <a:xfrm>
            <a:off x="2896724" y="2443588"/>
            <a:ext cx="13812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a:endParaRPr/>
          </a:p>
        </p:txBody>
      </p:sp>
      <p:sp>
        <p:nvSpPr>
          <p:cNvPr id="291" name="Google Shape;291;p33"/>
          <p:cNvSpPr txBox="1">
            <a:spLocks noGrp="1"/>
          </p:cNvSpPr>
          <p:nvPr>
            <p:ph type="subTitle" idx="7"/>
          </p:nvPr>
        </p:nvSpPr>
        <p:spPr>
          <a:xfrm>
            <a:off x="4880055" y="2445872"/>
            <a:ext cx="13812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a:endParaRPr/>
          </a:p>
        </p:txBody>
      </p:sp>
      <p:sp>
        <p:nvSpPr>
          <p:cNvPr id="292" name="Google Shape;292;p33"/>
          <p:cNvSpPr txBox="1">
            <a:spLocks noGrp="1"/>
          </p:cNvSpPr>
          <p:nvPr>
            <p:ph type="subTitle" idx="8"/>
          </p:nvPr>
        </p:nvSpPr>
        <p:spPr>
          <a:xfrm>
            <a:off x="6847773" y="2448299"/>
            <a:ext cx="13812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hree columns 3">
  <p:cSld name="CUSTOM_48">
    <p:spTree>
      <p:nvGrpSpPr>
        <p:cNvPr id="1" name="Shape 293"/>
        <p:cNvGrpSpPr/>
        <p:nvPr/>
      </p:nvGrpSpPr>
      <p:grpSpPr>
        <a:xfrm>
          <a:off x="0" y="0"/>
          <a:ext cx="0" cy="0"/>
          <a:chOff x="0" y="0"/>
          <a:chExt cx="0" cy="0"/>
        </a:xfrm>
      </p:grpSpPr>
      <p:sp>
        <p:nvSpPr>
          <p:cNvPr id="294" name="Google Shape;294;p34"/>
          <p:cNvSpPr txBox="1">
            <a:spLocks noGrp="1"/>
          </p:cNvSpPr>
          <p:nvPr>
            <p:ph type="ctrTitle"/>
          </p:nvPr>
        </p:nvSpPr>
        <p:spPr>
          <a:xfrm flipH="1">
            <a:off x="540000" y="448619"/>
            <a:ext cx="80640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pic>
        <p:nvPicPr>
          <p:cNvPr id="295" name="Google Shape;295;p34"/>
          <p:cNvPicPr preferRelativeResize="0"/>
          <p:nvPr/>
        </p:nvPicPr>
        <p:blipFill>
          <a:blip r:embed="rId2">
            <a:alphaModFix/>
          </a:blip>
          <a:stretch>
            <a:fillRect/>
          </a:stretch>
        </p:blipFill>
        <p:spPr>
          <a:xfrm>
            <a:off x="0" y="0"/>
            <a:ext cx="2300675" cy="2075900"/>
          </a:xfrm>
          <a:prstGeom prst="rect">
            <a:avLst/>
          </a:prstGeom>
          <a:noFill/>
          <a:ln>
            <a:noFill/>
          </a:ln>
        </p:spPr>
      </p:pic>
      <p:sp>
        <p:nvSpPr>
          <p:cNvPr id="296" name="Google Shape;296;p34"/>
          <p:cNvSpPr txBox="1">
            <a:spLocks noGrp="1"/>
          </p:cNvSpPr>
          <p:nvPr>
            <p:ph type="subTitle" idx="1"/>
          </p:nvPr>
        </p:nvSpPr>
        <p:spPr>
          <a:xfrm>
            <a:off x="1526019" y="2570265"/>
            <a:ext cx="18129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7" name="Google Shape;297;p34"/>
          <p:cNvSpPr txBox="1">
            <a:spLocks noGrp="1"/>
          </p:cNvSpPr>
          <p:nvPr>
            <p:ph type="subTitle" idx="2"/>
          </p:nvPr>
        </p:nvSpPr>
        <p:spPr>
          <a:xfrm>
            <a:off x="3635401" y="2570272"/>
            <a:ext cx="18732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8" name="Google Shape;298;p34"/>
          <p:cNvSpPr txBox="1">
            <a:spLocks noGrp="1"/>
          </p:cNvSpPr>
          <p:nvPr>
            <p:ph type="subTitle" idx="3"/>
          </p:nvPr>
        </p:nvSpPr>
        <p:spPr>
          <a:xfrm>
            <a:off x="5797968" y="2559605"/>
            <a:ext cx="18507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9" name="Google Shape;299;p34"/>
          <p:cNvSpPr txBox="1">
            <a:spLocks noGrp="1"/>
          </p:cNvSpPr>
          <p:nvPr>
            <p:ph type="subTitle" idx="4"/>
          </p:nvPr>
        </p:nvSpPr>
        <p:spPr>
          <a:xfrm>
            <a:off x="1526019" y="3166668"/>
            <a:ext cx="1812900" cy="465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2"/>
              </a:buClr>
              <a:buSzPts val="1600"/>
              <a:buFont typeface="Squada One"/>
              <a:buNone/>
              <a:defRPr sz="1600">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a:endParaRPr/>
          </a:p>
        </p:txBody>
      </p:sp>
      <p:sp>
        <p:nvSpPr>
          <p:cNvPr id="300" name="Google Shape;300;p34"/>
          <p:cNvSpPr txBox="1">
            <a:spLocks noGrp="1"/>
          </p:cNvSpPr>
          <p:nvPr>
            <p:ph type="subTitle" idx="5"/>
          </p:nvPr>
        </p:nvSpPr>
        <p:spPr>
          <a:xfrm>
            <a:off x="3646051" y="3166668"/>
            <a:ext cx="1851900" cy="465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a:endParaRPr/>
          </a:p>
        </p:txBody>
      </p:sp>
      <p:sp>
        <p:nvSpPr>
          <p:cNvPr id="301" name="Google Shape;301;p34"/>
          <p:cNvSpPr txBox="1">
            <a:spLocks noGrp="1"/>
          </p:cNvSpPr>
          <p:nvPr>
            <p:ph type="subTitle" idx="6"/>
          </p:nvPr>
        </p:nvSpPr>
        <p:spPr>
          <a:xfrm>
            <a:off x="5797968" y="3170098"/>
            <a:ext cx="1850700" cy="465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2"/>
              </a:buClr>
              <a:buSzPts val="1600"/>
              <a:buFont typeface="Squada One"/>
              <a:buNone/>
              <a:defRPr sz="1600">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a:endParaRPr/>
          </a:p>
        </p:txBody>
      </p:sp>
      <p:sp>
        <p:nvSpPr>
          <p:cNvPr id="302" name="Google Shape;302;p34"/>
          <p:cNvSpPr/>
          <p:nvPr/>
        </p:nvSpPr>
        <p:spPr>
          <a:xfrm rot="5400000">
            <a:off x="1077063" y="1815559"/>
            <a:ext cx="2710575" cy="2139650"/>
          </a:xfrm>
          <a:prstGeom prst="flowChartPreparation">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4"/>
          <p:cNvSpPr/>
          <p:nvPr/>
        </p:nvSpPr>
        <p:spPr>
          <a:xfrm rot="5400000">
            <a:off x="3216713" y="1815559"/>
            <a:ext cx="2710575" cy="2139650"/>
          </a:xfrm>
          <a:prstGeom prst="flowChartPreparation">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4"/>
          <p:cNvSpPr/>
          <p:nvPr/>
        </p:nvSpPr>
        <p:spPr>
          <a:xfrm rot="5400000">
            <a:off x="5356363" y="1815559"/>
            <a:ext cx="2710575" cy="2139650"/>
          </a:xfrm>
          <a:prstGeom prst="flowChartPreparation">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hree columns 4">
  <p:cSld name="CUSTOM_49">
    <p:spTree>
      <p:nvGrpSpPr>
        <p:cNvPr id="1" name="Shape 305"/>
        <p:cNvGrpSpPr/>
        <p:nvPr/>
      </p:nvGrpSpPr>
      <p:grpSpPr>
        <a:xfrm>
          <a:off x="0" y="0"/>
          <a:ext cx="0" cy="0"/>
          <a:chOff x="0" y="0"/>
          <a:chExt cx="0" cy="0"/>
        </a:xfrm>
      </p:grpSpPr>
      <p:pic>
        <p:nvPicPr>
          <p:cNvPr id="306" name="Google Shape;306;p35"/>
          <p:cNvPicPr preferRelativeResize="0"/>
          <p:nvPr/>
        </p:nvPicPr>
        <p:blipFill>
          <a:blip r:embed="rId2">
            <a:alphaModFix/>
          </a:blip>
          <a:stretch>
            <a:fillRect/>
          </a:stretch>
        </p:blipFill>
        <p:spPr>
          <a:xfrm>
            <a:off x="-525279" y="-469300"/>
            <a:ext cx="3071650" cy="2771549"/>
          </a:xfrm>
          <a:prstGeom prst="rect">
            <a:avLst/>
          </a:prstGeom>
          <a:noFill/>
          <a:ln>
            <a:noFill/>
          </a:ln>
        </p:spPr>
      </p:pic>
      <p:pic>
        <p:nvPicPr>
          <p:cNvPr id="307" name="Google Shape;307;p35"/>
          <p:cNvPicPr preferRelativeResize="0"/>
          <p:nvPr/>
        </p:nvPicPr>
        <p:blipFill>
          <a:blip r:embed="rId2">
            <a:alphaModFix/>
          </a:blip>
          <a:stretch>
            <a:fillRect/>
          </a:stretch>
        </p:blipFill>
        <p:spPr>
          <a:xfrm flipH="1">
            <a:off x="6605746" y="-468167"/>
            <a:ext cx="3071650" cy="2771549"/>
          </a:xfrm>
          <a:prstGeom prst="rect">
            <a:avLst/>
          </a:prstGeom>
          <a:noFill/>
          <a:ln>
            <a:noFill/>
          </a:ln>
        </p:spPr>
      </p:pic>
      <p:sp>
        <p:nvSpPr>
          <p:cNvPr id="308" name="Google Shape;308;p35"/>
          <p:cNvSpPr txBox="1">
            <a:spLocks noGrp="1"/>
          </p:cNvSpPr>
          <p:nvPr>
            <p:ph type="ctrTitle"/>
          </p:nvPr>
        </p:nvSpPr>
        <p:spPr>
          <a:xfrm flipH="1">
            <a:off x="457200" y="452225"/>
            <a:ext cx="82296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3600"/>
              <a:buNone/>
              <a:defRPr sz="3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09" name="Google Shape;309;p35"/>
          <p:cNvSpPr txBox="1">
            <a:spLocks noGrp="1"/>
          </p:cNvSpPr>
          <p:nvPr>
            <p:ph type="subTitle" idx="1"/>
          </p:nvPr>
        </p:nvSpPr>
        <p:spPr>
          <a:xfrm>
            <a:off x="560206" y="2951258"/>
            <a:ext cx="23865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10" name="Google Shape;310;p35"/>
          <p:cNvSpPr txBox="1">
            <a:spLocks noGrp="1"/>
          </p:cNvSpPr>
          <p:nvPr>
            <p:ph type="subTitle" idx="2"/>
          </p:nvPr>
        </p:nvSpPr>
        <p:spPr>
          <a:xfrm>
            <a:off x="3390622" y="2951265"/>
            <a:ext cx="23805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11" name="Google Shape;311;p35"/>
          <p:cNvSpPr txBox="1">
            <a:spLocks noGrp="1"/>
          </p:cNvSpPr>
          <p:nvPr>
            <p:ph type="subTitle" idx="3"/>
          </p:nvPr>
        </p:nvSpPr>
        <p:spPr>
          <a:xfrm>
            <a:off x="6232531" y="2953683"/>
            <a:ext cx="23670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12" name="Google Shape;312;p35"/>
          <p:cNvSpPr txBox="1">
            <a:spLocks noGrp="1"/>
          </p:cNvSpPr>
          <p:nvPr>
            <p:ph type="subTitle" idx="4"/>
          </p:nvPr>
        </p:nvSpPr>
        <p:spPr>
          <a:xfrm>
            <a:off x="560200" y="3571274"/>
            <a:ext cx="2386500" cy="39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a:buNone/>
              <a:defRPr sz="1600">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a:endParaRPr/>
          </a:p>
        </p:txBody>
      </p:sp>
      <p:sp>
        <p:nvSpPr>
          <p:cNvPr id="313" name="Google Shape;313;p35"/>
          <p:cNvSpPr txBox="1">
            <a:spLocks noGrp="1"/>
          </p:cNvSpPr>
          <p:nvPr>
            <p:ph type="subTitle" idx="5"/>
          </p:nvPr>
        </p:nvSpPr>
        <p:spPr>
          <a:xfrm>
            <a:off x="3404151" y="3571274"/>
            <a:ext cx="2353500" cy="39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a:endParaRPr/>
          </a:p>
        </p:txBody>
      </p:sp>
      <p:sp>
        <p:nvSpPr>
          <p:cNvPr id="314" name="Google Shape;314;p35"/>
          <p:cNvSpPr txBox="1">
            <a:spLocks noGrp="1"/>
          </p:cNvSpPr>
          <p:nvPr>
            <p:ph type="subTitle" idx="6"/>
          </p:nvPr>
        </p:nvSpPr>
        <p:spPr>
          <a:xfrm>
            <a:off x="6232531" y="3561605"/>
            <a:ext cx="23670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a:buNone/>
              <a:defRPr sz="1600">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a:endParaRPr/>
          </a:p>
        </p:txBody>
      </p:sp>
      <p:sp>
        <p:nvSpPr>
          <p:cNvPr id="315" name="Google Shape;315;p35"/>
          <p:cNvSpPr txBox="1">
            <a:spLocks noGrp="1"/>
          </p:cNvSpPr>
          <p:nvPr>
            <p:ph type="subTitle" idx="7"/>
          </p:nvPr>
        </p:nvSpPr>
        <p:spPr>
          <a:xfrm>
            <a:off x="540000" y="2580087"/>
            <a:ext cx="23865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a:endParaRPr/>
          </a:p>
        </p:txBody>
      </p:sp>
      <p:sp>
        <p:nvSpPr>
          <p:cNvPr id="316" name="Google Shape;316;p35"/>
          <p:cNvSpPr txBox="1">
            <a:spLocks noGrp="1"/>
          </p:cNvSpPr>
          <p:nvPr>
            <p:ph type="subTitle" idx="8"/>
          </p:nvPr>
        </p:nvSpPr>
        <p:spPr>
          <a:xfrm>
            <a:off x="3384649" y="2580087"/>
            <a:ext cx="23535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a:endParaRPr/>
          </a:p>
        </p:txBody>
      </p:sp>
      <p:sp>
        <p:nvSpPr>
          <p:cNvPr id="317" name="Google Shape;317;p35"/>
          <p:cNvSpPr txBox="1">
            <a:spLocks noGrp="1"/>
          </p:cNvSpPr>
          <p:nvPr>
            <p:ph type="subTitle" idx="9"/>
          </p:nvPr>
        </p:nvSpPr>
        <p:spPr>
          <a:xfrm>
            <a:off x="6212900" y="2583512"/>
            <a:ext cx="23670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a:endParaRPr/>
          </a:p>
        </p:txBody>
      </p:sp>
      <p:sp>
        <p:nvSpPr>
          <p:cNvPr id="318" name="Google Shape;318;p35"/>
          <p:cNvSpPr/>
          <p:nvPr/>
        </p:nvSpPr>
        <p:spPr>
          <a:xfrm>
            <a:off x="6120000" y="2551773"/>
            <a:ext cx="2560200" cy="10677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5"/>
          <p:cNvSpPr/>
          <p:nvPr/>
        </p:nvSpPr>
        <p:spPr>
          <a:xfrm>
            <a:off x="3291900" y="2551782"/>
            <a:ext cx="2560200" cy="10677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5"/>
          <p:cNvSpPr/>
          <p:nvPr/>
        </p:nvSpPr>
        <p:spPr>
          <a:xfrm>
            <a:off x="463800" y="2551773"/>
            <a:ext cx="2560200" cy="10677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5"/>
          <p:cNvSpPr txBox="1"/>
          <p:nvPr/>
        </p:nvSpPr>
        <p:spPr>
          <a:xfrm>
            <a:off x="6123563" y="3619448"/>
            <a:ext cx="2553300" cy="345600"/>
          </a:xfrm>
          <a:prstGeom prst="rect">
            <a:avLst/>
          </a:prstGeom>
          <a:noFill/>
          <a:ln w="19050" cap="flat" cmpd="sng">
            <a:solidFill>
              <a:schemeClr val="lt1"/>
            </a:solidFill>
            <a:prstDash val="solid"/>
            <a:round/>
            <a:headEnd type="none" w="sm" len="sm"/>
            <a:tailEnd type="none" w="sm" len="sm"/>
          </a:ln>
        </p:spPr>
        <p:txBody>
          <a:bodyPr spcFirstLastPara="1" wrap="square" lIns="0" tIns="67600" rIns="0" bIns="0" anchor="t" anchorCtr="0">
            <a:noAutofit/>
          </a:bodyPr>
          <a:lstStyle/>
          <a:p>
            <a:pPr marL="0" marR="0" lvl="0" indent="0" algn="ctr" rtl="0">
              <a:lnSpc>
                <a:spcPct val="100000"/>
              </a:lnSpc>
              <a:spcBef>
                <a:spcPts val="0"/>
              </a:spcBef>
              <a:spcAft>
                <a:spcPts val="0"/>
              </a:spcAft>
              <a:buNone/>
            </a:pPr>
            <a:endParaRPr sz="1600">
              <a:solidFill>
                <a:srgbClr val="FFFFFF"/>
              </a:solidFill>
              <a:latin typeface="Squada One"/>
              <a:ea typeface="Squada One"/>
              <a:cs typeface="Squada One"/>
              <a:sym typeface="Squada One"/>
            </a:endParaRPr>
          </a:p>
        </p:txBody>
      </p:sp>
      <p:sp>
        <p:nvSpPr>
          <p:cNvPr id="322" name="Google Shape;322;p35"/>
          <p:cNvSpPr txBox="1"/>
          <p:nvPr/>
        </p:nvSpPr>
        <p:spPr>
          <a:xfrm>
            <a:off x="467363" y="3619448"/>
            <a:ext cx="2553300" cy="345600"/>
          </a:xfrm>
          <a:prstGeom prst="rect">
            <a:avLst/>
          </a:prstGeom>
          <a:noFill/>
          <a:ln w="19050" cap="flat" cmpd="sng">
            <a:solidFill>
              <a:schemeClr val="lt1"/>
            </a:solidFill>
            <a:prstDash val="solid"/>
            <a:round/>
            <a:headEnd type="none" w="sm" len="sm"/>
            <a:tailEnd type="none" w="sm" len="sm"/>
          </a:ln>
        </p:spPr>
        <p:txBody>
          <a:bodyPr spcFirstLastPara="1" wrap="square" lIns="0" tIns="67600" rIns="0" bIns="0" anchor="t" anchorCtr="0">
            <a:noAutofit/>
          </a:bodyPr>
          <a:lstStyle/>
          <a:p>
            <a:pPr marL="0" marR="0" lvl="0" indent="0" algn="ctr" rtl="0">
              <a:lnSpc>
                <a:spcPct val="100000"/>
              </a:lnSpc>
              <a:spcBef>
                <a:spcPts val="0"/>
              </a:spcBef>
              <a:spcAft>
                <a:spcPts val="0"/>
              </a:spcAft>
              <a:buNone/>
            </a:pPr>
            <a:endParaRPr sz="1600">
              <a:solidFill>
                <a:srgbClr val="FFFFFF"/>
              </a:solidFill>
              <a:latin typeface="Squada One"/>
              <a:ea typeface="Squada One"/>
              <a:cs typeface="Squada One"/>
              <a:sym typeface="Squada One"/>
            </a:endParaRPr>
          </a:p>
        </p:txBody>
      </p:sp>
      <p:sp>
        <p:nvSpPr>
          <p:cNvPr id="323" name="Google Shape;323;p35"/>
          <p:cNvSpPr txBox="1"/>
          <p:nvPr/>
        </p:nvSpPr>
        <p:spPr>
          <a:xfrm>
            <a:off x="3295463" y="3619454"/>
            <a:ext cx="2553300" cy="345600"/>
          </a:xfrm>
          <a:prstGeom prst="rect">
            <a:avLst/>
          </a:prstGeom>
          <a:solidFill>
            <a:schemeClr val="lt1"/>
          </a:solidFill>
          <a:ln>
            <a:noFill/>
          </a:ln>
        </p:spPr>
        <p:txBody>
          <a:bodyPr spcFirstLastPara="1" wrap="square" lIns="0" tIns="67600" rIns="0" bIns="0" anchor="t" anchorCtr="0">
            <a:noAutofit/>
          </a:bodyPr>
          <a:lstStyle/>
          <a:p>
            <a:pPr marL="0" marR="0" lvl="0" indent="0" algn="ctr" rtl="0">
              <a:lnSpc>
                <a:spcPct val="100000"/>
              </a:lnSpc>
              <a:spcBef>
                <a:spcPts val="0"/>
              </a:spcBef>
              <a:spcAft>
                <a:spcPts val="0"/>
              </a:spcAft>
              <a:buNone/>
            </a:pPr>
            <a:endParaRPr sz="1600">
              <a:solidFill>
                <a:schemeClr val="dk1"/>
              </a:solidFill>
              <a:latin typeface="Squada One"/>
              <a:ea typeface="Squada One"/>
              <a:cs typeface="Squada One"/>
              <a:sym typeface="Squada One"/>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only 1">
  <p:cSld name="CUSTOM_13">
    <p:spTree>
      <p:nvGrpSpPr>
        <p:cNvPr id="1" name="Shape 324"/>
        <p:cNvGrpSpPr/>
        <p:nvPr/>
      </p:nvGrpSpPr>
      <p:grpSpPr>
        <a:xfrm>
          <a:off x="0" y="0"/>
          <a:ext cx="0" cy="0"/>
          <a:chOff x="0" y="0"/>
          <a:chExt cx="0" cy="0"/>
        </a:xfrm>
      </p:grpSpPr>
      <p:sp>
        <p:nvSpPr>
          <p:cNvPr id="325" name="Google Shape;325;p36"/>
          <p:cNvSpPr txBox="1">
            <a:spLocks noGrp="1"/>
          </p:cNvSpPr>
          <p:nvPr>
            <p:ph type="ctrTitle"/>
          </p:nvPr>
        </p:nvSpPr>
        <p:spPr>
          <a:xfrm flipH="1">
            <a:off x="457200" y="449368"/>
            <a:ext cx="82296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pic>
        <p:nvPicPr>
          <p:cNvPr id="326" name="Google Shape;326;p36"/>
          <p:cNvPicPr preferRelativeResize="0"/>
          <p:nvPr/>
        </p:nvPicPr>
        <p:blipFill>
          <a:blip r:embed="rId2">
            <a:alphaModFix/>
          </a:blip>
          <a:stretch>
            <a:fillRect/>
          </a:stretch>
        </p:blipFill>
        <p:spPr>
          <a:xfrm rot="10800000">
            <a:off x="6843313" y="-695298"/>
            <a:ext cx="2300675" cy="2075900"/>
          </a:xfrm>
          <a:prstGeom prst="rect">
            <a:avLst/>
          </a:prstGeom>
          <a:noFill/>
          <a:ln>
            <a:noFill/>
          </a:ln>
        </p:spPr>
      </p:pic>
      <p:pic>
        <p:nvPicPr>
          <p:cNvPr id="327" name="Google Shape;327;p36"/>
          <p:cNvPicPr preferRelativeResize="0"/>
          <p:nvPr/>
        </p:nvPicPr>
        <p:blipFill>
          <a:blip r:embed="rId2">
            <a:alphaModFix/>
          </a:blip>
          <a:stretch>
            <a:fillRect/>
          </a:stretch>
        </p:blipFill>
        <p:spPr>
          <a:xfrm rot="10800000" flipH="1">
            <a:off x="-12" y="-695298"/>
            <a:ext cx="2300675" cy="2075900"/>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only 2">
  <p:cSld name="CUSTOM_14">
    <p:spTree>
      <p:nvGrpSpPr>
        <p:cNvPr id="1" name="Shape 328"/>
        <p:cNvGrpSpPr/>
        <p:nvPr/>
      </p:nvGrpSpPr>
      <p:grpSpPr>
        <a:xfrm>
          <a:off x="0" y="0"/>
          <a:ext cx="0" cy="0"/>
          <a:chOff x="0" y="0"/>
          <a:chExt cx="0" cy="0"/>
        </a:xfrm>
      </p:grpSpPr>
      <p:sp>
        <p:nvSpPr>
          <p:cNvPr id="329" name="Google Shape;329;p37"/>
          <p:cNvSpPr txBox="1">
            <a:spLocks noGrp="1"/>
          </p:cNvSpPr>
          <p:nvPr>
            <p:ph type="ctrTitle"/>
          </p:nvPr>
        </p:nvSpPr>
        <p:spPr>
          <a:xfrm flipH="1">
            <a:off x="457200" y="444387"/>
            <a:ext cx="8229600" cy="6705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pic>
        <p:nvPicPr>
          <p:cNvPr id="330" name="Google Shape;330;p37"/>
          <p:cNvPicPr preferRelativeResize="0"/>
          <p:nvPr/>
        </p:nvPicPr>
        <p:blipFill>
          <a:blip r:embed="rId2">
            <a:alphaModFix/>
          </a:blip>
          <a:stretch>
            <a:fillRect/>
          </a:stretch>
        </p:blipFill>
        <p:spPr>
          <a:xfrm>
            <a:off x="0" y="0"/>
            <a:ext cx="2300675" cy="2075900"/>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only 3">
  <p:cSld name="CUSTOM_16">
    <p:spTree>
      <p:nvGrpSpPr>
        <p:cNvPr id="1" name="Shape 331"/>
        <p:cNvGrpSpPr/>
        <p:nvPr/>
      </p:nvGrpSpPr>
      <p:grpSpPr>
        <a:xfrm>
          <a:off x="0" y="0"/>
          <a:ext cx="0" cy="0"/>
          <a:chOff x="0" y="0"/>
          <a:chExt cx="0" cy="0"/>
        </a:xfrm>
      </p:grpSpPr>
      <p:pic>
        <p:nvPicPr>
          <p:cNvPr id="332" name="Google Shape;332;p38"/>
          <p:cNvPicPr preferRelativeResize="0"/>
          <p:nvPr/>
        </p:nvPicPr>
        <p:blipFill>
          <a:blip r:embed="rId2">
            <a:alphaModFix/>
          </a:blip>
          <a:stretch>
            <a:fillRect/>
          </a:stretch>
        </p:blipFill>
        <p:spPr>
          <a:xfrm>
            <a:off x="-525279" y="-316900"/>
            <a:ext cx="3071650" cy="2771549"/>
          </a:xfrm>
          <a:prstGeom prst="rect">
            <a:avLst/>
          </a:prstGeom>
          <a:noFill/>
          <a:ln>
            <a:noFill/>
          </a:ln>
        </p:spPr>
      </p:pic>
      <p:pic>
        <p:nvPicPr>
          <p:cNvPr id="333" name="Google Shape;333;p38"/>
          <p:cNvPicPr preferRelativeResize="0"/>
          <p:nvPr/>
        </p:nvPicPr>
        <p:blipFill>
          <a:blip r:embed="rId2">
            <a:alphaModFix/>
          </a:blip>
          <a:stretch>
            <a:fillRect/>
          </a:stretch>
        </p:blipFill>
        <p:spPr>
          <a:xfrm flipH="1">
            <a:off x="6605746" y="-315767"/>
            <a:ext cx="3071650" cy="2771549"/>
          </a:xfrm>
          <a:prstGeom prst="rect">
            <a:avLst/>
          </a:prstGeom>
          <a:noFill/>
          <a:ln>
            <a:noFill/>
          </a:ln>
        </p:spPr>
      </p:pic>
      <p:sp>
        <p:nvSpPr>
          <p:cNvPr id="334" name="Google Shape;334;p38"/>
          <p:cNvSpPr txBox="1">
            <a:spLocks noGrp="1"/>
          </p:cNvSpPr>
          <p:nvPr>
            <p:ph type="ctrTitle"/>
          </p:nvPr>
        </p:nvSpPr>
        <p:spPr>
          <a:xfrm flipH="1">
            <a:off x="540000" y="441718"/>
            <a:ext cx="8064000" cy="6705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3600"/>
              <a:buNone/>
              <a:defRPr sz="3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three columns 5">
  <p:cSld name="CUSTOM_50">
    <p:spTree>
      <p:nvGrpSpPr>
        <p:cNvPr id="1" name="Shape 335"/>
        <p:cNvGrpSpPr/>
        <p:nvPr/>
      </p:nvGrpSpPr>
      <p:grpSpPr>
        <a:xfrm>
          <a:off x="0" y="0"/>
          <a:ext cx="0" cy="0"/>
          <a:chOff x="0" y="0"/>
          <a:chExt cx="0" cy="0"/>
        </a:xfrm>
      </p:grpSpPr>
      <p:pic>
        <p:nvPicPr>
          <p:cNvPr id="336" name="Google Shape;336;p39"/>
          <p:cNvPicPr preferRelativeResize="0"/>
          <p:nvPr/>
        </p:nvPicPr>
        <p:blipFill>
          <a:blip r:embed="rId2">
            <a:alphaModFix/>
          </a:blip>
          <a:stretch>
            <a:fillRect/>
          </a:stretch>
        </p:blipFill>
        <p:spPr>
          <a:xfrm flipH="1">
            <a:off x="6843225" y="6"/>
            <a:ext cx="2300675" cy="2075900"/>
          </a:xfrm>
          <a:prstGeom prst="rect">
            <a:avLst/>
          </a:prstGeom>
          <a:noFill/>
          <a:ln>
            <a:noFill/>
          </a:ln>
        </p:spPr>
      </p:pic>
      <p:sp>
        <p:nvSpPr>
          <p:cNvPr id="337" name="Google Shape;337;p39"/>
          <p:cNvSpPr txBox="1">
            <a:spLocks noGrp="1"/>
          </p:cNvSpPr>
          <p:nvPr>
            <p:ph type="ctrTitle"/>
          </p:nvPr>
        </p:nvSpPr>
        <p:spPr>
          <a:xfrm flipH="1">
            <a:off x="457200" y="452237"/>
            <a:ext cx="8229600" cy="670500"/>
          </a:xfrm>
          <a:prstGeom prst="rect">
            <a:avLst/>
          </a:prstGeom>
        </p:spPr>
        <p:txBody>
          <a:bodyPr spcFirstLastPara="1" wrap="square" lIns="91425" tIns="91425" rIns="91425" bIns="91425" anchor="t" anchorCtr="0">
            <a:noAutofit/>
          </a:bodyPr>
          <a:lstStyle>
            <a:lvl1pPr lvl="0" algn="l" rtl="0">
              <a:spcBef>
                <a:spcPts val="0"/>
              </a:spcBef>
              <a:spcAft>
                <a:spcPts val="0"/>
              </a:spcAft>
              <a:buClr>
                <a:srgbClr val="FFFFFF"/>
              </a:buClr>
              <a:buSzPts val="3600"/>
              <a:buNone/>
              <a:defRPr sz="3600"/>
            </a:lvl1pPr>
            <a:lvl2pPr lvl="1" algn="l" rtl="0">
              <a:spcBef>
                <a:spcPts val="0"/>
              </a:spcBef>
              <a:spcAft>
                <a:spcPts val="0"/>
              </a:spcAft>
              <a:buSzPts val="2400"/>
              <a:buNone/>
              <a:defRPr sz="2400"/>
            </a:lvl2pPr>
            <a:lvl3pPr lvl="2" algn="l" rtl="0">
              <a:spcBef>
                <a:spcPts val="0"/>
              </a:spcBef>
              <a:spcAft>
                <a:spcPts val="0"/>
              </a:spcAft>
              <a:buSzPts val="2400"/>
              <a:buNone/>
              <a:defRPr sz="2400"/>
            </a:lvl3pPr>
            <a:lvl4pPr lvl="3" algn="l" rtl="0">
              <a:spcBef>
                <a:spcPts val="0"/>
              </a:spcBef>
              <a:spcAft>
                <a:spcPts val="0"/>
              </a:spcAft>
              <a:buSzPts val="2400"/>
              <a:buNone/>
              <a:defRPr sz="2400"/>
            </a:lvl4pPr>
            <a:lvl5pPr lvl="4" algn="l" rtl="0">
              <a:spcBef>
                <a:spcPts val="0"/>
              </a:spcBef>
              <a:spcAft>
                <a:spcPts val="0"/>
              </a:spcAft>
              <a:buSzPts val="2400"/>
              <a:buNone/>
              <a:defRPr sz="2400"/>
            </a:lvl5pPr>
            <a:lvl6pPr lvl="5" algn="l" rtl="0">
              <a:spcBef>
                <a:spcPts val="0"/>
              </a:spcBef>
              <a:spcAft>
                <a:spcPts val="0"/>
              </a:spcAft>
              <a:buSzPts val="2400"/>
              <a:buNone/>
              <a:defRPr sz="2400"/>
            </a:lvl6pPr>
            <a:lvl7pPr lvl="6" algn="l" rtl="0">
              <a:spcBef>
                <a:spcPts val="0"/>
              </a:spcBef>
              <a:spcAft>
                <a:spcPts val="0"/>
              </a:spcAft>
              <a:buSzPts val="2400"/>
              <a:buNone/>
              <a:defRPr sz="2400"/>
            </a:lvl7pPr>
            <a:lvl8pPr lvl="7" algn="l" rtl="0">
              <a:spcBef>
                <a:spcPts val="0"/>
              </a:spcBef>
              <a:spcAft>
                <a:spcPts val="0"/>
              </a:spcAft>
              <a:buSzPts val="2400"/>
              <a:buNone/>
              <a:defRPr sz="2400"/>
            </a:lvl8pPr>
            <a:lvl9pPr lvl="8" algn="l" rtl="0">
              <a:spcBef>
                <a:spcPts val="0"/>
              </a:spcBef>
              <a:spcAft>
                <a:spcPts val="0"/>
              </a:spcAft>
              <a:buSzPts val="2400"/>
              <a:buNone/>
              <a:defRPr sz="2400"/>
            </a:lvl9pPr>
          </a:lstStyle>
          <a:p>
            <a:endParaRPr/>
          </a:p>
        </p:txBody>
      </p:sp>
      <p:sp>
        <p:nvSpPr>
          <p:cNvPr id="338" name="Google Shape;338;p39"/>
          <p:cNvSpPr txBox="1">
            <a:spLocks noGrp="1"/>
          </p:cNvSpPr>
          <p:nvPr>
            <p:ph type="subTitle" idx="1"/>
          </p:nvPr>
        </p:nvSpPr>
        <p:spPr>
          <a:xfrm>
            <a:off x="1203833" y="2719326"/>
            <a:ext cx="2240100" cy="60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39" name="Google Shape;339;p39"/>
          <p:cNvSpPr txBox="1">
            <a:spLocks noGrp="1"/>
          </p:cNvSpPr>
          <p:nvPr>
            <p:ph type="subTitle" idx="2"/>
          </p:nvPr>
        </p:nvSpPr>
        <p:spPr>
          <a:xfrm>
            <a:off x="4766489" y="3583682"/>
            <a:ext cx="2299200" cy="60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r" rtl="0">
              <a:spcBef>
                <a:spcPts val="160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a:endParaRPr/>
          </a:p>
        </p:txBody>
      </p:sp>
      <p:sp>
        <p:nvSpPr>
          <p:cNvPr id="340" name="Google Shape;340;p39"/>
          <p:cNvSpPr txBox="1">
            <a:spLocks noGrp="1"/>
          </p:cNvSpPr>
          <p:nvPr>
            <p:ph type="subTitle" idx="3"/>
          </p:nvPr>
        </p:nvSpPr>
        <p:spPr>
          <a:xfrm>
            <a:off x="4772499" y="1802770"/>
            <a:ext cx="2299200" cy="60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r" rtl="0">
              <a:spcBef>
                <a:spcPts val="160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a:endParaRPr/>
          </a:p>
        </p:txBody>
      </p:sp>
      <p:sp>
        <p:nvSpPr>
          <p:cNvPr id="341" name="Google Shape;341;p39"/>
          <p:cNvSpPr txBox="1">
            <a:spLocks noGrp="1"/>
          </p:cNvSpPr>
          <p:nvPr>
            <p:ph type="subTitle" idx="4"/>
          </p:nvPr>
        </p:nvSpPr>
        <p:spPr>
          <a:xfrm>
            <a:off x="1203833" y="2196338"/>
            <a:ext cx="2240100" cy="46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a:endParaRPr/>
          </a:p>
        </p:txBody>
      </p:sp>
      <p:sp>
        <p:nvSpPr>
          <p:cNvPr id="342" name="Google Shape;342;p39"/>
          <p:cNvSpPr txBox="1">
            <a:spLocks noGrp="1"/>
          </p:cNvSpPr>
          <p:nvPr>
            <p:ph type="subTitle" idx="5"/>
          </p:nvPr>
        </p:nvSpPr>
        <p:spPr>
          <a:xfrm>
            <a:off x="4798042" y="3079150"/>
            <a:ext cx="2273100" cy="465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algn="r"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algn="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algn="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algn="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algn="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algn="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algn="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algn="r"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a:endParaRPr/>
          </a:p>
        </p:txBody>
      </p:sp>
      <p:sp>
        <p:nvSpPr>
          <p:cNvPr id="343" name="Google Shape;343;p39"/>
          <p:cNvSpPr txBox="1">
            <a:spLocks noGrp="1"/>
          </p:cNvSpPr>
          <p:nvPr>
            <p:ph type="subTitle" idx="6"/>
          </p:nvPr>
        </p:nvSpPr>
        <p:spPr>
          <a:xfrm>
            <a:off x="4772499" y="1272083"/>
            <a:ext cx="2299200" cy="465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algn="r"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algn="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algn="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algn="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algn="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algn="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algn="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algn="r"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hree columns 6">
  <p:cSld name="CUSTOM_51">
    <p:spTree>
      <p:nvGrpSpPr>
        <p:cNvPr id="1" name="Shape 344"/>
        <p:cNvGrpSpPr/>
        <p:nvPr/>
      </p:nvGrpSpPr>
      <p:grpSpPr>
        <a:xfrm>
          <a:off x="0" y="0"/>
          <a:ext cx="0" cy="0"/>
          <a:chOff x="0" y="0"/>
          <a:chExt cx="0" cy="0"/>
        </a:xfrm>
      </p:grpSpPr>
      <p:sp>
        <p:nvSpPr>
          <p:cNvPr id="345" name="Google Shape;345;p40"/>
          <p:cNvSpPr txBox="1">
            <a:spLocks noGrp="1"/>
          </p:cNvSpPr>
          <p:nvPr>
            <p:ph type="ctrTitle"/>
          </p:nvPr>
        </p:nvSpPr>
        <p:spPr>
          <a:xfrm flipH="1">
            <a:off x="457200" y="437047"/>
            <a:ext cx="82296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pic>
        <p:nvPicPr>
          <p:cNvPr id="346" name="Google Shape;346;p40"/>
          <p:cNvPicPr preferRelativeResize="0"/>
          <p:nvPr/>
        </p:nvPicPr>
        <p:blipFill>
          <a:blip r:embed="rId2">
            <a:alphaModFix/>
          </a:blip>
          <a:stretch>
            <a:fillRect/>
          </a:stretch>
        </p:blipFill>
        <p:spPr>
          <a:xfrm flipH="1">
            <a:off x="2440291" y="3913885"/>
            <a:ext cx="2300675" cy="2075900"/>
          </a:xfrm>
          <a:prstGeom prst="rect">
            <a:avLst/>
          </a:prstGeom>
          <a:noFill/>
          <a:ln>
            <a:noFill/>
          </a:ln>
        </p:spPr>
      </p:pic>
      <p:pic>
        <p:nvPicPr>
          <p:cNvPr id="347" name="Google Shape;347;p40"/>
          <p:cNvPicPr preferRelativeResize="0"/>
          <p:nvPr/>
        </p:nvPicPr>
        <p:blipFill>
          <a:blip r:embed="rId2">
            <a:alphaModFix/>
          </a:blip>
          <a:stretch>
            <a:fillRect/>
          </a:stretch>
        </p:blipFill>
        <p:spPr>
          <a:xfrm>
            <a:off x="4394051" y="3913885"/>
            <a:ext cx="2300675" cy="2075900"/>
          </a:xfrm>
          <a:prstGeom prst="rect">
            <a:avLst/>
          </a:prstGeom>
          <a:noFill/>
          <a:ln>
            <a:noFill/>
          </a:ln>
        </p:spPr>
      </p:pic>
      <p:pic>
        <p:nvPicPr>
          <p:cNvPr id="348" name="Google Shape;348;p40"/>
          <p:cNvPicPr preferRelativeResize="0"/>
          <p:nvPr/>
        </p:nvPicPr>
        <p:blipFill>
          <a:blip r:embed="rId2">
            <a:alphaModFix/>
          </a:blip>
          <a:stretch>
            <a:fillRect/>
          </a:stretch>
        </p:blipFill>
        <p:spPr>
          <a:xfrm flipH="1">
            <a:off x="-540059" y="-586073"/>
            <a:ext cx="2300675" cy="2075900"/>
          </a:xfrm>
          <a:prstGeom prst="rect">
            <a:avLst/>
          </a:prstGeom>
          <a:noFill/>
          <a:ln>
            <a:noFill/>
          </a:ln>
        </p:spPr>
      </p:pic>
      <p:pic>
        <p:nvPicPr>
          <p:cNvPr id="349" name="Google Shape;349;p40"/>
          <p:cNvPicPr preferRelativeResize="0"/>
          <p:nvPr/>
        </p:nvPicPr>
        <p:blipFill>
          <a:blip r:embed="rId2">
            <a:alphaModFix/>
          </a:blip>
          <a:stretch>
            <a:fillRect/>
          </a:stretch>
        </p:blipFill>
        <p:spPr>
          <a:xfrm>
            <a:off x="7396724" y="-590242"/>
            <a:ext cx="2300675" cy="2075900"/>
          </a:xfrm>
          <a:prstGeom prst="rect">
            <a:avLst/>
          </a:prstGeom>
          <a:noFill/>
          <a:ln>
            <a:noFill/>
          </a:ln>
        </p:spPr>
      </p:pic>
      <p:sp>
        <p:nvSpPr>
          <p:cNvPr id="350" name="Google Shape;350;p40"/>
          <p:cNvSpPr txBox="1">
            <a:spLocks noGrp="1"/>
          </p:cNvSpPr>
          <p:nvPr>
            <p:ph type="subTitle" idx="1"/>
          </p:nvPr>
        </p:nvSpPr>
        <p:spPr>
          <a:xfrm>
            <a:off x="672350" y="1887930"/>
            <a:ext cx="19566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351" name="Google Shape;351;p40"/>
          <p:cNvSpPr txBox="1">
            <a:spLocks noGrp="1"/>
          </p:cNvSpPr>
          <p:nvPr>
            <p:ph type="subTitle" idx="2"/>
          </p:nvPr>
        </p:nvSpPr>
        <p:spPr>
          <a:xfrm>
            <a:off x="3580500" y="3409864"/>
            <a:ext cx="19566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352" name="Google Shape;352;p40"/>
          <p:cNvSpPr txBox="1">
            <a:spLocks noGrp="1"/>
          </p:cNvSpPr>
          <p:nvPr>
            <p:ph type="subTitle" idx="3"/>
          </p:nvPr>
        </p:nvSpPr>
        <p:spPr>
          <a:xfrm>
            <a:off x="6515100" y="1895625"/>
            <a:ext cx="19344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353" name="Google Shape;353;p40"/>
          <p:cNvSpPr txBox="1">
            <a:spLocks noGrp="1"/>
          </p:cNvSpPr>
          <p:nvPr>
            <p:ph type="subTitle" idx="4"/>
          </p:nvPr>
        </p:nvSpPr>
        <p:spPr>
          <a:xfrm>
            <a:off x="683450" y="1561974"/>
            <a:ext cx="19344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algn="ctr"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algn="ct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algn="ct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algn="ct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algn="ct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algn="ct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algn="ct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algn="ctr"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a:endParaRPr/>
          </a:p>
        </p:txBody>
      </p:sp>
      <p:sp>
        <p:nvSpPr>
          <p:cNvPr id="354" name="Google Shape;354;p40"/>
          <p:cNvSpPr txBox="1">
            <a:spLocks noGrp="1"/>
          </p:cNvSpPr>
          <p:nvPr>
            <p:ph type="subTitle" idx="5"/>
          </p:nvPr>
        </p:nvSpPr>
        <p:spPr>
          <a:xfrm>
            <a:off x="3591600" y="3070826"/>
            <a:ext cx="19344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algn="ctr"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algn="ct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algn="ct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algn="ct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algn="ct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algn="ct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algn="ct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algn="ctr"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a:endParaRPr/>
          </a:p>
        </p:txBody>
      </p:sp>
      <p:sp>
        <p:nvSpPr>
          <p:cNvPr id="355" name="Google Shape;355;p40"/>
          <p:cNvSpPr txBox="1">
            <a:spLocks noGrp="1"/>
          </p:cNvSpPr>
          <p:nvPr>
            <p:ph type="subTitle" idx="6"/>
          </p:nvPr>
        </p:nvSpPr>
        <p:spPr>
          <a:xfrm>
            <a:off x="6515100" y="1561974"/>
            <a:ext cx="19344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algn="ctr"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algn="ct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algn="ct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algn="ct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algn="ct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algn="ct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algn="ct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algn="ctr"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30" name="Google Shape;30;p5"/>
          <p:cNvSpPr txBox="1">
            <a:spLocks noGrp="1"/>
          </p:cNvSpPr>
          <p:nvPr>
            <p:ph type="subTitle" idx="1"/>
          </p:nvPr>
        </p:nvSpPr>
        <p:spPr>
          <a:xfrm>
            <a:off x="2336850" y="2792565"/>
            <a:ext cx="2085600" cy="119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31" name="Google Shape;31;p5"/>
          <p:cNvSpPr txBox="1">
            <a:spLocks noGrp="1"/>
          </p:cNvSpPr>
          <p:nvPr>
            <p:ph type="subTitle" idx="2"/>
          </p:nvPr>
        </p:nvSpPr>
        <p:spPr>
          <a:xfrm>
            <a:off x="4721650" y="2781757"/>
            <a:ext cx="2085600" cy="119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32" name="Google Shape;32;p5"/>
          <p:cNvSpPr txBox="1">
            <a:spLocks noGrp="1"/>
          </p:cNvSpPr>
          <p:nvPr>
            <p:ph type="ctrTitle"/>
          </p:nvPr>
        </p:nvSpPr>
        <p:spPr>
          <a:xfrm flipH="1">
            <a:off x="4721600" y="462755"/>
            <a:ext cx="3673200" cy="13071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33" name="Google Shape;33;p5"/>
          <p:cNvSpPr txBox="1">
            <a:spLocks noGrp="1"/>
          </p:cNvSpPr>
          <p:nvPr>
            <p:ph type="ctrTitle" idx="3"/>
          </p:nvPr>
        </p:nvSpPr>
        <p:spPr>
          <a:xfrm>
            <a:off x="2229313" y="2629926"/>
            <a:ext cx="2300700" cy="265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4" name="Google Shape;34;p5"/>
          <p:cNvSpPr txBox="1">
            <a:spLocks noGrp="1"/>
          </p:cNvSpPr>
          <p:nvPr>
            <p:ph type="ctrTitle" idx="4"/>
          </p:nvPr>
        </p:nvSpPr>
        <p:spPr>
          <a:xfrm>
            <a:off x="4572000" y="2629926"/>
            <a:ext cx="2384700" cy="265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pic>
        <p:nvPicPr>
          <p:cNvPr id="35" name="Google Shape;35;p5"/>
          <p:cNvPicPr preferRelativeResize="0"/>
          <p:nvPr/>
        </p:nvPicPr>
        <p:blipFill>
          <a:blip r:embed="rId2">
            <a:alphaModFix/>
          </a:blip>
          <a:stretch>
            <a:fillRect/>
          </a:stretch>
        </p:blipFill>
        <p:spPr>
          <a:xfrm>
            <a:off x="0" y="0"/>
            <a:ext cx="2300675" cy="2075900"/>
          </a:xfrm>
          <a:prstGeom prst="rect">
            <a:avLst/>
          </a:prstGeom>
          <a:noFill/>
          <a:ln>
            <a:noFill/>
          </a:ln>
        </p:spPr>
      </p:pic>
      <p:sp>
        <p:nvSpPr>
          <p:cNvPr id="36" name="Google Shape;36;p5"/>
          <p:cNvSpPr/>
          <p:nvPr/>
        </p:nvSpPr>
        <p:spPr>
          <a:xfrm rot="5400000">
            <a:off x="2050488" y="1999184"/>
            <a:ext cx="2658200" cy="2384800"/>
          </a:xfrm>
          <a:prstGeom prst="flowChartPreparation">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rot="5400000">
            <a:off x="4435288" y="1999174"/>
            <a:ext cx="2658200" cy="2384800"/>
          </a:xfrm>
          <a:prstGeom prst="flowChartPreparation">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three columns 7">
  <p:cSld name="CUSTOM_52">
    <p:spTree>
      <p:nvGrpSpPr>
        <p:cNvPr id="1" name="Shape 356"/>
        <p:cNvGrpSpPr/>
        <p:nvPr/>
      </p:nvGrpSpPr>
      <p:grpSpPr>
        <a:xfrm>
          <a:off x="0" y="0"/>
          <a:ext cx="0" cy="0"/>
          <a:chOff x="0" y="0"/>
          <a:chExt cx="0" cy="0"/>
        </a:xfrm>
      </p:grpSpPr>
      <p:sp>
        <p:nvSpPr>
          <p:cNvPr id="357" name="Google Shape;357;p41"/>
          <p:cNvSpPr txBox="1">
            <a:spLocks noGrp="1"/>
          </p:cNvSpPr>
          <p:nvPr>
            <p:ph type="ctrTitle"/>
          </p:nvPr>
        </p:nvSpPr>
        <p:spPr>
          <a:xfrm flipH="1">
            <a:off x="457200" y="437050"/>
            <a:ext cx="8229600" cy="6705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pic>
        <p:nvPicPr>
          <p:cNvPr id="358" name="Google Shape;358;p41"/>
          <p:cNvPicPr preferRelativeResize="0"/>
          <p:nvPr/>
        </p:nvPicPr>
        <p:blipFill>
          <a:blip r:embed="rId2">
            <a:alphaModFix/>
          </a:blip>
          <a:stretch>
            <a:fillRect/>
          </a:stretch>
        </p:blipFill>
        <p:spPr>
          <a:xfrm>
            <a:off x="0" y="0"/>
            <a:ext cx="2300675" cy="2075900"/>
          </a:xfrm>
          <a:prstGeom prst="rect">
            <a:avLst/>
          </a:prstGeom>
          <a:noFill/>
          <a:ln>
            <a:noFill/>
          </a:ln>
        </p:spPr>
      </p:pic>
      <p:sp>
        <p:nvSpPr>
          <p:cNvPr id="359" name="Google Shape;359;p41"/>
          <p:cNvSpPr txBox="1">
            <a:spLocks noGrp="1"/>
          </p:cNvSpPr>
          <p:nvPr>
            <p:ph type="subTitle" idx="1"/>
          </p:nvPr>
        </p:nvSpPr>
        <p:spPr>
          <a:xfrm>
            <a:off x="1700600" y="2921393"/>
            <a:ext cx="13953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360" name="Google Shape;360;p41"/>
          <p:cNvSpPr txBox="1">
            <a:spLocks noGrp="1"/>
          </p:cNvSpPr>
          <p:nvPr>
            <p:ph type="subTitle" idx="2"/>
          </p:nvPr>
        </p:nvSpPr>
        <p:spPr>
          <a:xfrm>
            <a:off x="1553500" y="2529762"/>
            <a:ext cx="16431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algn="ctr"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algn="ct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algn="ct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algn="ct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algn="ct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algn="ct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algn="ct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algn="ctr"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a:endParaRPr/>
          </a:p>
        </p:txBody>
      </p:sp>
      <p:sp>
        <p:nvSpPr>
          <p:cNvPr id="361" name="Google Shape;361;p41"/>
          <p:cNvSpPr txBox="1">
            <a:spLocks noGrp="1"/>
          </p:cNvSpPr>
          <p:nvPr>
            <p:ph type="subTitle" idx="3"/>
          </p:nvPr>
        </p:nvSpPr>
        <p:spPr>
          <a:xfrm>
            <a:off x="1691000" y="2027255"/>
            <a:ext cx="13953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a:buNone/>
              <a:defRPr sz="1600">
                <a:solidFill>
                  <a:schemeClr val="accent2"/>
                </a:solidFill>
                <a:latin typeface="Squada One"/>
                <a:ea typeface="Squada One"/>
                <a:cs typeface="Squada One"/>
                <a:sym typeface="Squada One"/>
              </a:defRPr>
            </a:lvl1pPr>
            <a:lvl2pPr lvl="1" algn="ctr"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algn="ct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algn="ct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algn="ct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algn="ct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algn="ct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algn="ct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algn="ctr"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a:endParaRPr/>
          </a:p>
        </p:txBody>
      </p:sp>
      <p:sp>
        <p:nvSpPr>
          <p:cNvPr id="362" name="Google Shape;362;p41"/>
          <p:cNvSpPr txBox="1">
            <a:spLocks noGrp="1"/>
          </p:cNvSpPr>
          <p:nvPr>
            <p:ph type="subTitle" idx="4"/>
          </p:nvPr>
        </p:nvSpPr>
        <p:spPr>
          <a:xfrm>
            <a:off x="5929000" y="2926550"/>
            <a:ext cx="16431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363" name="Google Shape;363;p41"/>
          <p:cNvSpPr txBox="1">
            <a:spLocks noGrp="1"/>
          </p:cNvSpPr>
          <p:nvPr>
            <p:ph type="subTitle" idx="5"/>
          </p:nvPr>
        </p:nvSpPr>
        <p:spPr>
          <a:xfrm>
            <a:off x="5905750" y="2518950"/>
            <a:ext cx="16896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algn="ctr"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algn="ct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algn="ct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algn="ct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algn="ct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algn="ct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algn="ct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algn="ctr"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a:endParaRPr/>
          </a:p>
        </p:txBody>
      </p:sp>
      <p:sp>
        <p:nvSpPr>
          <p:cNvPr id="364" name="Google Shape;364;p41"/>
          <p:cNvSpPr txBox="1">
            <a:spLocks noGrp="1"/>
          </p:cNvSpPr>
          <p:nvPr>
            <p:ph type="subTitle" idx="6"/>
          </p:nvPr>
        </p:nvSpPr>
        <p:spPr>
          <a:xfrm>
            <a:off x="6001300" y="2032688"/>
            <a:ext cx="14985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a:buNone/>
              <a:defRPr sz="1600">
                <a:solidFill>
                  <a:schemeClr val="accent2"/>
                </a:solidFill>
                <a:latin typeface="Squada One"/>
                <a:ea typeface="Squada One"/>
                <a:cs typeface="Squada One"/>
                <a:sym typeface="Squada One"/>
              </a:defRPr>
            </a:lvl1pPr>
            <a:lvl2pPr lvl="1" algn="ctr"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algn="ct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algn="ct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algn="ct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algn="ct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algn="ct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algn="ct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algn="ctr"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a:endParaRPr/>
          </a:p>
        </p:txBody>
      </p:sp>
      <p:sp>
        <p:nvSpPr>
          <p:cNvPr id="365" name="Google Shape;365;p41"/>
          <p:cNvSpPr txBox="1">
            <a:spLocks noGrp="1"/>
          </p:cNvSpPr>
          <p:nvPr>
            <p:ph type="subTitle" idx="7"/>
          </p:nvPr>
        </p:nvSpPr>
        <p:spPr>
          <a:xfrm>
            <a:off x="3768500" y="3407943"/>
            <a:ext cx="16068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366" name="Google Shape;366;p41"/>
          <p:cNvSpPr txBox="1">
            <a:spLocks noGrp="1"/>
          </p:cNvSpPr>
          <p:nvPr>
            <p:ph type="subTitle" idx="8"/>
          </p:nvPr>
        </p:nvSpPr>
        <p:spPr>
          <a:xfrm>
            <a:off x="3604790" y="3039918"/>
            <a:ext cx="19344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algn="ctr"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algn="ct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algn="ct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algn="ct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algn="ct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algn="ct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algn="ct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algn="ctr"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a:endParaRPr/>
          </a:p>
        </p:txBody>
      </p:sp>
      <p:sp>
        <p:nvSpPr>
          <p:cNvPr id="367" name="Google Shape;367;p41"/>
          <p:cNvSpPr txBox="1">
            <a:spLocks noGrp="1"/>
          </p:cNvSpPr>
          <p:nvPr>
            <p:ph type="subTitle" idx="9"/>
          </p:nvPr>
        </p:nvSpPr>
        <p:spPr>
          <a:xfrm>
            <a:off x="3604790" y="2529480"/>
            <a:ext cx="19344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a:buNone/>
              <a:defRPr sz="1600">
                <a:solidFill>
                  <a:schemeClr val="accent2"/>
                </a:solidFill>
                <a:latin typeface="Squada One"/>
                <a:ea typeface="Squada One"/>
                <a:cs typeface="Squada One"/>
                <a:sym typeface="Squada One"/>
              </a:defRPr>
            </a:lvl1pPr>
            <a:lvl2pPr lvl="1" algn="ctr"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algn="ct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algn="ct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algn="ct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algn="ct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algn="ct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algn="ct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algn="ctr"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a:endParaRPr/>
          </a:p>
        </p:txBody>
      </p:sp>
      <p:sp>
        <p:nvSpPr>
          <p:cNvPr id="368" name="Google Shape;368;p41"/>
          <p:cNvSpPr/>
          <p:nvPr/>
        </p:nvSpPr>
        <p:spPr>
          <a:xfrm>
            <a:off x="3577850" y="1722475"/>
            <a:ext cx="1988100" cy="2905200"/>
          </a:xfrm>
          <a:prstGeom prst="rect">
            <a:avLst/>
          </a:prstGeom>
          <a:solidFill>
            <a:srgbClr val="FFFFFF">
              <a:alpha val="1192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sp>
        <p:nvSpPr>
          <p:cNvPr id="369" name="Google Shape;369;p41"/>
          <p:cNvSpPr/>
          <p:nvPr/>
        </p:nvSpPr>
        <p:spPr>
          <a:xfrm>
            <a:off x="5756500" y="1177900"/>
            <a:ext cx="1988100" cy="2905200"/>
          </a:xfrm>
          <a:prstGeom prst="rect">
            <a:avLst/>
          </a:prstGeom>
          <a:solidFill>
            <a:srgbClr val="FFFFFF">
              <a:alpha val="1192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sp>
        <p:nvSpPr>
          <p:cNvPr id="370" name="Google Shape;370;p41"/>
          <p:cNvSpPr/>
          <p:nvPr/>
        </p:nvSpPr>
        <p:spPr>
          <a:xfrm>
            <a:off x="1399400" y="1177900"/>
            <a:ext cx="1988100" cy="2905200"/>
          </a:xfrm>
          <a:prstGeom prst="rect">
            <a:avLst/>
          </a:prstGeom>
          <a:solidFill>
            <a:srgbClr val="FFFFFF">
              <a:alpha val="1192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pic>
        <p:nvPicPr>
          <p:cNvPr id="371" name="Google Shape;371;p41"/>
          <p:cNvPicPr preferRelativeResize="0"/>
          <p:nvPr/>
        </p:nvPicPr>
        <p:blipFill>
          <a:blip r:embed="rId2">
            <a:alphaModFix/>
          </a:blip>
          <a:stretch>
            <a:fillRect/>
          </a:stretch>
        </p:blipFill>
        <p:spPr>
          <a:xfrm flipH="1">
            <a:off x="6843125" y="0"/>
            <a:ext cx="2300675" cy="2075900"/>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three columns 8">
  <p:cSld name="CUSTOM_54">
    <p:spTree>
      <p:nvGrpSpPr>
        <p:cNvPr id="1" name="Shape 372"/>
        <p:cNvGrpSpPr/>
        <p:nvPr/>
      </p:nvGrpSpPr>
      <p:grpSpPr>
        <a:xfrm>
          <a:off x="0" y="0"/>
          <a:ext cx="0" cy="0"/>
          <a:chOff x="0" y="0"/>
          <a:chExt cx="0" cy="0"/>
        </a:xfrm>
      </p:grpSpPr>
      <p:sp>
        <p:nvSpPr>
          <p:cNvPr id="373" name="Google Shape;373;p42"/>
          <p:cNvSpPr txBox="1">
            <a:spLocks noGrp="1"/>
          </p:cNvSpPr>
          <p:nvPr>
            <p:ph type="subTitle" idx="1"/>
          </p:nvPr>
        </p:nvSpPr>
        <p:spPr>
          <a:xfrm>
            <a:off x="974900" y="3744804"/>
            <a:ext cx="21570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74" name="Google Shape;374;p42"/>
          <p:cNvSpPr txBox="1">
            <a:spLocks noGrp="1"/>
          </p:cNvSpPr>
          <p:nvPr>
            <p:ph type="subTitle" idx="2"/>
          </p:nvPr>
        </p:nvSpPr>
        <p:spPr>
          <a:xfrm>
            <a:off x="3554325" y="3744826"/>
            <a:ext cx="21447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75" name="Google Shape;375;p42"/>
          <p:cNvSpPr txBox="1">
            <a:spLocks noGrp="1"/>
          </p:cNvSpPr>
          <p:nvPr>
            <p:ph type="subTitle" idx="3"/>
          </p:nvPr>
        </p:nvSpPr>
        <p:spPr>
          <a:xfrm>
            <a:off x="6002400" y="3747226"/>
            <a:ext cx="21447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76" name="Google Shape;376;p42"/>
          <p:cNvSpPr txBox="1">
            <a:spLocks noGrp="1"/>
          </p:cNvSpPr>
          <p:nvPr>
            <p:ph type="subTitle" idx="4"/>
          </p:nvPr>
        </p:nvSpPr>
        <p:spPr>
          <a:xfrm>
            <a:off x="965900" y="3428412"/>
            <a:ext cx="21750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spcBef>
                <a:spcPts val="0"/>
              </a:spcBef>
              <a:spcAft>
                <a:spcPts val="0"/>
              </a:spcAft>
              <a:buSzPts val="1600"/>
              <a:buFont typeface="Squada One"/>
              <a:buNone/>
              <a:defRPr sz="1600">
                <a:latin typeface="Squada One"/>
                <a:ea typeface="Squada One"/>
                <a:cs typeface="Squada One"/>
                <a:sym typeface="Squada One"/>
              </a:defRPr>
            </a:lvl2pPr>
            <a:lvl3pPr lvl="2" rtl="0">
              <a:spcBef>
                <a:spcPts val="1600"/>
              </a:spcBef>
              <a:spcAft>
                <a:spcPts val="0"/>
              </a:spcAft>
              <a:buSzPts val="1600"/>
              <a:buFont typeface="Squada One"/>
              <a:buNone/>
              <a:defRPr sz="1600">
                <a:latin typeface="Squada One"/>
                <a:ea typeface="Squada One"/>
                <a:cs typeface="Squada One"/>
                <a:sym typeface="Squada One"/>
              </a:defRPr>
            </a:lvl3pPr>
            <a:lvl4pPr lvl="3" rtl="0">
              <a:spcBef>
                <a:spcPts val="1600"/>
              </a:spcBef>
              <a:spcAft>
                <a:spcPts val="0"/>
              </a:spcAft>
              <a:buSzPts val="1600"/>
              <a:buFont typeface="Squada One"/>
              <a:buNone/>
              <a:defRPr sz="1600">
                <a:latin typeface="Squada One"/>
                <a:ea typeface="Squada One"/>
                <a:cs typeface="Squada One"/>
                <a:sym typeface="Squada One"/>
              </a:defRPr>
            </a:lvl4pPr>
            <a:lvl5pPr lvl="4" rtl="0">
              <a:spcBef>
                <a:spcPts val="1600"/>
              </a:spcBef>
              <a:spcAft>
                <a:spcPts val="0"/>
              </a:spcAft>
              <a:buSzPts val="1600"/>
              <a:buFont typeface="Squada One"/>
              <a:buNone/>
              <a:defRPr sz="1600">
                <a:latin typeface="Squada One"/>
                <a:ea typeface="Squada One"/>
                <a:cs typeface="Squada One"/>
                <a:sym typeface="Squada One"/>
              </a:defRPr>
            </a:lvl5pPr>
            <a:lvl6pPr lvl="5" rtl="0">
              <a:spcBef>
                <a:spcPts val="1600"/>
              </a:spcBef>
              <a:spcAft>
                <a:spcPts val="0"/>
              </a:spcAft>
              <a:buSzPts val="1600"/>
              <a:buFont typeface="Squada One"/>
              <a:buNone/>
              <a:defRPr sz="1600">
                <a:latin typeface="Squada One"/>
                <a:ea typeface="Squada One"/>
                <a:cs typeface="Squada One"/>
                <a:sym typeface="Squada One"/>
              </a:defRPr>
            </a:lvl6pPr>
            <a:lvl7pPr lvl="6" rtl="0">
              <a:spcBef>
                <a:spcPts val="1600"/>
              </a:spcBef>
              <a:spcAft>
                <a:spcPts val="0"/>
              </a:spcAft>
              <a:buSzPts val="1600"/>
              <a:buFont typeface="Squada One"/>
              <a:buNone/>
              <a:defRPr sz="1600">
                <a:latin typeface="Squada One"/>
                <a:ea typeface="Squada One"/>
                <a:cs typeface="Squada One"/>
                <a:sym typeface="Squada One"/>
              </a:defRPr>
            </a:lvl7pPr>
            <a:lvl8pPr lvl="7" rtl="0">
              <a:spcBef>
                <a:spcPts val="1600"/>
              </a:spcBef>
              <a:spcAft>
                <a:spcPts val="0"/>
              </a:spcAft>
              <a:buSzPts val="1600"/>
              <a:buFont typeface="Squada One"/>
              <a:buNone/>
              <a:defRPr sz="1600">
                <a:latin typeface="Squada One"/>
                <a:ea typeface="Squada One"/>
                <a:cs typeface="Squada One"/>
                <a:sym typeface="Squada One"/>
              </a:defRPr>
            </a:lvl8pPr>
            <a:lvl9pPr lvl="8" rtl="0">
              <a:spcBef>
                <a:spcPts val="1600"/>
              </a:spcBef>
              <a:spcAft>
                <a:spcPts val="1600"/>
              </a:spcAft>
              <a:buSzPts val="1600"/>
              <a:buFont typeface="Squada One"/>
              <a:buNone/>
              <a:defRPr sz="1600">
                <a:latin typeface="Squada One"/>
                <a:ea typeface="Squada One"/>
                <a:cs typeface="Squada One"/>
                <a:sym typeface="Squada One"/>
              </a:defRPr>
            </a:lvl9pPr>
          </a:lstStyle>
          <a:p>
            <a:endParaRPr/>
          </a:p>
        </p:txBody>
      </p:sp>
      <p:sp>
        <p:nvSpPr>
          <p:cNvPr id="377" name="Google Shape;377;p42"/>
          <p:cNvSpPr txBox="1">
            <a:spLocks noGrp="1"/>
          </p:cNvSpPr>
          <p:nvPr>
            <p:ph type="subTitle" idx="5"/>
          </p:nvPr>
        </p:nvSpPr>
        <p:spPr>
          <a:xfrm>
            <a:off x="3566479" y="3439312"/>
            <a:ext cx="21447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spcBef>
                <a:spcPts val="0"/>
              </a:spcBef>
              <a:spcAft>
                <a:spcPts val="0"/>
              </a:spcAft>
              <a:buSzPts val="1600"/>
              <a:buFont typeface="Squada One"/>
              <a:buNone/>
              <a:defRPr sz="1600">
                <a:latin typeface="Squada One"/>
                <a:ea typeface="Squada One"/>
                <a:cs typeface="Squada One"/>
                <a:sym typeface="Squada One"/>
              </a:defRPr>
            </a:lvl2pPr>
            <a:lvl3pPr lvl="2" rtl="0">
              <a:spcBef>
                <a:spcPts val="1600"/>
              </a:spcBef>
              <a:spcAft>
                <a:spcPts val="0"/>
              </a:spcAft>
              <a:buSzPts val="1600"/>
              <a:buFont typeface="Squada One"/>
              <a:buNone/>
              <a:defRPr sz="1600">
                <a:latin typeface="Squada One"/>
                <a:ea typeface="Squada One"/>
                <a:cs typeface="Squada One"/>
                <a:sym typeface="Squada One"/>
              </a:defRPr>
            </a:lvl3pPr>
            <a:lvl4pPr lvl="3" rtl="0">
              <a:spcBef>
                <a:spcPts val="1600"/>
              </a:spcBef>
              <a:spcAft>
                <a:spcPts val="0"/>
              </a:spcAft>
              <a:buSzPts val="1600"/>
              <a:buFont typeface="Squada One"/>
              <a:buNone/>
              <a:defRPr sz="1600">
                <a:latin typeface="Squada One"/>
                <a:ea typeface="Squada One"/>
                <a:cs typeface="Squada One"/>
                <a:sym typeface="Squada One"/>
              </a:defRPr>
            </a:lvl4pPr>
            <a:lvl5pPr lvl="4" rtl="0">
              <a:spcBef>
                <a:spcPts val="1600"/>
              </a:spcBef>
              <a:spcAft>
                <a:spcPts val="0"/>
              </a:spcAft>
              <a:buSzPts val="1600"/>
              <a:buFont typeface="Squada One"/>
              <a:buNone/>
              <a:defRPr sz="1600">
                <a:latin typeface="Squada One"/>
                <a:ea typeface="Squada One"/>
                <a:cs typeface="Squada One"/>
                <a:sym typeface="Squada One"/>
              </a:defRPr>
            </a:lvl5pPr>
            <a:lvl6pPr lvl="5" rtl="0">
              <a:spcBef>
                <a:spcPts val="1600"/>
              </a:spcBef>
              <a:spcAft>
                <a:spcPts val="0"/>
              </a:spcAft>
              <a:buSzPts val="1600"/>
              <a:buFont typeface="Squada One"/>
              <a:buNone/>
              <a:defRPr sz="1600">
                <a:latin typeface="Squada One"/>
                <a:ea typeface="Squada One"/>
                <a:cs typeface="Squada One"/>
                <a:sym typeface="Squada One"/>
              </a:defRPr>
            </a:lvl6pPr>
            <a:lvl7pPr lvl="6" rtl="0">
              <a:spcBef>
                <a:spcPts val="1600"/>
              </a:spcBef>
              <a:spcAft>
                <a:spcPts val="0"/>
              </a:spcAft>
              <a:buSzPts val="1600"/>
              <a:buFont typeface="Squada One"/>
              <a:buNone/>
              <a:defRPr sz="1600">
                <a:latin typeface="Squada One"/>
                <a:ea typeface="Squada One"/>
                <a:cs typeface="Squada One"/>
                <a:sym typeface="Squada One"/>
              </a:defRPr>
            </a:lvl7pPr>
            <a:lvl8pPr lvl="7" rtl="0">
              <a:spcBef>
                <a:spcPts val="1600"/>
              </a:spcBef>
              <a:spcAft>
                <a:spcPts val="0"/>
              </a:spcAft>
              <a:buSzPts val="1600"/>
              <a:buFont typeface="Squada One"/>
              <a:buNone/>
              <a:defRPr sz="1600">
                <a:latin typeface="Squada One"/>
                <a:ea typeface="Squada One"/>
                <a:cs typeface="Squada One"/>
                <a:sym typeface="Squada One"/>
              </a:defRPr>
            </a:lvl8pPr>
            <a:lvl9pPr lvl="8" rtl="0">
              <a:spcBef>
                <a:spcPts val="1600"/>
              </a:spcBef>
              <a:spcAft>
                <a:spcPts val="1600"/>
              </a:spcAft>
              <a:buSzPts val="1600"/>
              <a:buFont typeface="Squada One"/>
              <a:buNone/>
              <a:defRPr sz="1600">
                <a:latin typeface="Squada One"/>
                <a:ea typeface="Squada One"/>
                <a:cs typeface="Squada One"/>
                <a:sym typeface="Squada One"/>
              </a:defRPr>
            </a:lvl9pPr>
          </a:lstStyle>
          <a:p>
            <a:endParaRPr/>
          </a:p>
        </p:txBody>
      </p:sp>
      <p:sp>
        <p:nvSpPr>
          <p:cNvPr id="378" name="Google Shape;378;p42"/>
          <p:cNvSpPr txBox="1">
            <a:spLocks noGrp="1"/>
          </p:cNvSpPr>
          <p:nvPr>
            <p:ph type="subTitle" idx="6"/>
          </p:nvPr>
        </p:nvSpPr>
        <p:spPr>
          <a:xfrm>
            <a:off x="5987250" y="3439300"/>
            <a:ext cx="21750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spcBef>
                <a:spcPts val="0"/>
              </a:spcBef>
              <a:spcAft>
                <a:spcPts val="0"/>
              </a:spcAft>
              <a:buSzPts val="1600"/>
              <a:buFont typeface="Squada One"/>
              <a:buNone/>
              <a:defRPr sz="1600">
                <a:latin typeface="Squada One"/>
                <a:ea typeface="Squada One"/>
                <a:cs typeface="Squada One"/>
                <a:sym typeface="Squada One"/>
              </a:defRPr>
            </a:lvl2pPr>
            <a:lvl3pPr lvl="2" rtl="0">
              <a:spcBef>
                <a:spcPts val="1600"/>
              </a:spcBef>
              <a:spcAft>
                <a:spcPts val="0"/>
              </a:spcAft>
              <a:buSzPts val="1600"/>
              <a:buFont typeface="Squada One"/>
              <a:buNone/>
              <a:defRPr sz="1600">
                <a:latin typeface="Squada One"/>
                <a:ea typeface="Squada One"/>
                <a:cs typeface="Squada One"/>
                <a:sym typeface="Squada One"/>
              </a:defRPr>
            </a:lvl3pPr>
            <a:lvl4pPr lvl="3" rtl="0">
              <a:spcBef>
                <a:spcPts val="1600"/>
              </a:spcBef>
              <a:spcAft>
                <a:spcPts val="0"/>
              </a:spcAft>
              <a:buSzPts val="1600"/>
              <a:buFont typeface="Squada One"/>
              <a:buNone/>
              <a:defRPr sz="1600">
                <a:latin typeface="Squada One"/>
                <a:ea typeface="Squada One"/>
                <a:cs typeface="Squada One"/>
                <a:sym typeface="Squada One"/>
              </a:defRPr>
            </a:lvl4pPr>
            <a:lvl5pPr lvl="4" rtl="0">
              <a:spcBef>
                <a:spcPts val="1600"/>
              </a:spcBef>
              <a:spcAft>
                <a:spcPts val="0"/>
              </a:spcAft>
              <a:buSzPts val="1600"/>
              <a:buFont typeface="Squada One"/>
              <a:buNone/>
              <a:defRPr sz="1600">
                <a:latin typeface="Squada One"/>
                <a:ea typeface="Squada One"/>
                <a:cs typeface="Squada One"/>
                <a:sym typeface="Squada One"/>
              </a:defRPr>
            </a:lvl5pPr>
            <a:lvl6pPr lvl="5" rtl="0">
              <a:spcBef>
                <a:spcPts val="1600"/>
              </a:spcBef>
              <a:spcAft>
                <a:spcPts val="0"/>
              </a:spcAft>
              <a:buSzPts val="1600"/>
              <a:buFont typeface="Squada One"/>
              <a:buNone/>
              <a:defRPr sz="1600">
                <a:latin typeface="Squada One"/>
                <a:ea typeface="Squada One"/>
                <a:cs typeface="Squada One"/>
                <a:sym typeface="Squada One"/>
              </a:defRPr>
            </a:lvl6pPr>
            <a:lvl7pPr lvl="6" rtl="0">
              <a:spcBef>
                <a:spcPts val="1600"/>
              </a:spcBef>
              <a:spcAft>
                <a:spcPts val="0"/>
              </a:spcAft>
              <a:buSzPts val="1600"/>
              <a:buFont typeface="Squada One"/>
              <a:buNone/>
              <a:defRPr sz="1600">
                <a:latin typeface="Squada One"/>
                <a:ea typeface="Squada One"/>
                <a:cs typeface="Squada One"/>
                <a:sym typeface="Squada One"/>
              </a:defRPr>
            </a:lvl7pPr>
            <a:lvl8pPr lvl="7" rtl="0">
              <a:spcBef>
                <a:spcPts val="1600"/>
              </a:spcBef>
              <a:spcAft>
                <a:spcPts val="0"/>
              </a:spcAft>
              <a:buSzPts val="1600"/>
              <a:buFont typeface="Squada One"/>
              <a:buNone/>
              <a:defRPr sz="1600">
                <a:latin typeface="Squada One"/>
                <a:ea typeface="Squada One"/>
                <a:cs typeface="Squada One"/>
                <a:sym typeface="Squada One"/>
              </a:defRPr>
            </a:lvl8pPr>
            <a:lvl9pPr lvl="8" rtl="0">
              <a:spcBef>
                <a:spcPts val="1600"/>
              </a:spcBef>
              <a:spcAft>
                <a:spcPts val="1600"/>
              </a:spcAft>
              <a:buSzPts val="1600"/>
              <a:buFont typeface="Squada One"/>
              <a:buNone/>
              <a:defRPr sz="1600">
                <a:latin typeface="Squada One"/>
                <a:ea typeface="Squada One"/>
                <a:cs typeface="Squada One"/>
                <a:sym typeface="Squada One"/>
              </a:defRPr>
            </a:lvl9pPr>
          </a:lstStyle>
          <a:p>
            <a:endParaRPr/>
          </a:p>
        </p:txBody>
      </p:sp>
      <p:pic>
        <p:nvPicPr>
          <p:cNvPr id="379" name="Google Shape;379;p42"/>
          <p:cNvPicPr preferRelativeResize="0"/>
          <p:nvPr/>
        </p:nvPicPr>
        <p:blipFill>
          <a:blip r:embed="rId2">
            <a:alphaModFix/>
          </a:blip>
          <a:stretch>
            <a:fillRect/>
          </a:stretch>
        </p:blipFill>
        <p:spPr>
          <a:xfrm>
            <a:off x="0" y="-228600"/>
            <a:ext cx="2300675" cy="2075900"/>
          </a:xfrm>
          <a:prstGeom prst="rect">
            <a:avLst/>
          </a:prstGeom>
          <a:noFill/>
          <a:ln>
            <a:noFill/>
          </a:ln>
        </p:spPr>
      </p:pic>
      <p:pic>
        <p:nvPicPr>
          <p:cNvPr id="380" name="Google Shape;380;p42"/>
          <p:cNvPicPr preferRelativeResize="0"/>
          <p:nvPr/>
        </p:nvPicPr>
        <p:blipFill>
          <a:blip r:embed="rId2">
            <a:alphaModFix/>
          </a:blip>
          <a:stretch>
            <a:fillRect/>
          </a:stretch>
        </p:blipFill>
        <p:spPr>
          <a:xfrm flipH="1">
            <a:off x="6843325" y="-228600"/>
            <a:ext cx="2300675" cy="2075900"/>
          </a:xfrm>
          <a:prstGeom prst="rect">
            <a:avLst/>
          </a:prstGeom>
          <a:noFill/>
          <a:ln>
            <a:noFill/>
          </a:ln>
        </p:spPr>
      </p:pic>
      <p:pic>
        <p:nvPicPr>
          <p:cNvPr id="381" name="Google Shape;381;p42"/>
          <p:cNvPicPr preferRelativeResize="0"/>
          <p:nvPr/>
        </p:nvPicPr>
        <p:blipFill>
          <a:blip r:embed="rId2">
            <a:alphaModFix/>
          </a:blip>
          <a:stretch>
            <a:fillRect/>
          </a:stretch>
        </p:blipFill>
        <p:spPr>
          <a:xfrm rot="10800000" flipH="1">
            <a:off x="0" y="3997725"/>
            <a:ext cx="2300675" cy="2075900"/>
          </a:xfrm>
          <a:prstGeom prst="rect">
            <a:avLst/>
          </a:prstGeom>
          <a:noFill/>
          <a:ln>
            <a:noFill/>
          </a:ln>
        </p:spPr>
      </p:pic>
      <p:pic>
        <p:nvPicPr>
          <p:cNvPr id="382" name="Google Shape;382;p42"/>
          <p:cNvPicPr preferRelativeResize="0"/>
          <p:nvPr/>
        </p:nvPicPr>
        <p:blipFill>
          <a:blip r:embed="rId2">
            <a:alphaModFix/>
          </a:blip>
          <a:stretch>
            <a:fillRect/>
          </a:stretch>
        </p:blipFill>
        <p:spPr>
          <a:xfrm rot="10800000">
            <a:off x="6843325" y="3997725"/>
            <a:ext cx="2300675" cy="2075900"/>
          </a:xfrm>
          <a:prstGeom prst="rect">
            <a:avLst/>
          </a:prstGeom>
          <a:noFill/>
          <a:ln>
            <a:noFill/>
          </a:ln>
        </p:spPr>
      </p:pic>
      <p:sp>
        <p:nvSpPr>
          <p:cNvPr id="383" name="Google Shape;383;p42"/>
          <p:cNvSpPr txBox="1">
            <a:spLocks noGrp="1"/>
          </p:cNvSpPr>
          <p:nvPr>
            <p:ph type="ctrTitle"/>
          </p:nvPr>
        </p:nvSpPr>
        <p:spPr>
          <a:xfrm flipH="1">
            <a:off x="457200" y="445025"/>
            <a:ext cx="82296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only  4">
  <p:cSld name="CUSTOM_17">
    <p:spTree>
      <p:nvGrpSpPr>
        <p:cNvPr id="1" name="Shape 384"/>
        <p:cNvGrpSpPr/>
        <p:nvPr/>
      </p:nvGrpSpPr>
      <p:grpSpPr>
        <a:xfrm>
          <a:off x="0" y="0"/>
          <a:ext cx="0" cy="0"/>
          <a:chOff x="0" y="0"/>
          <a:chExt cx="0" cy="0"/>
        </a:xfrm>
      </p:grpSpPr>
      <p:pic>
        <p:nvPicPr>
          <p:cNvPr id="385" name="Google Shape;385;p43"/>
          <p:cNvPicPr preferRelativeResize="0"/>
          <p:nvPr/>
        </p:nvPicPr>
        <p:blipFill>
          <a:blip r:embed="rId2">
            <a:alphaModFix/>
          </a:blip>
          <a:stretch>
            <a:fillRect/>
          </a:stretch>
        </p:blipFill>
        <p:spPr>
          <a:xfrm flipH="1">
            <a:off x="6843225" y="6"/>
            <a:ext cx="2300675" cy="2075900"/>
          </a:xfrm>
          <a:prstGeom prst="rect">
            <a:avLst/>
          </a:prstGeom>
          <a:noFill/>
          <a:ln>
            <a:noFill/>
          </a:ln>
        </p:spPr>
      </p:pic>
      <p:sp>
        <p:nvSpPr>
          <p:cNvPr id="386" name="Google Shape;386;p43"/>
          <p:cNvSpPr txBox="1">
            <a:spLocks noGrp="1"/>
          </p:cNvSpPr>
          <p:nvPr>
            <p:ph type="ctrTitle"/>
          </p:nvPr>
        </p:nvSpPr>
        <p:spPr>
          <a:xfrm flipH="1">
            <a:off x="457200" y="452237"/>
            <a:ext cx="8229600" cy="6705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3600"/>
              <a:buNone/>
              <a:defRPr sz="3600"/>
            </a:lvl1pPr>
            <a:lvl2pPr lvl="1" algn="l" rtl="0">
              <a:spcBef>
                <a:spcPts val="0"/>
              </a:spcBef>
              <a:spcAft>
                <a:spcPts val="0"/>
              </a:spcAft>
              <a:buSzPts val="2400"/>
              <a:buNone/>
              <a:defRPr sz="2400"/>
            </a:lvl2pPr>
            <a:lvl3pPr lvl="2" algn="l" rtl="0">
              <a:spcBef>
                <a:spcPts val="0"/>
              </a:spcBef>
              <a:spcAft>
                <a:spcPts val="0"/>
              </a:spcAft>
              <a:buSzPts val="2400"/>
              <a:buNone/>
              <a:defRPr sz="2400"/>
            </a:lvl3pPr>
            <a:lvl4pPr lvl="3" algn="l" rtl="0">
              <a:spcBef>
                <a:spcPts val="0"/>
              </a:spcBef>
              <a:spcAft>
                <a:spcPts val="0"/>
              </a:spcAft>
              <a:buSzPts val="2400"/>
              <a:buNone/>
              <a:defRPr sz="2400"/>
            </a:lvl4pPr>
            <a:lvl5pPr lvl="4" algn="l" rtl="0">
              <a:spcBef>
                <a:spcPts val="0"/>
              </a:spcBef>
              <a:spcAft>
                <a:spcPts val="0"/>
              </a:spcAft>
              <a:buSzPts val="2400"/>
              <a:buNone/>
              <a:defRPr sz="2400"/>
            </a:lvl5pPr>
            <a:lvl6pPr lvl="5" algn="l" rtl="0">
              <a:spcBef>
                <a:spcPts val="0"/>
              </a:spcBef>
              <a:spcAft>
                <a:spcPts val="0"/>
              </a:spcAft>
              <a:buSzPts val="2400"/>
              <a:buNone/>
              <a:defRPr sz="2400"/>
            </a:lvl6pPr>
            <a:lvl7pPr lvl="6" algn="l" rtl="0">
              <a:spcBef>
                <a:spcPts val="0"/>
              </a:spcBef>
              <a:spcAft>
                <a:spcPts val="0"/>
              </a:spcAft>
              <a:buSzPts val="2400"/>
              <a:buNone/>
              <a:defRPr sz="2400"/>
            </a:lvl7pPr>
            <a:lvl8pPr lvl="7" algn="l" rtl="0">
              <a:spcBef>
                <a:spcPts val="0"/>
              </a:spcBef>
              <a:spcAft>
                <a:spcPts val="0"/>
              </a:spcAft>
              <a:buSzPts val="2400"/>
              <a:buNone/>
              <a:defRPr sz="2400"/>
            </a:lvl8pPr>
            <a:lvl9pPr lvl="8" algn="l" rtl="0">
              <a:spcBef>
                <a:spcPts val="0"/>
              </a:spcBef>
              <a:spcAft>
                <a:spcPts val="0"/>
              </a:spcAft>
              <a:buSzPts val="2400"/>
              <a:buNone/>
              <a:defRPr sz="2400"/>
            </a:lvl9pPr>
          </a:lstStyle>
          <a:p>
            <a:endParaRPr/>
          </a:p>
        </p:txBody>
      </p:sp>
      <p:pic>
        <p:nvPicPr>
          <p:cNvPr id="387" name="Google Shape;387;p43"/>
          <p:cNvPicPr preferRelativeResize="0"/>
          <p:nvPr/>
        </p:nvPicPr>
        <p:blipFill>
          <a:blip r:embed="rId2">
            <a:alphaModFix/>
          </a:blip>
          <a:stretch>
            <a:fillRect/>
          </a:stretch>
        </p:blipFill>
        <p:spPr>
          <a:xfrm>
            <a:off x="-258926" y="4150897"/>
            <a:ext cx="1414025" cy="1275850"/>
          </a:xfrm>
          <a:prstGeom prst="rect">
            <a:avLst/>
          </a:prstGeom>
          <a:noFill/>
          <a:ln>
            <a:noFill/>
          </a:ln>
        </p:spPr>
      </p:pic>
      <p:pic>
        <p:nvPicPr>
          <p:cNvPr id="388" name="Google Shape;388;p43"/>
          <p:cNvPicPr preferRelativeResize="0"/>
          <p:nvPr/>
        </p:nvPicPr>
        <p:blipFill>
          <a:blip r:embed="rId2">
            <a:alphaModFix/>
          </a:blip>
          <a:stretch>
            <a:fillRect/>
          </a:stretch>
        </p:blipFill>
        <p:spPr>
          <a:xfrm>
            <a:off x="0" y="6"/>
            <a:ext cx="2300675" cy="2075900"/>
          </a:xfrm>
          <a:prstGeom prst="rect">
            <a:avLst/>
          </a:prstGeom>
          <a:noFill/>
          <a:ln>
            <a:noFill/>
          </a:ln>
        </p:spPr>
      </p:pic>
      <p:pic>
        <p:nvPicPr>
          <p:cNvPr id="389" name="Google Shape;389;p43"/>
          <p:cNvPicPr preferRelativeResize="0"/>
          <p:nvPr/>
        </p:nvPicPr>
        <p:blipFill>
          <a:blip r:embed="rId2">
            <a:alphaModFix/>
          </a:blip>
          <a:stretch>
            <a:fillRect/>
          </a:stretch>
        </p:blipFill>
        <p:spPr>
          <a:xfrm flipH="1">
            <a:off x="7967964" y="4293802"/>
            <a:ext cx="1414025" cy="1275850"/>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only 5">
  <p:cSld name="CUSTOM_18">
    <p:spTree>
      <p:nvGrpSpPr>
        <p:cNvPr id="1" name="Shape 390"/>
        <p:cNvGrpSpPr/>
        <p:nvPr/>
      </p:nvGrpSpPr>
      <p:grpSpPr>
        <a:xfrm>
          <a:off x="0" y="0"/>
          <a:ext cx="0" cy="0"/>
          <a:chOff x="0" y="0"/>
          <a:chExt cx="0" cy="0"/>
        </a:xfrm>
      </p:grpSpPr>
      <p:pic>
        <p:nvPicPr>
          <p:cNvPr id="391" name="Google Shape;391;p44"/>
          <p:cNvPicPr preferRelativeResize="0"/>
          <p:nvPr/>
        </p:nvPicPr>
        <p:blipFill>
          <a:blip r:embed="rId2">
            <a:alphaModFix/>
          </a:blip>
          <a:stretch>
            <a:fillRect/>
          </a:stretch>
        </p:blipFill>
        <p:spPr>
          <a:xfrm>
            <a:off x="0" y="3762551"/>
            <a:ext cx="2300675" cy="2075900"/>
          </a:xfrm>
          <a:prstGeom prst="rect">
            <a:avLst/>
          </a:prstGeom>
          <a:noFill/>
          <a:ln>
            <a:noFill/>
          </a:ln>
        </p:spPr>
      </p:pic>
      <p:pic>
        <p:nvPicPr>
          <p:cNvPr id="392" name="Google Shape;392;p44"/>
          <p:cNvPicPr preferRelativeResize="0"/>
          <p:nvPr/>
        </p:nvPicPr>
        <p:blipFill>
          <a:blip r:embed="rId2">
            <a:alphaModFix/>
          </a:blip>
          <a:stretch>
            <a:fillRect/>
          </a:stretch>
        </p:blipFill>
        <p:spPr>
          <a:xfrm flipH="1">
            <a:off x="6843325" y="3762551"/>
            <a:ext cx="2300675" cy="2075900"/>
          </a:xfrm>
          <a:prstGeom prst="rect">
            <a:avLst/>
          </a:prstGeom>
          <a:noFill/>
          <a:ln>
            <a:noFill/>
          </a:ln>
        </p:spPr>
      </p:pic>
      <p:pic>
        <p:nvPicPr>
          <p:cNvPr id="393" name="Google Shape;393;p44"/>
          <p:cNvPicPr preferRelativeResize="0"/>
          <p:nvPr/>
        </p:nvPicPr>
        <p:blipFill>
          <a:blip r:embed="rId2">
            <a:alphaModFix/>
          </a:blip>
          <a:stretch>
            <a:fillRect/>
          </a:stretch>
        </p:blipFill>
        <p:spPr>
          <a:xfrm rot="10800000" flipH="1">
            <a:off x="0" y="-38650"/>
            <a:ext cx="3300524" cy="2978075"/>
          </a:xfrm>
          <a:prstGeom prst="rect">
            <a:avLst/>
          </a:prstGeom>
          <a:noFill/>
          <a:ln>
            <a:noFill/>
          </a:ln>
        </p:spPr>
      </p:pic>
      <p:pic>
        <p:nvPicPr>
          <p:cNvPr id="394" name="Google Shape;394;p44"/>
          <p:cNvPicPr preferRelativeResize="0"/>
          <p:nvPr/>
        </p:nvPicPr>
        <p:blipFill>
          <a:blip r:embed="rId2">
            <a:alphaModFix/>
          </a:blip>
          <a:stretch>
            <a:fillRect/>
          </a:stretch>
        </p:blipFill>
        <p:spPr>
          <a:xfrm rot="10800000">
            <a:off x="5843475" y="0"/>
            <a:ext cx="3300524" cy="2978075"/>
          </a:xfrm>
          <a:prstGeom prst="rect">
            <a:avLst/>
          </a:prstGeom>
          <a:noFill/>
          <a:ln>
            <a:noFill/>
          </a:ln>
        </p:spPr>
      </p:pic>
      <p:sp>
        <p:nvSpPr>
          <p:cNvPr id="395" name="Google Shape;395;p44"/>
          <p:cNvSpPr txBox="1">
            <a:spLocks noGrp="1"/>
          </p:cNvSpPr>
          <p:nvPr>
            <p:ph type="ctrTitle"/>
          </p:nvPr>
        </p:nvSpPr>
        <p:spPr>
          <a:xfrm flipH="1">
            <a:off x="540000" y="452237"/>
            <a:ext cx="80640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only  6">
  <p:cSld name="CUSTOM_19">
    <p:spTree>
      <p:nvGrpSpPr>
        <p:cNvPr id="1" name="Shape 396"/>
        <p:cNvGrpSpPr/>
        <p:nvPr/>
      </p:nvGrpSpPr>
      <p:grpSpPr>
        <a:xfrm>
          <a:off x="0" y="0"/>
          <a:ext cx="0" cy="0"/>
          <a:chOff x="0" y="0"/>
          <a:chExt cx="0" cy="0"/>
        </a:xfrm>
      </p:grpSpPr>
      <p:pic>
        <p:nvPicPr>
          <p:cNvPr id="397" name="Google Shape;397;p45"/>
          <p:cNvPicPr preferRelativeResize="0"/>
          <p:nvPr/>
        </p:nvPicPr>
        <p:blipFill>
          <a:blip r:embed="rId2">
            <a:alphaModFix/>
          </a:blip>
          <a:stretch>
            <a:fillRect/>
          </a:stretch>
        </p:blipFill>
        <p:spPr>
          <a:xfrm>
            <a:off x="-771524" y="-514075"/>
            <a:ext cx="2933449" cy="2646850"/>
          </a:xfrm>
          <a:prstGeom prst="rect">
            <a:avLst/>
          </a:prstGeom>
          <a:noFill/>
          <a:ln>
            <a:noFill/>
          </a:ln>
        </p:spPr>
      </p:pic>
      <p:pic>
        <p:nvPicPr>
          <p:cNvPr id="398" name="Google Shape;398;p45"/>
          <p:cNvPicPr preferRelativeResize="0"/>
          <p:nvPr/>
        </p:nvPicPr>
        <p:blipFill>
          <a:blip r:embed="rId2">
            <a:alphaModFix/>
          </a:blip>
          <a:stretch>
            <a:fillRect/>
          </a:stretch>
        </p:blipFill>
        <p:spPr>
          <a:xfrm flipH="1">
            <a:off x="6972867" y="-514075"/>
            <a:ext cx="2933449" cy="2646850"/>
          </a:xfrm>
          <a:prstGeom prst="rect">
            <a:avLst/>
          </a:prstGeom>
          <a:noFill/>
          <a:ln>
            <a:noFill/>
          </a:ln>
        </p:spPr>
      </p:pic>
      <p:pic>
        <p:nvPicPr>
          <p:cNvPr id="399" name="Google Shape;399;p45"/>
          <p:cNvPicPr preferRelativeResize="0"/>
          <p:nvPr/>
        </p:nvPicPr>
        <p:blipFill>
          <a:blip r:embed="rId2">
            <a:alphaModFix/>
          </a:blip>
          <a:stretch>
            <a:fillRect/>
          </a:stretch>
        </p:blipFill>
        <p:spPr>
          <a:xfrm rot="10800000" flipH="1">
            <a:off x="0" y="3997725"/>
            <a:ext cx="2300675" cy="2075900"/>
          </a:xfrm>
          <a:prstGeom prst="rect">
            <a:avLst/>
          </a:prstGeom>
          <a:noFill/>
          <a:ln>
            <a:noFill/>
          </a:ln>
        </p:spPr>
      </p:pic>
      <p:pic>
        <p:nvPicPr>
          <p:cNvPr id="400" name="Google Shape;400;p45"/>
          <p:cNvPicPr preferRelativeResize="0"/>
          <p:nvPr/>
        </p:nvPicPr>
        <p:blipFill>
          <a:blip r:embed="rId2">
            <a:alphaModFix/>
          </a:blip>
          <a:stretch>
            <a:fillRect/>
          </a:stretch>
        </p:blipFill>
        <p:spPr>
          <a:xfrm rot="10800000">
            <a:off x="6843325" y="3997725"/>
            <a:ext cx="2300675" cy="2075900"/>
          </a:xfrm>
          <a:prstGeom prst="rect">
            <a:avLst/>
          </a:prstGeom>
          <a:noFill/>
          <a:ln>
            <a:noFill/>
          </a:ln>
        </p:spPr>
      </p:pic>
      <p:sp>
        <p:nvSpPr>
          <p:cNvPr id="401" name="Google Shape;401;p45"/>
          <p:cNvSpPr txBox="1">
            <a:spLocks noGrp="1"/>
          </p:cNvSpPr>
          <p:nvPr>
            <p:ph type="ctrTitle"/>
          </p:nvPr>
        </p:nvSpPr>
        <p:spPr>
          <a:xfrm flipH="1">
            <a:off x="540000" y="452237"/>
            <a:ext cx="80640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four columns 5">
  <p:cSld name="CUSTOM_23">
    <p:spTree>
      <p:nvGrpSpPr>
        <p:cNvPr id="1" name="Shape 402"/>
        <p:cNvGrpSpPr/>
        <p:nvPr/>
      </p:nvGrpSpPr>
      <p:grpSpPr>
        <a:xfrm>
          <a:off x="0" y="0"/>
          <a:ext cx="0" cy="0"/>
          <a:chOff x="0" y="0"/>
          <a:chExt cx="0" cy="0"/>
        </a:xfrm>
      </p:grpSpPr>
      <p:sp>
        <p:nvSpPr>
          <p:cNvPr id="403" name="Google Shape;403;p46"/>
          <p:cNvSpPr txBox="1">
            <a:spLocks noGrp="1"/>
          </p:cNvSpPr>
          <p:nvPr>
            <p:ph type="ctrTitle"/>
          </p:nvPr>
        </p:nvSpPr>
        <p:spPr>
          <a:xfrm flipH="1">
            <a:off x="457200" y="452237"/>
            <a:ext cx="8229600" cy="6705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404" name="Google Shape;404;p46"/>
          <p:cNvSpPr txBox="1">
            <a:spLocks noGrp="1"/>
          </p:cNvSpPr>
          <p:nvPr>
            <p:ph type="ctrTitle" idx="2"/>
          </p:nvPr>
        </p:nvSpPr>
        <p:spPr>
          <a:xfrm>
            <a:off x="1690457" y="1900424"/>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600">
                <a:solidFill>
                  <a:schemeClr val="accent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405" name="Google Shape;405;p46"/>
          <p:cNvSpPr txBox="1">
            <a:spLocks noGrp="1"/>
          </p:cNvSpPr>
          <p:nvPr>
            <p:ph type="subTitle" idx="1"/>
          </p:nvPr>
        </p:nvSpPr>
        <p:spPr>
          <a:xfrm>
            <a:off x="2051807" y="2369775"/>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406" name="Google Shape;406;p46"/>
          <p:cNvSpPr txBox="1">
            <a:spLocks noGrp="1"/>
          </p:cNvSpPr>
          <p:nvPr>
            <p:ph type="ctrTitle" idx="3"/>
          </p:nvPr>
        </p:nvSpPr>
        <p:spPr>
          <a:xfrm>
            <a:off x="1690457" y="3405003"/>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600">
                <a:solidFill>
                  <a:schemeClr val="accent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407" name="Google Shape;407;p46"/>
          <p:cNvSpPr txBox="1">
            <a:spLocks noGrp="1"/>
          </p:cNvSpPr>
          <p:nvPr>
            <p:ph type="subTitle" idx="4"/>
          </p:nvPr>
        </p:nvSpPr>
        <p:spPr>
          <a:xfrm>
            <a:off x="2051807" y="3871725"/>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408" name="Google Shape;408;p46"/>
          <p:cNvSpPr txBox="1">
            <a:spLocks noGrp="1"/>
          </p:cNvSpPr>
          <p:nvPr>
            <p:ph type="ctrTitle" idx="5"/>
          </p:nvPr>
        </p:nvSpPr>
        <p:spPr>
          <a:xfrm>
            <a:off x="4824357" y="1900424"/>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600">
                <a:solidFill>
                  <a:schemeClr val="accent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409" name="Google Shape;409;p46"/>
          <p:cNvSpPr txBox="1">
            <a:spLocks noGrp="1"/>
          </p:cNvSpPr>
          <p:nvPr>
            <p:ph type="subTitle" idx="6"/>
          </p:nvPr>
        </p:nvSpPr>
        <p:spPr>
          <a:xfrm>
            <a:off x="5185707" y="2369775"/>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410" name="Google Shape;410;p46"/>
          <p:cNvSpPr txBox="1">
            <a:spLocks noGrp="1"/>
          </p:cNvSpPr>
          <p:nvPr>
            <p:ph type="ctrTitle" idx="7"/>
          </p:nvPr>
        </p:nvSpPr>
        <p:spPr>
          <a:xfrm>
            <a:off x="4824357" y="3405003"/>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600">
                <a:solidFill>
                  <a:schemeClr val="accent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411" name="Google Shape;411;p46"/>
          <p:cNvSpPr txBox="1">
            <a:spLocks noGrp="1"/>
          </p:cNvSpPr>
          <p:nvPr>
            <p:ph type="subTitle" idx="8"/>
          </p:nvPr>
        </p:nvSpPr>
        <p:spPr>
          <a:xfrm>
            <a:off x="5185707" y="3871725"/>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cxnSp>
        <p:nvCxnSpPr>
          <p:cNvPr id="412" name="Google Shape;412;p46"/>
          <p:cNvCxnSpPr/>
          <p:nvPr/>
        </p:nvCxnSpPr>
        <p:spPr>
          <a:xfrm>
            <a:off x="2273400" y="2110663"/>
            <a:ext cx="4597200" cy="0"/>
          </a:xfrm>
          <a:prstGeom prst="straightConnector1">
            <a:avLst/>
          </a:prstGeom>
          <a:noFill/>
          <a:ln w="19050" cap="flat" cmpd="sng">
            <a:solidFill>
              <a:schemeClr val="lt1"/>
            </a:solidFill>
            <a:prstDash val="solid"/>
            <a:round/>
            <a:headEnd type="none" w="med" len="med"/>
            <a:tailEnd type="none" w="med" len="med"/>
          </a:ln>
        </p:spPr>
      </p:cxnSp>
      <p:cxnSp>
        <p:nvCxnSpPr>
          <p:cNvPr id="413" name="Google Shape;413;p46"/>
          <p:cNvCxnSpPr/>
          <p:nvPr/>
        </p:nvCxnSpPr>
        <p:spPr>
          <a:xfrm>
            <a:off x="2273400" y="3627438"/>
            <a:ext cx="4597200" cy="0"/>
          </a:xfrm>
          <a:prstGeom prst="straightConnector1">
            <a:avLst/>
          </a:prstGeom>
          <a:noFill/>
          <a:ln w="19050" cap="flat" cmpd="sng">
            <a:solidFill>
              <a:schemeClr val="lt1"/>
            </a:solidFill>
            <a:prstDash val="solid"/>
            <a:round/>
            <a:headEnd type="none" w="med" len="med"/>
            <a:tailEnd type="none" w="med" len="med"/>
          </a:ln>
        </p:spPr>
      </p:cxnSp>
      <p:pic>
        <p:nvPicPr>
          <p:cNvPr id="414" name="Google Shape;414;p46"/>
          <p:cNvPicPr preferRelativeResize="0"/>
          <p:nvPr/>
        </p:nvPicPr>
        <p:blipFill>
          <a:blip r:embed="rId2">
            <a:alphaModFix/>
          </a:blip>
          <a:stretch>
            <a:fillRect/>
          </a:stretch>
        </p:blipFill>
        <p:spPr>
          <a:xfrm rot="-5400000" flipH="1">
            <a:off x="6941050" y="-576048"/>
            <a:ext cx="2754276" cy="2485175"/>
          </a:xfrm>
          <a:prstGeom prst="rect">
            <a:avLst/>
          </a:prstGeom>
          <a:noFill/>
          <a:ln>
            <a:noFill/>
          </a:ln>
        </p:spPr>
      </p:pic>
      <p:pic>
        <p:nvPicPr>
          <p:cNvPr id="415" name="Google Shape;415;p46"/>
          <p:cNvPicPr preferRelativeResize="0"/>
          <p:nvPr/>
        </p:nvPicPr>
        <p:blipFill>
          <a:blip r:embed="rId2">
            <a:alphaModFix/>
          </a:blip>
          <a:stretch>
            <a:fillRect/>
          </a:stretch>
        </p:blipFill>
        <p:spPr>
          <a:xfrm rot="5400000">
            <a:off x="-134550" y="-576388"/>
            <a:ext cx="2754276" cy="2485175"/>
          </a:xfrm>
          <a:prstGeom prst="rect">
            <a:avLst/>
          </a:prstGeom>
          <a:noFill/>
          <a:ln>
            <a:noFill/>
          </a:ln>
        </p:spPr>
      </p:pic>
      <p:pic>
        <p:nvPicPr>
          <p:cNvPr id="416" name="Google Shape;416;p46"/>
          <p:cNvPicPr preferRelativeResize="0"/>
          <p:nvPr/>
        </p:nvPicPr>
        <p:blipFill>
          <a:blip r:embed="rId2">
            <a:alphaModFix/>
          </a:blip>
          <a:stretch>
            <a:fillRect/>
          </a:stretch>
        </p:blipFill>
        <p:spPr>
          <a:xfrm rot="5400000">
            <a:off x="-144075" y="3612343"/>
            <a:ext cx="2754276" cy="2485175"/>
          </a:xfrm>
          <a:prstGeom prst="rect">
            <a:avLst/>
          </a:prstGeom>
          <a:noFill/>
          <a:ln>
            <a:noFill/>
          </a:ln>
        </p:spPr>
      </p:pic>
      <p:pic>
        <p:nvPicPr>
          <p:cNvPr id="417" name="Google Shape;417;p46"/>
          <p:cNvPicPr preferRelativeResize="0"/>
          <p:nvPr/>
        </p:nvPicPr>
        <p:blipFill>
          <a:blip r:embed="rId2">
            <a:alphaModFix/>
          </a:blip>
          <a:stretch>
            <a:fillRect/>
          </a:stretch>
        </p:blipFill>
        <p:spPr>
          <a:xfrm rot="-5400000" flipH="1">
            <a:off x="6931525" y="3621493"/>
            <a:ext cx="2754276" cy="2485175"/>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and four columns 6">
  <p:cSld name="CUSTOM_24">
    <p:spTree>
      <p:nvGrpSpPr>
        <p:cNvPr id="1" name="Shape 418"/>
        <p:cNvGrpSpPr/>
        <p:nvPr/>
      </p:nvGrpSpPr>
      <p:grpSpPr>
        <a:xfrm>
          <a:off x="0" y="0"/>
          <a:ext cx="0" cy="0"/>
          <a:chOff x="0" y="0"/>
          <a:chExt cx="0" cy="0"/>
        </a:xfrm>
      </p:grpSpPr>
      <p:sp>
        <p:nvSpPr>
          <p:cNvPr id="419" name="Google Shape;419;p47"/>
          <p:cNvSpPr txBox="1">
            <a:spLocks noGrp="1"/>
          </p:cNvSpPr>
          <p:nvPr>
            <p:ph type="ctrTitle"/>
          </p:nvPr>
        </p:nvSpPr>
        <p:spPr>
          <a:xfrm flipH="1">
            <a:off x="540000" y="452237"/>
            <a:ext cx="80640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420" name="Google Shape;420;p47"/>
          <p:cNvSpPr txBox="1">
            <a:spLocks noGrp="1"/>
          </p:cNvSpPr>
          <p:nvPr>
            <p:ph type="ctrTitle" idx="2"/>
          </p:nvPr>
        </p:nvSpPr>
        <p:spPr>
          <a:xfrm>
            <a:off x="229439" y="2376009"/>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600">
                <a:solidFill>
                  <a:schemeClr val="accent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421" name="Google Shape;421;p47"/>
          <p:cNvSpPr txBox="1">
            <a:spLocks noGrp="1"/>
          </p:cNvSpPr>
          <p:nvPr>
            <p:ph type="subTitle" idx="1"/>
          </p:nvPr>
        </p:nvSpPr>
        <p:spPr>
          <a:xfrm>
            <a:off x="590789" y="2837472"/>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422" name="Google Shape;422;p47"/>
          <p:cNvSpPr txBox="1">
            <a:spLocks noGrp="1"/>
          </p:cNvSpPr>
          <p:nvPr>
            <p:ph type="ctrTitle" idx="3"/>
          </p:nvPr>
        </p:nvSpPr>
        <p:spPr>
          <a:xfrm>
            <a:off x="2243273" y="2381109"/>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600">
                <a:solidFill>
                  <a:schemeClr val="accent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423" name="Google Shape;423;p47"/>
          <p:cNvSpPr txBox="1">
            <a:spLocks noGrp="1"/>
          </p:cNvSpPr>
          <p:nvPr>
            <p:ph type="subTitle" idx="4"/>
          </p:nvPr>
        </p:nvSpPr>
        <p:spPr>
          <a:xfrm>
            <a:off x="2604623" y="2842572"/>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424" name="Google Shape;424;p47"/>
          <p:cNvSpPr txBox="1">
            <a:spLocks noGrp="1"/>
          </p:cNvSpPr>
          <p:nvPr>
            <p:ph type="ctrTitle" idx="5"/>
          </p:nvPr>
        </p:nvSpPr>
        <p:spPr>
          <a:xfrm>
            <a:off x="4285903" y="2386506"/>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600">
                <a:solidFill>
                  <a:schemeClr val="accent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425" name="Google Shape;425;p47"/>
          <p:cNvSpPr txBox="1">
            <a:spLocks noGrp="1"/>
          </p:cNvSpPr>
          <p:nvPr>
            <p:ph type="subTitle" idx="6"/>
          </p:nvPr>
        </p:nvSpPr>
        <p:spPr>
          <a:xfrm>
            <a:off x="4647253" y="2847969"/>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426" name="Google Shape;426;p47"/>
          <p:cNvSpPr txBox="1">
            <a:spLocks noGrp="1"/>
          </p:cNvSpPr>
          <p:nvPr>
            <p:ph type="ctrTitle" idx="7"/>
          </p:nvPr>
        </p:nvSpPr>
        <p:spPr>
          <a:xfrm>
            <a:off x="6290426" y="2391606"/>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600">
                <a:solidFill>
                  <a:schemeClr val="accent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427" name="Google Shape;427;p47"/>
          <p:cNvSpPr txBox="1">
            <a:spLocks noGrp="1"/>
          </p:cNvSpPr>
          <p:nvPr>
            <p:ph type="subTitle" idx="8"/>
          </p:nvPr>
        </p:nvSpPr>
        <p:spPr>
          <a:xfrm>
            <a:off x="6651776" y="2853069"/>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pic>
        <p:nvPicPr>
          <p:cNvPr id="428" name="Google Shape;428;p47"/>
          <p:cNvPicPr preferRelativeResize="0"/>
          <p:nvPr/>
        </p:nvPicPr>
        <p:blipFill>
          <a:blip r:embed="rId2">
            <a:alphaModFix/>
          </a:blip>
          <a:stretch>
            <a:fillRect/>
          </a:stretch>
        </p:blipFill>
        <p:spPr>
          <a:xfrm flipH="1">
            <a:off x="7071825" y="-581130"/>
            <a:ext cx="2300675" cy="2075900"/>
          </a:xfrm>
          <a:prstGeom prst="rect">
            <a:avLst/>
          </a:prstGeom>
          <a:noFill/>
          <a:ln>
            <a:noFill/>
          </a:ln>
        </p:spPr>
      </p:pic>
      <p:pic>
        <p:nvPicPr>
          <p:cNvPr id="429" name="Google Shape;429;p47"/>
          <p:cNvPicPr preferRelativeResize="0"/>
          <p:nvPr/>
        </p:nvPicPr>
        <p:blipFill>
          <a:blip r:embed="rId2">
            <a:alphaModFix/>
          </a:blip>
          <a:stretch>
            <a:fillRect/>
          </a:stretch>
        </p:blipFill>
        <p:spPr>
          <a:xfrm rot="10800000" flipH="1">
            <a:off x="-208780" y="3638875"/>
            <a:ext cx="2300675" cy="2075900"/>
          </a:xfrm>
          <a:prstGeom prst="rect">
            <a:avLst/>
          </a:prstGeom>
          <a:noFill/>
          <a:ln>
            <a:noFill/>
          </a:ln>
        </p:spPr>
      </p:pic>
      <p:pic>
        <p:nvPicPr>
          <p:cNvPr id="430" name="Google Shape;430;p47"/>
          <p:cNvPicPr preferRelativeResize="0"/>
          <p:nvPr/>
        </p:nvPicPr>
        <p:blipFill>
          <a:blip r:embed="rId2">
            <a:alphaModFix/>
          </a:blip>
          <a:stretch>
            <a:fillRect/>
          </a:stretch>
        </p:blipFill>
        <p:spPr>
          <a:xfrm rot="10800000">
            <a:off x="6852804" y="3644024"/>
            <a:ext cx="2300675" cy="2075900"/>
          </a:xfrm>
          <a:prstGeom prst="rect">
            <a:avLst/>
          </a:prstGeom>
          <a:noFill/>
          <a:ln>
            <a:noFill/>
          </a:ln>
        </p:spPr>
      </p:pic>
      <p:pic>
        <p:nvPicPr>
          <p:cNvPr id="431" name="Google Shape;431;p47"/>
          <p:cNvPicPr preferRelativeResize="0"/>
          <p:nvPr/>
        </p:nvPicPr>
        <p:blipFill>
          <a:blip r:embed="rId2">
            <a:alphaModFix/>
          </a:blip>
          <a:stretch>
            <a:fillRect/>
          </a:stretch>
        </p:blipFill>
        <p:spPr>
          <a:xfrm>
            <a:off x="-5" y="-581412"/>
            <a:ext cx="2300675" cy="2075900"/>
          </a:xfrm>
          <a:prstGeom prst="rect">
            <a:avLst/>
          </a:prstGeom>
          <a:noFill/>
          <a:ln>
            <a:noFill/>
          </a:ln>
        </p:spPr>
      </p:pic>
      <p:sp>
        <p:nvSpPr>
          <p:cNvPr id="432" name="Google Shape;432;p47"/>
          <p:cNvSpPr/>
          <p:nvPr/>
        </p:nvSpPr>
        <p:spPr>
          <a:xfrm>
            <a:off x="5173671" y="1733509"/>
            <a:ext cx="853640" cy="738728"/>
          </a:xfrm>
          <a:custGeom>
            <a:avLst/>
            <a:gdLst/>
            <a:ahLst/>
            <a:cxnLst/>
            <a:rect l="l" t="t" r="r" b="b"/>
            <a:pathLst>
              <a:path w="9834" h="8508" extrusionOk="0">
                <a:moveTo>
                  <a:pt x="2425" y="1"/>
                </a:moveTo>
                <a:lnTo>
                  <a:pt x="1" y="4254"/>
                </a:lnTo>
                <a:lnTo>
                  <a:pt x="458" y="5077"/>
                </a:lnTo>
                <a:lnTo>
                  <a:pt x="2425" y="8507"/>
                </a:lnTo>
                <a:lnTo>
                  <a:pt x="7364" y="8507"/>
                </a:lnTo>
                <a:lnTo>
                  <a:pt x="9330" y="5077"/>
                </a:lnTo>
                <a:lnTo>
                  <a:pt x="9833" y="4254"/>
                </a:lnTo>
                <a:lnTo>
                  <a:pt x="7364" y="1"/>
                </a:lnTo>
                <a:close/>
              </a:path>
            </a:pathLst>
          </a:custGeom>
          <a:gradFill>
            <a:gsLst>
              <a:gs pos="0">
                <a:srgbClr val="FFFFFF">
                  <a:alpha val="0"/>
                </a:srgbClr>
              </a:gs>
              <a:gs pos="100000">
                <a:srgbClr val="FFFFFF">
                  <a:alpha val="39215"/>
                </a:srgbClr>
              </a:gs>
            </a:gsLst>
            <a:path path="circle">
              <a:fillToRect l="50000" t="50000" r="50000" b="50000"/>
            </a:path>
            <a:tileRect/>
          </a:gra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7"/>
          <p:cNvSpPr/>
          <p:nvPr/>
        </p:nvSpPr>
        <p:spPr>
          <a:xfrm>
            <a:off x="3131041" y="1723025"/>
            <a:ext cx="853640" cy="738728"/>
          </a:xfrm>
          <a:custGeom>
            <a:avLst/>
            <a:gdLst/>
            <a:ahLst/>
            <a:cxnLst/>
            <a:rect l="l" t="t" r="r" b="b"/>
            <a:pathLst>
              <a:path w="9834" h="8508" extrusionOk="0">
                <a:moveTo>
                  <a:pt x="2425" y="1"/>
                </a:moveTo>
                <a:lnTo>
                  <a:pt x="1" y="4254"/>
                </a:lnTo>
                <a:lnTo>
                  <a:pt x="458" y="5077"/>
                </a:lnTo>
                <a:lnTo>
                  <a:pt x="2425" y="8507"/>
                </a:lnTo>
                <a:lnTo>
                  <a:pt x="7364" y="8507"/>
                </a:lnTo>
                <a:lnTo>
                  <a:pt x="9330" y="5077"/>
                </a:lnTo>
                <a:lnTo>
                  <a:pt x="9833" y="4254"/>
                </a:lnTo>
                <a:lnTo>
                  <a:pt x="7364" y="1"/>
                </a:lnTo>
                <a:close/>
              </a:path>
            </a:pathLst>
          </a:custGeom>
          <a:gradFill>
            <a:gsLst>
              <a:gs pos="0">
                <a:srgbClr val="FFFFFF">
                  <a:alpha val="0"/>
                </a:srgbClr>
              </a:gs>
              <a:gs pos="100000">
                <a:srgbClr val="FFFFFF">
                  <a:alpha val="39215"/>
                </a:srgbClr>
              </a:gs>
            </a:gsLst>
            <a:path path="circle">
              <a:fillToRect l="50000" t="50000" r="50000" b="50000"/>
            </a:path>
            <a:tileRect/>
          </a:gra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7"/>
          <p:cNvSpPr/>
          <p:nvPr/>
        </p:nvSpPr>
        <p:spPr>
          <a:xfrm>
            <a:off x="7178193" y="1733522"/>
            <a:ext cx="853640" cy="738728"/>
          </a:xfrm>
          <a:custGeom>
            <a:avLst/>
            <a:gdLst/>
            <a:ahLst/>
            <a:cxnLst/>
            <a:rect l="l" t="t" r="r" b="b"/>
            <a:pathLst>
              <a:path w="9834" h="8508" extrusionOk="0">
                <a:moveTo>
                  <a:pt x="2425" y="1"/>
                </a:moveTo>
                <a:lnTo>
                  <a:pt x="1" y="4254"/>
                </a:lnTo>
                <a:lnTo>
                  <a:pt x="458" y="5077"/>
                </a:lnTo>
                <a:lnTo>
                  <a:pt x="2425" y="8507"/>
                </a:lnTo>
                <a:lnTo>
                  <a:pt x="7364" y="8507"/>
                </a:lnTo>
                <a:lnTo>
                  <a:pt x="9330" y="5077"/>
                </a:lnTo>
                <a:lnTo>
                  <a:pt x="9833" y="4254"/>
                </a:lnTo>
                <a:lnTo>
                  <a:pt x="7364" y="1"/>
                </a:lnTo>
                <a:close/>
              </a:path>
            </a:pathLst>
          </a:custGeom>
          <a:gradFill>
            <a:gsLst>
              <a:gs pos="0">
                <a:srgbClr val="FFFFFF">
                  <a:alpha val="0"/>
                </a:srgbClr>
              </a:gs>
              <a:gs pos="100000">
                <a:srgbClr val="FFFFFF">
                  <a:alpha val="39215"/>
                </a:srgbClr>
              </a:gs>
            </a:gsLst>
            <a:path path="circle">
              <a:fillToRect l="50000" t="50000" r="50000" b="50000"/>
            </a:path>
            <a:tileRect/>
          </a:gra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7"/>
          <p:cNvSpPr/>
          <p:nvPr/>
        </p:nvSpPr>
        <p:spPr>
          <a:xfrm>
            <a:off x="1117206" y="1723013"/>
            <a:ext cx="853640" cy="738728"/>
          </a:xfrm>
          <a:custGeom>
            <a:avLst/>
            <a:gdLst/>
            <a:ahLst/>
            <a:cxnLst/>
            <a:rect l="l" t="t" r="r" b="b"/>
            <a:pathLst>
              <a:path w="9834" h="8508" extrusionOk="0">
                <a:moveTo>
                  <a:pt x="2425" y="1"/>
                </a:moveTo>
                <a:lnTo>
                  <a:pt x="1" y="4254"/>
                </a:lnTo>
                <a:lnTo>
                  <a:pt x="458" y="5077"/>
                </a:lnTo>
                <a:lnTo>
                  <a:pt x="2425" y="8507"/>
                </a:lnTo>
                <a:lnTo>
                  <a:pt x="7364" y="8507"/>
                </a:lnTo>
                <a:lnTo>
                  <a:pt x="9330" y="5077"/>
                </a:lnTo>
                <a:lnTo>
                  <a:pt x="9833" y="4254"/>
                </a:lnTo>
                <a:lnTo>
                  <a:pt x="7364" y="1"/>
                </a:lnTo>
                <a:close/>
              </a:path>
            </a:pathLst>
          </a:custGeom>
          <a:gradFill>
            <a:gsLst>
              <a:gs pos="0">
                <a:srgbClr val="FFFFFF">
                  <a:alpha val="0"/>
                </a:srgbClr>
              </a:gs>
              <a:gs pos="100000">
                <a:srgbClr val="FFFFFF">
                  <a:alpha val="39215"/>
                </a:srgbClr>
              </a:gs>
            </a:gsLst>
            <a:path path="circle">
              <a:fillToRect l="50000" t="50000" r="50000" b="50000"/>
            </a:path>
            <a:tileRect/>
          </a:gra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Numbers and text 1">
  <p:cSld name="CUSTOM_55">
    <p:spTree>
      <p:nvGrpSpPr>
        <p:cNvPr id="1" name="Shape 436"/>
        <p:cNvGrpSpPr/>
        <p:nvPr/>
      </p:nvGrpSpPr>
      <p:grpSpPr>
        <a:xfrm>
          <a:off x="0" y="0"/>
          <a:ext cx="0" cy="0"/>
          <a:chOff x="0" y="0"/>
          <a:chExt cx="0" cy="0"/>
        </a:xfrm>
      </p:grpSpPr>
      <p:sp>
        <p:nvSpPr>
          <p:cNvPr id="437" name="Google Shape;437;p48"/>
          <p:cNvSpPr txBox="1">
            <a:spLocks noGrp="1"/>
          </p:cNvSpPr>
          <p:nvPr>
            <p:ph type="ctrTitle"/>
          </p:nvPr>
        </p:nvSpPr>
        <p:spPr>
          <a:xfrm flipH="1">
            <a:off x="540000" y="452026"/>
            <a:ext cx="80640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438" name="Google Shape;438;p48"/>
          <p:cNvSpPr txBox="1">
            <a:spLocks noGrp="1"/>
          </p:cNvSpPr>
          <p:nvPr>
            <p:ph type="subTitle" idx="1"/>
          </p:nvPr>
        </p:nvSpPr>
        <p:spPr>
          <a:xfrm>
            <a:off x="772100" y="1791299"/>
            <a:ext cx="2013600" cy="36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pic>
        <p:nvPicPr>
          <p:cNvPr id="439" name="Google Shape;439;p48"/>
          <p:cNvPicPr preferRelativeResize="0"/>
          <p:nvPr/>
        </p:nvPicPr>
        <p:blipFill>
          <a:blip r:embed="rId2">
            <a:alphaModFix/>
          </a:blip>
          <a:stretch>
            <a:fillRect/>
          </a:stretch>
        </p:blipFill>
        <p:spPr>
          <a:xfrm flipH="1">
            <a:off x="7071825" y="-581130"/>
            <a:ext cx="2300675" cy="2075900"/>
          </a:xfrm>
          <a:prstGeom prst="rect">
            <a:avLst/>
          </a:prstGeom>
          <a:noFill/>
          <a:ln>
            <a:noFill/>
          </a:ln>
        </p:spPr>
      </p:pic>
      <p:pic>
        <p:nvPicPr>
          <p:cNvPr id="440" name="Google Shape;440;p48"/>
          <p:cNvPicPr preferRelativeResize="0"/>
          <p:nvPr/>
        </p:nvPicPr>
        <p:blipFill>
          <a:blip r:embed="rId2">
            <a:alphaModFix/>
          </a:blip>
          <a:stretch>
            <a:fillRect/>
          </a:stretch>
        </p:blipFill>
        <p:spPr>
          <a:xfrm rot="10800000" flipH="1">
            <a:off x="-208780" y="3638875"/>
            <a:ext cx="2300675" cy="2075900"/>
          </a:xfrm>
          <a:prstGeom prst="rect">
            <a:avLst/>
          </a:prstGeom>
          <a:noFill/>
          <a:ln>
            <a:noFill/>
          </a:ln>
        </p:spPr>
      </p:pic>
      <p:pic>
        <p:nvPicPr>
          <p:cNvPr id="441" name="Google Shape;441;p48"/>
          <p:cNvPicPr preferRelativeResize="0"/>
          <p:nvPr/>
        </p:nvPicPr>
        <p:blipFill>
          <a:blip r:embed="rId2">
            <a:alphaModFix/>
          </a:blip>
          <a:stretch>
            <a:fillRect/>
          </a:stretch>
        </p:blipFill>
        <p:spPr>
          <a:xfrm rot="10800000">
            <a:off x="6852804" y="3644024"/>
            <a:ext cx="2300675" cy="2075900"/>
          </a:xfrm>
          <a:prstGeom prst="rect">
            <a:avLst/>
          </a:prstGeom>
          <a:noFill/>
          <a:ln>
            <a:noFill/>
          </a:ln>
        </p:spPr>
      </p:pic>
      <p:pic>
        <p:nvPicPr>
          <p:cNvPr id="442" name="Google Shape;442;p48"/>
          <p:cNvPicPr preferRelativeResize="0"/>
          <p:nvPr/>
        </p:nvPicPr>
        <p:blipFill>
          <a:blip r:embed="rId2">
            <a:alphaModFix/>
          </a:blip>
          <a:stretch>
            <a:fillRect/>
          </a:stretch>
        </p:blipFill>
        <p:spPr>
          <a:xfrm>
            <a:off x="-5" y="-581412"/>
            <a:ext cx="2300675" cy="2075900"/>
          </a:xfrm>
          <a:prstGeom prst="rect">
            <a:avLst/>
          </a:prstGeom>
          <a:noFill/>
          <a:ln>
            <a:noFill/>
          </a:ln>
        </p:spPr>
      </p:pic>
      <p:sp>
        <p:nvSpPr>
          <p:cNvPr id="443" name="Google Shape;443;p48"/>
          <p:cNvSpPr txBox="1">
            <a:spLocks noGrp="1"/>
          </p:cNvSpPr>
          <p:nvPr>
            <p:ph type="title" idx="2" hasCustomPrompt="1"/>
          </p:nvPr>
        </p:nvSpPr>
        <p:spPr>
          <a:xfrm>
            <a:off x="772100" y="1481125"/>
            <a:ext cx="2013600" cy="4539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000"/>
              <a:buNone/>
              <a:defRPr sz="1600">
                <a:solidFill>
                  <a:schemeClr val="accent2"/>
                </a:solidFill>
              </a:defRPr>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444" name="Google Shape;444;p48"/>
          <p:cNvSpPr txBox="1">
            <a:spLocks noGrp="1"/>
          </p:cNvSpPr>
          <p:nvPr>
            <p:ph type="subTitle" idx="3"/>
          </p:nvPr>
        </p:nvSpPr>
        <p:spPr>
          <a:xfrm>
            <a:off x="763375" y="2854584"/>
            <a:ext cx="2013600" cy="36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445" name="Google Shape;445;p48"/>
          <p:cNvSpPr txBox="1">
            <a:spLocks noGrp="1"/>
          </p:cNvSpPr>
          <p:nvPr>
            <p:ph type="title" idx="4" hasCustomPrompt="1"/>
          </p:nvPr>
        </p:nvSpPr>
        <p:spPr>
          <a:xfrm>
            <a:off x="763375" y="2549389"/>
            <a:ext cx="2013600" cy="4539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000"/>
              <a:buNone/>
              <a:defRPr sz="1600">
                <a:solidFill>
                  <a:schemeClr val="accent2"/>
                </a:solidFill>
              </a:defRPr>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446" name="Google Shape;446;p48"/>
          <p:cNvSpPr txBox="1">
            <a:spLocks noGrp="1"/>
          </p:cNvSpPr>
          <p:nvPr>
            <p:ph type="subTitle" idx="5"/>
          </p:nvPr>
        </p:nvSpPr>
        <p:spPr>
          <a:xfrm>
            <a:off x="6369350" y="1791299"/>
            <a:ext cx="2013600" cy="367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447" name="Google Shape;447;p48"/>
          <p:cNvSpPr txBox="1">
            <a:spLocks noGrp="1"/>
          </p:cNvSpPr>
          <p:nvPr>
            <p:ph type="title" idx="6" hasCustomPrompt="1"/>
          </p:nvPr>
        </p:nvSpPr>
        <p:spPr>
          <a:xfrm>
            <a:off x="6369300" y="1481125"/>
            <a:ext cx="2013600" cy="4539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000"/>
              <a:buNone/>
              <a:defRPr sz="1600">
                <a:solidFill>
                  <a:schemeClr val="accent2"/>
                </a:solidFill>
              </a:defRPr>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448" name="Google Shape;448;p48"/>
          <p:cNvSpPr txBox="1">
            <a:spLocks noGrp="1"/>
          </p:cNvSpPr>
          <p:nvPr>
            <p:ph type="subTitle" idx="7"/>
          </p:nvPr>
        </p:nvSpPr>
        <p:spPr>
          <a:xfrm>
            <a:off x="6369300" y="2849652"/>
            <a:ext cx="2013600" cy="367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449" name="Google Shape;449;p48"/>
          <p:cNvSpPr txBox="1">
            <a:spLocks noGrp="1"/>
          </p:cNvSpPr>
          <p:nvPr>
            <p:ph type="title" idx="8" hasCustomPrompt="1"/>
          </p:nvPr>
        </p:nvSpPr>
        <p:spPr>
          <a:xfrm>
            <a:off x="6369300" y="2549402"/>
            <a:ext cx="2013600" cy="4539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000"/>
              <a:buNone/>
              <a:defRPr sz="1600">
                <a:solidFill>
                  <a:schemeClr val="accent2"/>
                </a:solidFill>
              </a:defRPr>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Numbers and text 2">
  <p:cSld name="CUSTOM_56">
    <p:spTree>
      <p:nvGrpSpPr>
        <p:cNvPr id="1" name="Shape 450"/>
        <p:cNvGrpSpPr/>
        <p:nvPr/>
      </p:nvGrpSpPr>
      <p:grpSpPr>
        <a:xfrm>
          <a:off x="0" y="0"/>
          <a:ext cx="0" cy="0"/>
          <a:chOff x="0" y="0"/>
          <a:chExt cx="0" cy="0"/>
        </a:xfrm>
      </p:grpSpPr>
      <p:sp>
        <p:nvSpPr>
          <p:cNvPr id="451" name="Google Shape;451;p49"/>
          <p:cNvSpPr txBox="1">
            <a:spLocks noGrp="1"/>
          </p:cNvSpPr>
          <p:nvPr>
            <p:ph type="ctrTitle"/>
          </p:nvPr>
        </p:nvSpPr>
        <p:spPr>
          <a:xfrm flipH="1">
            <a:off x="540000" y="452237"/>
            <a:ext cx="80640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452" name="Google Shape;452;p49"/>
          <p:cNvSpPr txBox="1">
            <a:spLocks noGrp="1"/>
          </p:cNvSpPr>
          <p:nvPr>
            <p:ph type="subTitle" idx="1"/>
          </p:nvPr>
        </p:nvSpPr>
        <p:spPr>
          <a:xfrm>
            <a:off x="1132000" y="3432862"/>
            <a:ext cx="1874100" cy="367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sz="1600">
                <a:latin typeface="Squada One"/>
                <a:ea typeface="Squada One"/>
                <a:cs typeface="Squada One"/>
                <a:sym typeface="Squada One"/>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pic>
        <p:nvPicPr>
          <p:cNvPr id="453" name="Google Shape;453;p49"/>
          <p:cNvPicPr preferRelativeResize="0"/>
          <p:nvPr/>
        </p:nvPicPr>
        <p:blipFill>
          <a:blip r:embed="rId2">
            <a:alphaModFix/>
          </a:blip>
          <a:stretch>
            <a:fillRect/>
          </a:stretch>
        </p:blipFill>
        <p:spPr>
          <a:xfrm>
            <a:off x="-5" y="-581412"/>
            <a:ext cx="2300675" cy="2075900"/>
          </a:xfrm>
          <a:prstGeom prst="rect">
            <a:avLst/>
          </a:prstGeom>
          <a:noFill/>
          <a:ln>
            <a:noFill/>
          </a:ln>
        </p:spPr>
      </p:pic>
      <p:sp>
        <p:nvSpPr>
          <p:cNvPr id="454" name="Google Shape;454;p49"/>
          <p:cNvSpPr txBox="1">
            <a:spLocks noGrp="1"/>
          </p:cNvSpPr>
          <p:nvPr>
            <p:ph type="title" idx="2" hasCustomPrompt="1"/>
          </p:nvPr>
        </p:nvSpPr>
        <p:spPr>
          <a:xfrm>
            <a:off x="3725850" y="2029263"/>
            <a:ext cx="1515900" cy="4539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455" name="Google Shape;455;p49"/>
          <p:cNvSpPr txBox="1">
            <a:spLocks noGrp="1"/>
          </p:cNvSpPr>
          <p:nvPr>
            <p:ph type="title" idx="3" hasCustomPrompt="1"/>
          </p:nvPr>
        </p:nvSpPr>
        <p:spPr>
          <a:xfrm>
            <a:off x="3022450" y="3601675"/>
            <a:ext cx="1407300" cy="4539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456" name="Google Shape;456;p49"/>
          <p:cNvSpPr txBox="1">
            <a:spLocks noGrp="1"/>
          </p:cNvSpPr>
          <p:nvPr>
            <p:ph type="title" idx="4" hasCustomPrompt="1"/>
          </p:nvPr>
        </p:nvSpPr>
        <p:spPr>
          <a:xfrm>
            <a:off x="4565843" y="3408687"/>
            <a:ext cx="685800" cy="4539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1800"/>
              <a:buNone/>
              <a:defRPr sz="1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457" name="Google Shape;457;p49"/>
          <p:cNvSpPr txBox="1">
            <a:spLocks noGrp="1"/>
          </p:cNvSpPr>
          <p:nvPr>
            <p:ph type="subTitle" idx="5"/>
          </p:nvPr>
        </p:nvSpPr>
        <p:spPr>
          <a:xfrm>
            <a:off x="5445069" y="1751762"/>
            <a:ext cx="1868700" cy="367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200"/>
              <a:buNone/>
              <a:defRPr sz="1600">
                <a:latin typeface="Squada One"/>
                <a:ea typeface="Squada One"/>
                <a:cs typeface="Squada One"/>
                <a:sym typeface="Squada One"/>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458" name="Google Shape;458;p49"/>
          <p:cNvSpPr txBox="1">
            <a:spLocks noGrp="1"/>
          </p:cNvSpPr>
          <p:nvPr>
            <p:ph type="subTitle" idx="6"/>
          </p:nvPr>
        </p:nvSpPr>
        <p:spPr>
          <a:xfrm>
            <a:off x="5326225" y="3441195"/>
            <a:ext cx="1874100" cy="367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200"/>
              <a:buNone/>
              <a:defRPr sz="1600">
                <a:latin typeface="Squada One"/>
                <a:ea typeface="Squada One"/>
                <a:cs typeface="Squada One"/>
                <a:sym typeface="Squada One"/>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459" name="Google Shape;459;p49"/>
          <p:cNvSpPr txBox="1">
            <a:spLocks noGrp="1"/>
          </p:cNvSpPr>
          <p:nvPr>
            <p:ph type="subTitle" idx="7"/>
          </p:nvPr>
        </p:nvSpPr>
        <p:spPr>
          <a:xfrm>
            <a:off x="5439558" y="1986687"/>
            <a:ext cx="1868700" cy="670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460" name="Google Shape;460;p49"/>
          <p:cNvSpPr txBox="1">
            <a:spLocks noGrp="1"/>
          </p:cNvSpPr>
          <p:nvPr>
            <p:ph type="subTitle" idx="8"/>
          </p:nvPr>
        </p:nvSpPr>
        <p:spPr>
          <a:xfrm>
            <a:off x="5328925" y="3808995"/>
            <a:ext cx="1868700" cy="569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461" name="Google Shape;461;p49"/>
          <p:cNvSpPr txBox="1">
            <a:spLocks noGrp="1"/>
          </p:cNvSpPr>
          <p:nvPr>
            <p:ph type="subTitle" idx="9"/>
          </p:nvPr>
        </p:nvSpPr>
        <p:spPr>
          <a:xfrm>
            <a:off x="1132000" y="3592190"/>
            <a:ext cx="1874100" cy="778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only 7">
  <p:cSld name="CUSTOM_25">
    <p:spTree>
      <p:nvGrpSpPr>
        <p:cNvPr id="1" name="Shape 462"/>
        <p:cNvGrpSpPr/>
        <p:nvPr/>
      </p:nvGrpSpPr>
      <p:grpSpPr>
        <a:xfrm>
          <a:off x="0" y="0"/>
          <a:ext cx="0" cy="0"/>
          <a:chOff x="0" y="0"/>
          <a:chExt cx="0" cy="0"/>
        </a:xfrm>
      </p:grpSpPr>
      <p:pic>
        <p:nvPicPr>
          <p:cNvPr id="463" name="Google Shape;463;p50"/>
          <p:cNvPicPr preferRelativeResize="0"/>
          <p:nvPr/>
        </p:nvPicPr>
        <p:blipFill>
          <a:blip r:embed="rId2">
            <a:alphaModFix/>
          </a:blip>
          <a:stretch>
            <a:fillRect/>
          </a:stretch>
        </p:blipFill>
        <p:spPr>
          <a:xfrm>
            <a:off x="-551926" y="-847134"/>
            <a:ext cx="3136825" cy="2830350"/>
          </a:xfrm>
          <a:prstGeom prst="rect">
            <a:avLst/>
          </a:prstGeom>
          <a:noFill/>
          <a:ln>
            <a:noFill/>
          </a:ln>
        </p:spPr>
      </p:pic>
      <p:pic>
        <p:nvPicPr>
          <p:cNvPr id="464" name="Google Shape;464;p50"/>
          <p:cNvPicPr preferRelativeResize="0"/>
          <p:nvPr/>
        </p:nvPicPr>
        <p:blipFill>
          <a:blip r:embed="rId2">
            <a:alphaModFix/>
          </a:blip>
          <a:stretch>
            <a:fillRect/>
          </a:stretch>
        </p:blipFill>
        <p:spPr>
          <a:xfrm flipH="1">
            <a:off x="6559554" y="-846583"/>
            <a:ext cx="3136825" cy="2830350"/>
          </a:xfrm>
          <a:prstGeom prst="rect">
            <a:avLst/>
          </a:prstGeom>
          <a:noFill/>
          <a:ln>
            <a:noFill/>
          </a:ln>
        </p:spPr>
      </p:pic>
      <p:pic>
        <p:nvPicPr>
          <p:cNvPr id="465" name="Google Shape;465;p50"/>
          <p:cNvPicPr preferRelativeResize="0"/>
          <p:nvPr/>
        </p:nvPicPr>
        <p:blipFill>
          <a:blip r:embed="rId2">
            <a:alphaModFix/>
          </a:blip>
          <a:stretch>
            <a:fillRect/>
          </a:stretch>
        </p:blipFill>
        <p:spPr>
          <a:xfrm rot="10800000" flipH="1">
            <a:off x="-552472" y="2791087"/>
            <a:ext cx="3136825" cy="2830350"/>
          </a:xfrm>
          <a:prstGeom prst="rect">
            <a:avLst/>
          </a:prstGeom>
          <a:noFill/>
          <a:ln>
            <a:noFill/>
          </a:ln>
        </p:spPr>
      </p:pic>
      <p:pic>
        <p:nvPicPr>
          <p:cNvPr id="466" name="Google Shape;466;p50"/>
          <p:cNvPicPr preferRelativeResize="0"/>
          <p:nvPr/>
        </p:nvPicPr>
        <p:blipFill>
          <a:blip r:embed="rId2">
            <a:alphaModFix/>
          </a:blip>
          <a:stretch>
            <a:fillRect/>
          </a:stretch>
        </p:blipFill>
        <p:spPr>
          <a:xfrm rot="10800000">
            <a:off x="6549518" y="2790536"/>
            <a:ext cx="3136825" cy="2830350"/>
          </a:xfrm>
          <a:prstGeom prst="rect">
            <a:avLst/>
          </a:prstGeom>
          <a:noFill/>
          <a:ln>
            <a:noFill/>
          </a:ln>
        </p:spPr>
      </p:pic>
      <p:sp>
        <p:nvSpPr>
          <p:cNvPr id="467" name="Google Shape;467;p50"/>
          <p:cNvSpPr txBox="1">
            <a:spLocks noGrp="1"/>
          </p:cNvSpPr>
          <p:nvPr>
            <p:ph type="ctrTitle"/>
          </p:nvPr>
        </p:nvSpPr>
        <p:spPr>
          <a:xfrm flipH="1">
            <a:off x="540000" y="452237"/>
            <a:ext cx="80640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0" name="Google Shape;40;p6"/>
          <p:cNvSpPr txBox="1">
            <a:spLocks noGrp="1"/>
          </p:cNvSpPr>
          <p:nvPr>
            <p:ph type="ctrTitle"/>
          </p:nvPr>
        </p:nvSpPr>
        <p:spPr>
          <a:xfrm flipH="1">
            <a:off x="540000" y="452237"/>
            <a:ext cx="80640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pic>
        <p:nvPicPr>
          <p:cNvPr id="41" name="Google Shape;41;p6"/>
          <p:cNvPicPr preferRelativeResize="0"/>
          <p:nvPr/>
        </p:nvPicPr>
        <p:blipFill>
          <a:blip r:embed="rId2">
            <a:alphaModFix/>
          </a:blip>
          <a:stretch>
            <a:fillRect/>
          </a:stretch>
        </p:blipFill>
        <p:spPr>
          <a:xfrm>
            <a:off x="0" y="0"/>
            <a:ext cx="2300675" cy="2075900"/>
          </a:xfrm>
          <a:prstGeom prst="rect">
            <a:avLst/>
          </a:prstGeom>
          <a:noFill/>
          <a:ln>
            <a:noFill/>
          </a:ln>
        </p:spPr>
      </p:pic>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only  8">
  <p:cSld name="CUSTOM_26">
    <p:spTree>
      <p:nvGrpSpPr>
        <p:cNvPr id="1" name="Shape 468"/>
        <p:cNvGrpSpPr/>
        <p:nvPr/>
      </p:nvGrpSpPr>
      <p:grpSpPr>
        <a:xfrm>
          <a:off x="0" y="0"/>
          <a:ext cx="0" cy="0"/>
          <a:chOff x="0" y="0"/>
          <a:chExt cx="0" cy="0"/>
        </a:xfrm>
      </p:grpSpPr>
      <p:pic>
        <p:nvPicPr>
          <p:cNvPr id="469" name="Google Shape;469;p51"/>
          <p:cNvPicPr preferRelativeResize="0"/>
          <p:nvPr/>
        </p:nvPicPr>
        <p:blipFill>
          <a:blip r:embed="rId2">
            <a:alphaModFix/>
          </a:blip>
          <a:stretch>
            <a:fillRect/>
          </a:stretch>
        </p:blipFill>
        <p:spPr>
          <a:xfrm flipH="1">
            <a:off x="6843225" y="-914119"/>
            <a:ext cx="2300675" cy="2075900"/>
          </a:xfrm>
          <a:prstGeom prst="rect">
            <a:avLst/>
          </a:prstGeom>
          <a:noFill/>
          <a:ln>
            <a:noFill/>
          </a:ln>
        </p:spPr>
      </p:pic>
      <p:pic>
        <p:nvPicPr>
          <p:cNvPr id="470" name="Google Shape;470;p51"/>
          <p:cNvPicPr preferRelativeResize="0"/>
          <p:nvPr/>
        </p:nvPicPr>
        <p:blipFill>
          <a:blip r:embed="rId2">
            <a:alphaModFix/>
          </a:blip>
          <a:stretch>
            <a:fillRect/>
          </a:stretch>
        </p:blipFill>
        <p:spPr>
          <a:xfrm rot="10800000" flipH="1">
            <a:off x="0" y="3991490"/>
            <a:ext cx="2300675" cy="2075900"/>
          </a:xfrm>
          <a:prstGeom prst="rect">
            <a:avLst/>
          </a:prstGeom>
          <a:noFill/>
          <a:ln>
            <a:noFill/>
          </a:ln>
        </p:spPr>
      </p:pic>
      <p:sp>
        <p:nvSpPr>
          <p:cNvPr id="471" name="Google Shape;471;p51"/>
          <p:cNvSpPr txBox="1">
            <a:spLocks noGrp="1"/>
          </p:cNvSpPr>
          <p:nvPr>
            <p:ph type="ctrTitle"/>
          </p:nvPr>
        </p:nvSpPr>
        <p:spPr>
          <a:xfrm flipH="1">
            <a:off x="540000" y="452237"/>
            <a:ext cx="80640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ig number 2">
  <p:cSld name="CUSTOM_57">
    <p:spTree>
      <p:nvGrpSpPr>
        <p:cNvPr id="1" name="Shape 472"/>
        <p:cNvGrpSpPr/>
        <p:nvPr/>
      </p:nvGrpSpPr>
      <p:grpSpPr>
        <a:xfrm>
          <a:off x="0" y="0"/>
          <a:ext cx="0" cy="0"/>
          <a:chOff x="0" y="0"/>
          <a:chExt cx="0" cy="0"/>
        </a:xfrm>
      </p:grpSpPr>
      <p:sp>
        <p:nvSpPr>
          <p:cNvPr id="473" name="Google Shape;473;p52"/>
          <p:cNvSpPr txBox="1">
            <a:spLocks noGrp="1"/>
          </p:cNvSpPr>
          <p:nvPr>
            <p:ph type="title" hasCustomPrompt="1"/>
          </p:nvPr>
        </p:nvSpPr>
        <p:spPr>
          <a:xfrm>
            <a:off x="416676" y="1400075"/>
            <a:ext cx="6014400" cy="1780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5000"/>
              <a:buNone/>
              <a:defRPr sz="11500"/>
            </a:lvl1pPr>
            <a:lvl2pPr lvl="1" algn="ctr" rtl="0">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9pPr>
          </a:lstStyle>
          <a:p>
            <a:r>
              <a:t>xx%</a:t>
            </a:r>
          </a:p>
        </p:txBody>
      </p:sp>
      <p:sp>
        <p:nvSpPr>
          <p:cNvPr id="474" name="Google Shape;474;p52"/>
          <p:cNvSpPr txBox="1">
            <a:spLocks noGrp="1"/>
          </p:cNvSpPr>
          <p:nvPr>
            <p:ph type="subTitle" idx="1"/>
          </p:nvPr>
        </p:nvSpPr>
        <p:spPr>
          <a:xfrm>
            <a:off x="540000" y="3159050"/>
            <a:ext cx="6016500" cy="39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16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pic>
        <p:nvPicPr>
          <p:cNvPr id="475" name="Google Shape;475;p52"/>
          <p:cNvPicPr preferRelativeResize="0"/>
          <p:nvPr/>
        </p:nvPicPr>
        <p:blipFill>
          <a:blip r:embed="rId2">
            <a:alphaModFix/>
          </a:blip>
          <a:stretch>
            <a:fillRect/>
          </a:stretch>
        </p:blipFill>
        <p:spPr>
          <a:xfrm>
            <a:off x="6843325" y="-12"/>
            <a:ext cx="2300675" cy="2075900"/>
          </a:xfrm>
          <a:prstGeom prst="rect">
            <a:avLst/>
          </a:prstGeom>
          <a:noFill/>
          <a:ln>
            <a:noFill/>
          </a:ln>
        </p:spPr>
      </p:pic>
      <p:pic>
        <p:nvPicPr>
          <p:cNvPr id="476" name="Google Shape;476;p52"/>
          <p:cNvPicPr preferRelativeResize="0"/>
          <p:nvPr/>
        </p:nvPicPr>
        <p:blipFill>
          <a:blip r:embed="rId2">
            <a:alphaModFix/>
          </a:blip>
          <a:stretch>
            <a:fillRect/>
          </a:stretch>
        </p:blipFill>
        <p:spPr>
          <a:xfrm rot="10800000" flipH="1">
            <a:off x="6843315" y="3067592"/>
            <a:ext cx="2300675" cy="2075900"/>
          </a:xfrm>
          <a:prstGeom prst="rect">
            <a:avLst/>
          </a:prstGeom>
          <a:noFill/>
          <a:ln>
            <a:noFill/>
          </a:ln>
        </p:spPr>
      </p:pic>
      <p:sp>
        <p:nvSpPr>
          <p:cNvPr id="477" name="Google Shape;477;p52"/>
          <p:cNvSpPr/>
          <p:nvPr/>
        </p:nvSpPr>
        <p:spPr>
          <a:xfrm rot="5400000">
            <a:off x="1688625" y="-740500"/>
            <a:ext cx="3179100" cy="65565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and three columns 9">
  <p:cSld name="CUSTOM_58">
    <p:spTree>
      <p:nvGrpSpPr>
        <p:cNvPr id="1" name="Shape 478"/>
        <p:cNvGrpSpPr/>
        <p:nvPr/>
      </p:nvGrpSpPr>
      <p:grpSpPr>
        <a:xfrm>
          <a:off x="0" y="0"/>
          <a:ext cx="0" cy="0"/>
          <a:chOff x="0" y="0"/>
          <a:chExt cx="0" cy="0"/>
        </a:xfrm>
      </p:grpSpPr>
      <p:sp>
        <p:nvSpPr>
          <p:cNvPr id="479" name="Google Shape;479;p53"/>
          <p:cNvSpPr txBox="1">
            <a:spLocks noGrp="1"/>
          </p:cNvSpPr>
          <p:nvPr>
            <p:ph type="ctrTitle"/>
          </p:nvPr>
        </p:nvSpPr>
        <p:spPr>
          <a:xfrm flipH="1">
            <a:off x="457200" y="452237"/>
            <a:ext cx="8229600" cy="6705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pic>
        <p:nvPicPr>
          <p:cNvPr id="480" name="Google Shape;480;p53"/>
          <p:cNvPicPr preferRelativeResize="0"/>
          <p:nvPr/>
        </p:nvPicPr>
        <p:blipFill>
          <a:blip r:embed="rId2">
            <a:alphaModFix/>
          </a:blip>
          <a:stretch>
            <a:fillRect/>
          </a:stretch>
        </p:blipFill>
        <p:spPr>
          <a:xfrm>
            <a:off x="0" y="0"/>
            <a:ext cx="2300675" cy="2075900"/>
          </a:xfrm>
          <a:prstGeom prst="rect">
            <a:avLst/>
          </a:prstGeom>
          <a:noFill/>
          <a:ln>
            <a:noFill/>
          </a:ln>
        </p:spPr>
      </p:pic>
      <p:sp>
        <p:nvSpPr>
          <p:cNvPr id="481" name="Google Shape;481;p53"/>
          <p:cNvSpPr txBox="1">
            <a:spLocks noGrp="1"/>
          </p:cNvSpPr>
          <p:nvPr>
            <p:ph type="subTitle" idx="1"/>
          </p:nvPr>
        </p:nvSpPr>
        <p:spPr>
          <a:xfrm>
            <a:off x="1758182" y="4055692"/>
            <a:ext cx="12177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82" name="Google Shape;482;p53"/>
          <p:cNvSpPr txBox="1">
            <a:spLocks noGrp="1"/>
          </p:cNvSpPr>
          <p:nvPr>
            <p:ph type="subTitle" idx="2"/>
          </p:nvPr>
        </p:nvSpPr>
        <p:spPr>
          <a:xfrm>
            <a:off x="3939062" y="4070880"/>
            <a:ext cx="12624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83" name="Google Shape;483;p53"/>
          <p:cNvSpPr txBox="1">
            <a:spLocks noGrp="1"/>
          </p:cNvSpPr>
          <p:nvPr>
            <p:ph type="subTitle" idx="3"/>
          </p:nvPr>
        </p:nvSpPr>
        <p:spPr>
          <a:xfrm>
            <a:off x="6187500" y="4069687"/>
            <a:ext cx="12624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84" name="Google Shape;484;p53"/>
          <p:cNvSpPr txBox="1">
            <a:spLocks noGrp="1"/>
          </p:cNvSpPr>
          <p:nvPr>
            <p:ph type="subTitle" idx="4"/>
          </p:nvPr>
        </p:nvSpPr>
        <p:spPr>
          <a:xfrm>
            <a:off x="1743882" y="3729155"/>
            <a:ext cx="12177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spcBef>
                <a:spcPts val="0"/>
              </a:spcBef>
              <a:spcAft>
                <a:spcPts val="0"/>
              </a:spcAft>
              <a:buSzPts val="1600"/>
              <a:buFont typeface="Squada One"/>
              <a:buNone/>
              <a:defRPr sz="1600">
                <a:latin typeface="Squada One"/>
                <a:ea typeface="Squada One"/>
                <a:cs typeface="Squada One"/>
                <a:sym typeface="Squada One"/>
              </a:defRPr>
            </a:lvl2pPr>
            <a:lvl3pPr lvl="2" rtl="0">
              <a:spcBef>
                <a:spcPts val="1600"/>
              </a:spcBef>
              <a:spcAft>
                <a:spcPts val="0"/>
              </a:spcAft>
              <a:buSzPts val="1600"/>
              <a:buFont typeface="Squada One"/>
              <a:buNone/>
              <a:defRPr sz="1600">
                <a:latin typeface="Squada One"/>
                <a:ea typeface="Squada One"/>
                <a:cs typeface="Squada One"/>
                <a:sym typeface="Squada One"/>
              </a:defRPr>
            </a:lvl3pPr>
            <a:lvl4pPr lvl="3" rtl="0">
              <a:spcBef>
                <a:spcPts val="1600"/>
              </a:spcBef>
              <a:spcAft>
                <a:spcPts val="0"/>
              </a:spcAft>
              <a:buSzPts val="1600"/>
              <a:buFont typeface="Squada One"/>
              <a:buNone/>
              <a:defRPr sz="1600">
                <a:latin typeface="Squada One"/>
                <a:ea typeface="Squada One"/>
                <a:cs typeface="Squada One"/>
                <a:sym typeface="Squada One"/>
              </a:defRPr>
            </a:lvl4pPr>
            <a:lvl5pPr lvl="4" rtl="0">
              <a:spcBef>
                <a:spcPts val="1600"/>
              </a:spcBef>
              <a:spcAft>
                <a:spcPts val="0"/>
              </a:spcAft>
              <a:buSzPts val="1600"/>
              <a:buFont typeface="Squada One"/>
              <a:buNone/>
              <a:defRPr sz="1600">
                <a:latin typeface="Squada One"/>
                <a:ea typeface="Squada One"/>
                <a:cs typeface="Squada One"/>
                <a:sym typeface="Squada One"/>
              </a:defRPr>
            </a:lvl5pPr>
            <a:lvl6pPr lvl="5" rtl="0">
              <a:spcBef>
                <a:spcPts val="1600"/>
              </a:spcBef>
              <a:spcAft>
                <a:spcPts val="0"/>
              </a:spcAft>
              <a:buSzPts val="1600"/>
              <a:buFont typeface="Squada One"/>
              <a:buNone/>
              <a:defRPr sz="1600">
                <a:latin typeface="Squada One"/>
                <a:ea typeface="Squada One"/>
                <a:cs typeface="Squada One"/>
                <a:sym typeface="Squada One"/>
              </a:defRPr>
            </a:lvl6pPr>
            <a:lvl7pPr lvl="6" rtl="0">
              <a:spcBef>
                <a:spcPts val="1600"/>
              </a:spcBef>
              <a:spcAft>
                <a:spcPts val="0"/>
              </a:spcAft>
              <a:buSzPts val="1600"/>
              <a:buFont typeface="Squada One"/>
              <a:buNone/>
              <a:defRPr sz="1600">
                <a:latin typeface="Squada One"/>
                <a:ea typeface="Squada One"/>
                <a:cs typeface="Squada One"/>
                <a:sym typeface="Squada One"/>
              </a:defRPr>
            </a:lvl7pPr>
            <a:lvl8pPr lvl="7" rtl="0">
              <a:spcBef>
                <a:spcPts val="1600"/>
              </a:spcBef>
              <a:spcAft>
                <a:spcPts val="0"/>
              </a:spcAft>
              <a:buSzPts val="1600"/>
              <a:buFont typeface="Squada One"/>
              <a:buNone/>
              <a:defRPr sz="1600">
                <a:latin typeface="Squada One"/>
                <a:ea typeface="Squada One"/>
                <a:cs typeface="Squada One"/>
                <a:sym typeface="Squada One"/>
              </a:defRPr>
            </a:lvl8pPr>
            <a:lvl9pPr lvl="8" rtl="0">
              <a:spcBef>
                <a:spcPts val="1600"/>
              </a:spcBef>
              <a:spcAft>
                <a:spcPts val="1600"/>
              </a:spcAft>
              <a:buSzPts val="1600"/>
              <a:buFont typeface="Squada One"/>
              <a:buNone/>
              <a:defRPr sz="1600">
                <a:latin typeface="Squada One"/>
                <a:ea typeface="Squada One"/>
                <a:cs typeface="Squada One"/>
                <a:sym typeface="Squada One"/>
              </a:defRPr>
            </a:lvl9pPr>
          </a:lstStyle>
          <a:p>
            <a:endParaRPr/>
          </a:p>
        </p:txBody>
      </p:sp>
      <p:sp>
        <p:nvSpPr>
          <p:cNvPr id="485" name="Google Shape;485;p53"/>
          <p:cNvSpPr txBox="1">
            <a:spLocks noGrp="1"/>
          </p:cNvSpPr>
          <p:nvPr>
            <p:ph type="subTitle" idx="5"/>
          </p:nvPr>
        </p:nvSpPr>
        <p:spPr>
          <a:xfrm>
            <a:off x="3939062" y="3733800"/>
            <a:ext cx="12624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spcBef>
                <a:spcPts val="0"/>
              </a:spcBef>
              <a:spcAft>
                <a:spcPts val="0"/>
              </a:spcAft>
              <a:buSzPts val="1600"/>
              <a:buFont typeface="Squada One"/>
              <a:buNone/>
              <a:defRPr sz="1600">
                <a:latin typeface="Squada One"/>
                <a:ea typeface="Squada One"/>
                <a:cs typeface="Squada One"/>
                <a:sym typeface="Squada One"/>
              </a:defRPr>
            </a:lvl2pPr>
            <a:lvl3pPr lvl="2" rtl="0">
              <a:spcBef>
                <a:spcPts val="1600"/>
              </a:spcBef>
              <a:spcAft>
                <a:spcPts val="0"/>
              </a:spcAft>
              <a:buSzPts val="1600"/>
              <a:buFont typeface="Squada One"/>
              <a:buNone/>
              <a:defRPr sz="1600">
                <a:latin typeface="Squada One"/>
                <a:ea typeface="Squada One"/>
                <a:cs typeface="Squada One"/>
                <a:sym typeface="Squada One"/>
              </a:defRPr>
            </a:lvl3pPr>
            <a:lvl4pPr lvl="3" rtl="0">
              <a:spcBef>
                <a:spcPts val="1600"/>
              </a:spcBef>
              <a:spcAft>
                <a:spcPts val="0"/>
              </a:spcAft>
              <a:buSzPts val="1600"/>
              <a:buFont typeface="Squada One"/>
              <a:buNone/>
              <a:defRPr sz="1600">
                <a:latin typeface="Squada One"/>
                <a:ea typeface="Squada One"/>
                <a:cs typeface="Squada One"/>
                <a:sym typeface="Squada One"/>
              </a:defRPr>
            </a:lvl4pPr>
            <a:lvl5pPr lvl="4" rtl="0">
              <a:spcBef>
                <a:spcPts val="1600"/>
              </a:spcBef>
              <a:spcAft>
                <a:spcPts val="0"/>
              </a:spcAft>
              <a:buSzPts val="1600"/>
              <a:buFont typeface="Squada One"/>
              <a:buNone/>
              <a:defRPr sz="1600">
                <a:latin typeface="Squada One"/>
                <a:ea typeface="Squada One"/>
                <a:cs typeface="Squada One"/>
                <a:sym typeface="Squada One"/>
              </a:defRPr>
            </a:lvl5pPr>
            <a:lvl6pPr lvl="5" rtl="0">
              <a:spcBef>
                <a:spcPts val="1600"/>
              </a:spcBef>
              <a:spcAft>
                <a:spcPts val="0"/>
              </a:spcAft>
              <a:buSzPts val="1600"/>
              <a:buFont typeface="Squada One"/>
              <a:buNone/>
              <a:defRPr sz="1600">
                <a:latin typeface="Squada One"/>
                <a:ea typeface="Squada One"/>
                <a:cs typeface="Squada One"/>
                <a:sym typeface="Squada One"/>
              </a:defRPr>
            </a:lvl6pPr>
            <a:lvl7pPr lvl="6" rtl="0">
              <a:spcBef>
                <a:spcPts val="1600"/>
              </a:spcBef>
              <a:spcAft>
                <a:spcPts val="0"/>
              </a:spcAft>
              <a:buSzPts val="1600"/>
              <a:buFont typeface="Squada One"/>
              <a:buNone/>
              <a:defRPr sz="1600">
                <a:latin typeface="Squada One"/>
                <a:ea typeface="Squada One"/>
                <a:cs typeface="Squada One"/>
                <a:sym typeface="Squada One"/>
              </a:defRPr>
            </a:lvl7pPr>
            <a:lvl8pPr lvl="7" rtl="0">
              <a:spcBef>
                <a:spcPts val="1600"/>
              </a:spcBef>
              <a:spcAft>
                <a:spcPts val="0"/>
              </a:spcAft>
              <a:buSzPts val="1600"/>
              <a:buFont typeface="Squada One"/>
              <a:buNone/>
              <a:defRPr sz="1600">
                <a:latin typeface="Squada One"/>
                <a:ea typeface="Squada One"/>
                <a:cs typeface="Squada One"/>
                <a:sym typeface="Squada One"/>
              </a:defRPr>
            </a:lvl8pPr>
            <a:lvl9pPr lvl="8" rtl="0">
              <a:spcBef>
                <a:spcPts val="1600"/>
              </a:spcBef>
              <a:spcAft>
                <a:spcPts val="1600"/>
              </a:spcAft>
              <a:buSzPts val="1600"/>
              <a:buFont typeface="Squada One"/>
              <a:buNone/>
              <a:defRPr sz="1600">
                <a:latin typeface="Squada One"/>
                <a:ea typeface="Squada One"/>
                <a:cs typeface="Squada One"/>
                <a:sym typeface="Squada One"/>
              </a:defRPr>
            </a:lvl9pPr>
          </a:lstStyle>
          <a:p>
            <a:endParaRPr/>
          </a:p>
        </p:txBody>
      </p:sp>
      <p:sp>
        <p:nvSpPr>
          <p:cNvPr id="486" name="Google Shape;486;p53"/>
          <p:cNvSpPr txBox="1">
            <a:spLocks noGrp="1"/>
          </p:cNvSpPr>
          <p:nvPr>
            <p:ph type="subTitle" idx="6"/>
          </p:nvPr>
        </p:nvSpPr>
        <p:spPr>
          <a:xfrm>
            <a:off x="6187600" y="3733632"/>
            <a:ext cx="12624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spcBef>
                <a:spcPts val="0"/>
              </a:spcBef>
              <a:spcAft>
                <a:spcPts val="0"/>
              </a:spcAft>
              <a:buSzPts val="1600"/>
              <a:buFont typeface="Squada One"/>
              <a:buNone/>
              <a:defRPr sz="1600">
                <a:latin typeface="Squada One"/>
                <a:ea typeface="Squada One"/>
                <a:cs typeface="Squada One"/>
                <a:sym typeface="Squada One"/>
              </a:defRPr>
            </a:lvl2pPr>
            <a:lvl3pPr lvl="2" rtl="0">
              <a:spcBef>
                <a:spcPts val="1600"/>
              </a:spcBef>
              <a:spcAft>
                <a:spcPts val="0"/>
              </a:spcAft>
              <a:buSzPts val="1600"/>
              <a:buFont typeface="Squada One"/>
              <a:buNone/>
              <a:defRPr sz="1600">
                <a:latin typeface="Squada One"/>
                <a:ea typeface="Squada One"/>
                <a:cs typeface="Squada One"/>
                <a:sym typeface="Squada One"/>
              </a:defRPr>
            </a:lvl3pPr>
            <a:lvl4pPr lvl="3" rtl="0">
              <a:spcBef>
                <a:spcPts val="1600"/>
              </a:spcBef>
              <a:spcAft>
                <a:spcPts val="0"/>
              </a:spcAft>
              <a:buSzPts val="1600"/>
              <a:buFont typeface="Squada One"/>
              <a:buNone/>
              <a:defRPr sz="1600">
                <a:latin typeface="Squada One"/>
                <a:ea typeface="Squada One"/>
                <a:cs typeface="Squada One"/>
                <a:sym typeface="Squada One"/>
              </a:defRPr>
            </a:lvl4pPr>
            <a:lvl5pPr lvl="4" rtl="0">
              <a:spcBef>
                <a:spcPts val="1600"/>
              </a:spcBef>
              <a:spcAft>
                <a:spcPts val="0"/>
              </a:spcAft>
              <a:buSzPts val="1600"/>
              <a:buFont typeface="Squada One"/>
              <a:buNone/>
              <a:defRPr sz="1600">
                <a:latin typeface="Squada One"/>
                <a:ea typeface="Squada One"/>
                <a:cs typeface="Squada One"/>
                <a:sym typeface="Squada One"/>
              </a:defRPr>
            </a:lvl5pPr>
            <a:lvl6pPr lvl="5" rtl="0">
              <a:spcBef>
                <a:spcPts val="1600"/>
              </a:spcBef>
              <a:spcAft>
                <a:spcPts val="0"/>
              </a:spcAft>
              <a:buSzPts val="1600"/>
              <a:buFont typeface="Squada One"/>
              <a:buNone/>
              <a:defRPr sz="1600">
                <a:latin typeface="Squada One"/>
                <a:ea typeface="Squada One"/>
                <a:cs typeface="Squada One"/>
                <a:sym typeface="Squada One"/>
              </a:defRPr>
            </a:lvl6pPr>
            <a:lvl7pPr lvl="6" rtl="0">
              <a:spcBef>
                <a:spcPts val="1600"/>
              </a:spcBef>
              <a:spcAft>
                <a:spcPts val="0"/>
              </a:spcAft>
              <a:buSzPts val="1600"/>
              <a:buFont typeface="Squada One"/>
              <a:buNone/>
              <a:defRPr sz="1600">
                <a:latin typeface="Squada One"/>
                <a:ea typeface="Squada One"/>
                <a:cs typeface="Squada One"/>
                <a:sym typeface="Squada One"/>
              </a:defRPr>
            </a:lvl7pPr>
            <a:lvl8pPr lvl="7" rtl="0">
              <a:spcBef>
                <a:spcPts val="1600"/>
              </a:spcBef>
              <a:spcAft>
                <a:spcPts val="0"/>
              </a:spcAft>
              <a:buSzPts val="1600"/>
              <a:buFont typeface="Squada One"/>
              <a:buNone/>
              <a:defRPr sz="1600">
                <a:latin typeface="Squada One"/>
                <a:ea typeface="Squada One"/>
                <a:cs typeface="Squada One"/>
                <a:sym typeface="Squada One"/>
              </a:defRPr>
            </a:lvl8pPr>
            <a:lvl9pPr lvl="8" rtl="0">
              <a:spcBef>
                <a:spcPts val="1600"/>
              </a:spcBef>
              <a:spcAft>
                <a:spcPts val="1600"/>
              </a:spcAft>
              <a:buSzPts val="1600"/>
              <a:buFont typeface="Squada One"/>
              <a:buNone/>
              <a:defRPr sz="1600">
                <a:latin typeface="Squada One"/>
                <a:ea typeface="Squada One"/>
                <a:cs typeface="Squada One"/>
                <a:sym typeface="Squada One"/>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three columns 10">
  <p:cSld name="CUSTOM_59">
    <p:spTree>
      <p:nvGrpSpPr>
        <p:cNvPr id="1" name="Shape 487"/>
        <p:cNvGrpSpPr/>
        <p:nvPr/>
      </p:nvGrpSpPr>
      <p:grpSpPr>
        <a:xfrm>
          <a:off x="0" y="0"/>
          <a:ext cx="0" cy="0"/>
          <a:chOff x="0" y="0"/>
          <a:chExt cx="0" cy="0"/>
        </a:xfrm>
      </p:grpSpPr>
      <p:pic>
        <p:nvPicPr>
          <p:cNvPr id="488" name="Google Shape;488;p54"/>
          <p:cNvPicPr preferRelativeResize="0"/>
          <p:nvPr/>
        </p:nvPicPr>
        <p:blipFill>
          <a:blip r:embed="rId2">
            <a:alphaModFix/>
          </a:blip>
          <a:stretch>
            <a:fillRect/>
          </a:stretch>
        </p:blipFill>
        <p:spPr>
          <a:xfrm flipH="1">
            <a:off x="2440291" y="3761485"/>
            <a:ext cx="2300675" cy="2075900"/>
          </a:xfrm>
          <a:prstGeom prst="rect">
            <a:avLst/>
          </a:prstGeom>
          <a:noFill/>
          <a:ln>
            <a:noFill/>
          </a:ln>
        </p:spPr>
      </p:pic>
      <p:pic>
        <p:nvPicPr>
          <p:cNvPr id="489" name="Google Shape;489;p54"/>
          <p:cNvPicPr preferRelativeResize="0"/>
          <p:nvPr/>
        </p:nvPicPr>
        <p:blipFill>
          <a:blip r:embed="rId2">
            <a:alphaModFix/>
          </a:blip>
          <a:stretch>
            <a:fillRect/>
          </a:stretch>
        </p:blipFill>
        <p:spPr>
          <a:xfrm>
            <a:off x="4394051" y="3761485"/>
            <a:ext cx="2300675" cy="2075900"/>
          </a:xfrm>
          <a:prstGeom prst="rect">
            <a:avLst/>
          </a:prstGeom>
          <a:noFill/>
          <a:ln>
            <a:noFill/>
          </a:ln>
        </p:spPr>
      </p:pic>
      <p:sp>
        <p:nvSpPr>
          <p:cNvPr id="490" name="Google Shape;490;p54"/>
          <p:cNvSpPr txBox="1">
            <a:spLocks noGrp="1"/>
          </p:cNvSpPr>
          <p:nvPr>
            <p:ph type="ctrTitle"/>
          </p:nvPr>
        </p:nvSpPr>
        <p:spPr>
          <a:xfrm flipH="1">
            <a:off x="540000" y="452237"/>
            <a:ext cx="80640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3600"/>
              <a:buNone/>
              <a:defRPr sz="3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91" name="Google Shape;491;p54"/>
          <p:cNvSpPr txBox="1">
            <a:spLocks noGrp="1"/>
          </p:cNvSpPr>
          <p:nvPr>
            <p:ph type="subTitle" idx="1"/>
          </p:nvPr>
        </p:nvSpPr>
        <p:spPr>
          <a:xfrm>
            <a:off x="768200" y="2833363"/>
            <a:ext cx="14319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92" name="Google Shape;492;p54"/>
          <p:cNvSpPr txBox="1">
            <a:spLocks noGrp="1"/>
          </p:cNvSpPr>
          <p:nvPr>
            <p:ph type="subTitle" idx="2"/>
          </p:nvPr>
        </p:nvSpPr>
        <p:spPr>
          <a:xfrm>
            <a:off x="3833745" y="2843907"/>
            <a:ext cx="14319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93" name="Google Shape;493;p54"/>
          <p:cNvSpPr txBox="1">
            <a:spLocks noGrp="1"/>
          </p:cNvSpPr>
          <p:nvPr>
            <p:ph type="subTitle" idx="3"/>
          </p:nvPr>
        </p:nvSpPr>
        <p:spPr>
          <a:xfrm>
            <a:off x="6910975" y="2835788"/>
            <a:ext cx="14319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94" name="Google Shape;494;p54"/>
          <p:cNvSpPr txBox="1">
            <a:spLocks noGrp="1"/>
          </p:cNvSpPr>
          <p:nvPr>
            <p:ph type="subTitle" idx="4"/>
          </p:nvPr>
        </p:nvSpPr>
        <p:spPr>
          <a:xfrm>
            <a:off x="768200" y="2472707"/>
            <a:ext cx="1431900" cy="34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a:endParaRPr/>
          </a:p>
        </p:txBody>
      </p:sp>
      <p:sp>
        <p:nvSpPr>
          <p:cNvPr id="495" name="Google Shape;495;p54"/>
          <p:cNvSpPr txBox="1">
            <a:spLocks noGrp="1"/>
          </p:cNvSpPr>
          <p:nvPr>
            <p:ph type="subTitle" idx="5"/>
          </p:nvPr>
        </p:nvSpPr>
        <p:spPr>
          <a:xfrm>
            <a:off x="3833875" y="2472725"/>
            <a:ext cx="14319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a:endParaRPr/>
          </a:p>
        </p:txBody>
      </p:sp>
      <p:sp>
        <p:nvSpPr>
          <p:cNvPr id="496" name="Google Shape;496;p54"/>
          <p:cNvSpPr txBox="1">
            <a:spLocks noGrp="1"/>
          </p:cNvSpPr>
          <p:nvPr>
            <p:ph type="subTitle" idx="6"/>
          </p:nvPr>
        </p:nvSpPr>
        <p:spPr>
          <a:xfrm>
            <a:off x="6911111" y="2476132"/>
            <a:ext cx="14319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a:endParaRPr/>
          </a:p>
        </p:txBody>
      </p:sp>
      <p:sp>
        <p:nvSpPr>
          <p:cNvPr id="497" name="Google Shape;497;p54"/>
          <p:cNvSpPr/>
          <p:nvPr/>
        </p:nvSpPr>
        <p:spPr>
          <a:xfrm rot="5400000">
            <a:off x="287567" y="1686614"/>
            <a:ext cx="2394897" cy="2075867"/>
          </a:xfrm>
          <a:custGeom>
            <a:avLst/>
            <a:gdLst/>
            <a:ahLst/>
            <a:cxnLst/>
            <a:rect l="l" t="t" r="r" b="b"/>
            <a:pathLst>
              <a:path w="31949" h="27693" extrusionOk="0">
                <a:moveTo>
                  <a:pt x="7959" y="1"/>
                </a:moveTo>
                <a:lnTo>
                  <a:pt x="1" y="13846"/>
                </a:lnTo>
                <a:lnTo>
                  <a:pt x="7959" y="27692"/>
                </a:lnTo>
                <a:lnTo>
                  <a:pt x="23991" y="27692"/>
                </a:lnTo>
                <a:lnTo>
                  <a:pt x="31949" y="13846"/>
                </a:lnTo>
                <a:lnTo>
                  <a:pt x="23991" y="1"/>
                </a:lnTo>
                <a:close/>
              </a:path>
            </a:pathLst>
          </a:custGeom>
          <a:gradFill>
            <a:gsLst>
              <a:gs pos="0">
                <a:srgbClr val="FFFFFF">
                  <a:alpha val="0"/>
                </a:srgbClr>
              </a:gs>
              <a:gs pos="100000">
                <a:srgbClr val="FFFFFF">
                  <a:alpha val="39215"/>
                </a:srgbClr>
              </a:gs>
            </a:gsLst>
            <a:path path="circle">
              <a:fillToRect l="50000" t="50000" r="50000" b="50000"/>
            </a:path>
            <a:tileRect/>
          </a:gra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54"/>
          <p:cNvSpPr/>
          <p:nvPr/>
        </p:nvSpPr>
        <p:spPr>
          <a:xfrm rot="5400000">
            <a:off x="1194834" y="1350189"/>
            <a:ext cx="578916" cy="501797"/>
          </a:xfrm>
          <a:custGeom>
            <a:avLst/>
            <a:gdLst/>
            <a:ahLst/>
            <a:cxnLst/>
            <a:rect l="l" t="t" r="r" b="b"/>
            <a:pathLst>
              <a:path w="31949" h="27693" extrusionOk="0">
                <a:moveTo>
                  <a:pt x="7959" y="1"/>
                </a:moveTo>
                <a:lnTo>
                  <a:pt x="1" y="13846"/>
                </a:lnTo>
                <a:lnTo>
                  <a:pt x="7959" y="27692"/>
                </a:lnTo>
                <a:lnTo>
                  <a:pt x="23991" y="27692"/>
                </a:lnTo>
                <a:lnTo>
                  <a:pt x="31949" y="13846"/>
                </a:lnTo>
                <a:lnTo>
                  <a:pt x="23991"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54"/>
          <p:cNvSpPr/>
          <p:nvPr/>
        </p:nvSpPr>
        <p:spPr>
          <a:xfrm rot="5400000">
            <a:off x="3385220" y="1686614"/>
            <a:ext cx="2394897" cy="2075867"/>
          </a:xfrm>
          <a:custGeom>
            <a:avLst/>
            <a:gdLst/>
            <a:ahLst/>
            <a:cxnLst/>
            <a:rect l="l" t="t" r="r" b="b"/>
            <a:pathLst>
              <a:path w="31949" h="27693" extrusionOk="0">
                <a:moveTo>
                  <a:pt x="7959" y="1"/>
                </a:moveTo>
                <a:lnTo>
                  <a:pt x="1" y="13846"/>
                </a:lnTo>
                <a:lnTo>
                  <a:pt x="7959" y="27692"/>
                </a:lnTo>
                <a:lnTo>
                  <a:pt x="23991" y="27692"/>
                </a:lnTo>
                <a:lnTo>
                  <a:pt x="31949" y="13846"/>
                </a:lnTo>
                <a:lnTo>
                  <a:pt x="23991" y="1"/>
                </a:lnTo>
                <a:close/>
              </a:path>
            </a:pathLst>
          </a:custGeom>
          <a:gradFill>
            <a:gsLst>
              <a:gs pos="0">
                <a:srgbClr val="FFFFFF">
                  <a:alpha val="0"/>
                </a:srgbClr>
              </a:gs>
              <a:gs pos="100000">
                <a:srgbClr val="FFFFFF">
                  <a:alpha val="39215"/>
                </a:srgbClr>
              </a:gs>
            </a:gsLst>
            <a:path path="circle">
              <a:fillToRect l="50000" t="50000" r="50000" b="50000"/>
            </a:path>
            <a:tileRect/>
          </a:gra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54"/>
          <p:cNvSpPr/>
          <p:nvPr/>
        </p:nvSpPr>
        <p:spPr>
          <a:xfrm rot="5400000">
            <a:off x="6415442" y="1686614"/>
            <a:ext cx="2394897" cy="2075867"/>
          </a:xfrm>
          <a:custGeom>
            <a:avLst/>
            <a:gdLst/>
            <a:ahLst/>
            <a:cxnLst/>
            <a:rect l="l" t="t" r="r" b="b"/>
            <a:pathLst>
              <a:path w="31949" h="27693" extrusionOk="0">
                <a:moveTo>
                  <a:pt x="7959" y="1"/>
                </a:moveTo>
                <a:lnTo>
                  <a:pt x="1" y="13846"/>
                </a:lnTo>
                <a:lnTo>
                  <a:pt x="7959" y="27692"/>
                </a:lnTo>
                <a:lnTo>
                  <a:pt x="23991" y="27692"/>
                </a:lnTo>
                <a:lnTo>
                  <a:pt x="31949" y="13846"/>
                </a:lnTo>
                <a:lnTo>
                  <a:pt x="23991" y="1"/>
                </a:lnTo>
                <a:close/>
              </a:path>
            </a:pathLst>
          </a:custGeom>
          <a:gradFill>
            <a:gsLst>
              <a:gs pos="0">
                <a:srgbClr val="FFFFFF">
                  <a:alpha val="0"/>
                </a:srgbClr>
              </a:gs>
              <a:gs pos="100000">
                <a:srgbClr val="FFFFFF">
                  <a:alpha val="39215"/>
                </a:srgbClr>
              </a:gs>
            </a:gsLst>
            <a:path path="circle">
              <a:fillToRect l="50000" t="50000" r="50000" b="50000"/>
            </a:path>
            <a:tileRect/>
          </a:gra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54"/>
          <p:cNvSpPr/>
          <p:nvPr/>
        </p:nvSpPr>
        <p:spPr>
          <a:xfrm rot="5400000">
            <a:off x="7328448" y="1350201"/>
            <a:ext cx="578916" cy="501797"/>
          </a:xfrm>
          <a:custGeom>
            <a:avLst/>
            <a:gdLst/>
            <a:ahLst/>
            <a:cxnLst/>
            <a:rect l="l" t="t" r="r" b="b"/>
            <a:pathLst>
              <a:path w="31949" h="27693" extrusionOk="0">
                <a:moveTo>
                  <a:pt x="7959" y="1"/>
                </a:moveTo>
                <a:lnTo>
                  <a:pt x="1" y="13846"/>
                </a:lnTo>
                <a:lnTo>
                  <a:pt x="7959" y="27692"/>
                </a:lnTo>
                <a:lnTo>
                  <a:pt x="23991" y="27692"/>
                </a:lnTo>
                <a:lnTo>
                  <a:pt x="31949" y="13846"/>
                </a:lnTo>
                <a:lnTo>
                  <a:pt x="23991"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54"/>
          <p:cNvSpPr/>
          <p:nvPr/>
        </p:nvSpPr>
        <p:spPr>
          <a:xfrm rot="5400000">
            <a:off x="4290136" y="1350201"/>
            <a:ext cx="578916" cy="501797"/>
          </a:xfrm>
          <a:custGeom>
            <a:avLst/>
            <a:gdLst/>
            <a:ahLst/>
            <a:cxnLst/>
            <a:rect l="l" t="t" r="r" b="b"/>
            <a:pathLst>
              <a:path w="31949" h="27693" extrusionOk="0">
                <a:moveTo>
                  <a:pt x="7959" y="1"/>
                </a:moveTo>
                <a:lnTo>
                  <a:pt x="1" y="13846"/>
                </a:lnTo>
                <a:lnTo>
                  <a:pt x="7959" y="27692"/>
                </a:lnTo>
                <a:lnTo>
                  <a:pt x="23991" y="27692"/>
                </a:lnTo>
                <a:lnTo>
                  <a:pt x="31949" y="13846"/>
                </a:lnTo>
                <a:lnTo>
                  <a:pt x="23991"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03" name="Google Shape;503;p54"/>
          <p:cNvPicPr preferRelativeResize="0"/>
          <p:nvPr/>
        </p:nvPicPr>
        <p:blipFill>
          <a:blip r:embed="rId2">
            <a:alphaModFix/>
          </a:blip>
          <a:stretch>
            <a:fillRect/>
          </a:stretch>
        </p:blipFill>
        <p:spPr>
          <a:xfrm flipH="1">
            <a:off x="-1810644" y="-1661952"/>
            <a:ext cx="3711324" cy="3348725"/>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and four columns 7">
  <p:cSld name="CUSTOM_60">
    <p:spTree>
      <p:nvGrpSpPr>
        <p:cNvPr id="1" name="Shape 504"/>
        <p:cNvGrpSpPr/>
        <p:nvPr/>
      </p:nvGrpSpPr>
      <p:grpSpPr>
        <a:xfrm>
          <a:off x="0" y="0"/>
          <a:ext cx="0" cy="0"/>
          <a:chOff x="0" y="0"/>
          <a:chExt cx="0" cy="0"/>
        </a:xfrm>
      </p:grpSpPr>
      <p:pic>
        <p:nvPicPr>
          <p:cNvPr id="505" name="Google Shape;505;p55"/>
          <p:cNvPicPr preferRelativeResize="0"/>
          <p:nvPr/>
        </p:nvPicPr>
        <p:blipFill>
          <a:blip r:embed="rId2">
            <a:alphaModFix/>
          </a:blip>
          <a:stretch>
            <a:fillRect/>
          </a:stretch>
        </p:blipFill>
        <p:spPr>
          <a:xfrm flipH="1">
            <a:off x="6843225" y="6"/>
            <a:ext cx="2300675" cy="2075900"/>
          </a:xfrm>
          <a:prstGeom prst="rect">
            <a:avLst/>
          </a:prstGeom>
          <a:noFill/>
          <a:ln>
            <a:noFill/>
          </a:ln>
        </p:spPr>
      </p:pic>
      <p:sp>
        <p:nvSpPr>
          <p:cNvPr id="506" name="Google Shape;506;p55"/>
          <p:cNvSpPr txBox="1">
            <a:spLocks noGrp="1"/>
          </p:cNvSpPr>
          <p:nvPr>
            <p:ph type="ctrTitle"/>
          </p:nvPr>
        </p:nvSpPr>
        <p:spPr>
          <a:xfrm flipH="1">
            <a:off x="457200" y="452237"/>
            <a:ext cx="8229600" cy="6705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3600"/>
              <a:buNone/>
              <a:defRPr sz="3600"/>
            </a:lvl1pPr>
            <a:lvl2pPr lvl="1" algn="l" rtl="0">
              <a:spcBef>
                <a:spcPts val="0"/>
              </a:spcBef>
              <a:spcAft>
                <a:spcPts val="0"/>
              </a:spcAft>
              <a:buSzPts val="2400"/>
              <a:buNone/>
              <a:defRPr sz="2400"/>
            </a:lvl2pPr>
            <a:lvl3pPr lvl="2" algn="l" rtl="0">
              <a:spcBef>
                <a:spcPts val="0"/>
              </a:spcBef>
              <a:spcAft>
                <a:spcPts val="0"/>
              </a:spcAft>
              <a:buSzPts val="2400"/>
              <a:buNone/>
              <a:defRPr sz="2400"/>
            </a:lvl3pPr>
            <a:lvl4pPr lvl="3" algn="l" rtl="0">
              <a:spcBef>
                <a:spcPts val="0"/>
              </a:spcBef>
              <a:spcAft>
                <a:spcPts val="0"/>
              </a:spcAft>
              <a:buSzPts val="2400"/>
              <a:buNone/>
              <a:defRPr sz="2400"/>
            </a:lvl4pPr>
            <a:lvl5pPr lvl="4" algn="l" rtl="0">
              <a:spcBef>
                <a:spcPts val="0"/>
              </a:spcBef>
              <a:spcAft>
                <a:spcPts val="0"/>
              </a:spcAft>
              <a:buSzPts val="2400"/>
              <a:buNone/>
              <a:defRPr sz="2400"/>
            </a:lvl5pPr>
            <a:lvl6pPr lvl="5" algn="l" rtl="0">
              <a:spcBef>
                <a:spcPts val="0"/>
              </a:spcBef>
              <a:spcAft>
                <a:spcPts val="0"/>
              </a:spcAft>
              <a:buSzPts val="2400"/>
              <a:buNone/>
              <a:defRPr sz="2400"/>
            </a:lvl6pPr>
            <a:lvl7pPr lvl="6" algn="l" rtl="0">
              <a:spcBef>
                <a:spcPts val="0"/>
              </a:spcBef>
              <a:spcAft>
                <a:spcPts val="0"/>
              </a:spcAft>
              <a:buSzPts val="2400"/>
              <a:buNone/>
              <a:defRPr sz="2400"/>
            </a:lvl7pPr>
            <a:lvl8pPr lvl="7" algn="l" rtl="0">
              <a:spcBef>
                <a:spcPts val="0"/>
              </a:spcBef>
              <a:spcAft>
                <a:spcPts val="0"/>
              </a:spcAft>
              <a:buSzPts val="2400"/>
              <a:buNone/>
              <a:defRPr sz="2400"/>
            </a:lvl8pPr>
            <a:lvl9pPr lvl="8" algn="l" rtl="0">
              <a:spcBef>
                <a:spcPts val="0"/>
              </a:spcBef>
              <a:spcAft>
                <a:spcPts val="0"/>
              </a:spcAft>
              <a:buSzPts val="2400"/>
              <a:buNone/>
              <a:defRPr sz="2400"/>
            </a:lvl9pPr>
          </a:lstStyle>
          <a:p>
            <a:endParaRPr/>
          </a:p>
        </p:txBody>
      </p:sp>
      <p:sp>
        <p:nvSpPr>
          <p:cNvPr id="507" name="Google Shape;507;p55"/>
          <p:cNvSpPr txBox="1">
            <a:spLocks noGrp="1"/>
          </p:cNvSpPr>
          <p:nvPr>
            <p:ph type="ctrTitle" idx="2"/>
          </p:nvPr>
        </p:nvSpPr>
        <p:spPr>
          <a:xfrm>
            <a:off x="2393800" y="3851557"/>
            <a:ext cx="1231200" cy="36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1400"/>
              <a:buNone/>
              <a:defRPr sz="1600">
                <a:solidFill>
                  <a:schemeClr val="accent2"/>
                </a:solidFill>
              </a:defRPr>
            </a:lvl1pPr>
            <a:lvl2pPr lvl="1" algn="ctr" rtl="0">
              <a:spcBef>
                <a:spcPts val="0"/>
              </a:spcBef>
              <a:spcAft>
                <a:spcPts val="0"/>
              </a:spcAft>
              <a:buClr>
                <a:schemeClr val="accent2"/>
              </a:buClr>
              <a:buSzPts val="1800"/>
              <a:buNone/>
              <a:defRPr sz="1800">
                <a:solidFill>
                  <a:schemeClr val="accent2"/>
                </a:solidFill>
              </a:defRPr>
            </a:lvl2pPr>
            <a:lvl3pPr lvl="2" algn="ctr" rtl="0">
              <a:spcBef>
                <a:spcPts val="0"/>
              </a:spcBef>
              <a:spcAft>
                <a:spcPts val="0"/>
              </a:spcAft>
              <a:buClr>
                <a:schemeClr val="accent2"/>
              </a:buClr>
              <a:buSzPts val="1800"/>
              <a:buNone/>
              <a:defRPr sz="1800">
                <a:solidFill>
                  <a:schemeClr val="accent2"/>
                </a:solidFill>
              </a:defRPr>
            </a:lvl3pPr>
            <a:lvl4pPr lvl="3" algn="ctr" rtl="0">
              <a:spcBef>
                <a:spcPts val="0"/>
              </a:spcBef>
              <a:spcAft>
                <a:spcPts val="0"/>
              </a:spcAft>
              <a:buClr>
                <a:schemeClr val="accent2"/>
              </a:buClr>
              <a:buSzPts val="1800"/>
              <a:buNone/>
              <a:defRPr sz="1800">
                <a:solidFill>
                  <a:schemeClr val="accent2"/>
                </a:solidFill>
              </a:defRPr>
            </a:lvl4pPr>
            <a:lvl5pPr lvl="4" algn="ctr" rtl="0">
              <a:spcBef>
                <a:spcPts val="0"/>
              </a:spcBef>
              <a:spcAft>
                <a:spcPts val="0"/>
              </a:spcAft>
              <a:buClr>
                <a:schemeClr val="accent2"/>
              </a:buClr>
              <a:buSzPts val="1800"/>
              <a:buNone/>
              <a:defRPr sz="1800">
                <a:solidFill>
                  <a:schemeClr val="accent2"/>
                </a:solidFill>
              </a:defRPr>
            </a:lvl5pPr>
            <a:lvl6pPr lvl="5" algn="ctr" rtl="0">
              <a:spcBef>
                <a:spcPts val="0"/>
              </a:spcBef>
              <a:spcAft>
                <a:spcPts val="0"/>
              </a:spcAft>
              <a:buClr>
                <a:schemeClr val="accent2"/>
              </a:buClr>
              <a:buSzPts val="1800"/>
              <a:buNone/>
              <a:defRPr sz="1800">
                <a:solidFill>
                  <a:schemeClr val="accent2"/>
                </a:solidFill>
              </a:defRPr>
            </a:lvl6pPr>
            <a:lvl7pPr lvl="6" algn="ctr" rtl="0">
              <a:spcBef>
                <a:spcPts val="0"/>
              </a:spcBef>
              <a:spcAft>
                <a:spcPts val="0"/>
              </a:spcAft>
              <a:buClr>
                <a:schemeClr val="accent2"/>
              </a:buClr>
              <a:buSzPts val="1800"/>
              <a:buNone/>
              <a:defRPr sz="1800">
                <a:solidFill>
                  <a:schemeClr val="accent2"/>
                </a:solidFill>
              </a:defRPr>
            </a:lvl7pPr>
            <a:lvl8pPr lvl="7" algn="ctr" rtl="0">
              <a:spcBef>
                <a:spcPts val="0"/>
              </a:spcBef>
              <a:spcAft>
                <a:spcPts val="0"/>
              </a:spcAft>
              <a:buClr>
                <a:schemeClr val="accent2"/>
              </a:buClr>
              <a:buSzPts val="1800"/>
              <a:buNone/>
              <a:defRPr sz="1800">
                <a:solidFill>
                  <a:schemeClr val="accent2"/>
                </a:solidFill>
              </a:defRPr>
            </a:lvl8pPr>
            <a:lvl9pPr lvl="8" algn="ctr" rtl="0">
              <a:spcBef>
                <a:spcPts val="0"/>
              </a:spcBef>
              <a:spcAft>
                <a:spcPts val="0"/>
              </a:spcAft>
              <a:buClr>
                <a:schemeClr val="accent2"/>
              </a:buClr>
              <a:buSzPts val="1800"/>
              <a:buNone/>
              <a:defRPr sz="1800">
                <a:solidFill>
                  <a:schemeClr val="accent2"/>
                </a:solidFill>
              </a:defRPr>
            </a:lvl9pPr>
          </a:lstStyle>
          <a:p>
            <a:endParaRPr/>
          </a:p>
        </p:txBody>
      </p:sp>
      <p:sp>
        <p:nvSpPr>
          <p:cNvPr id="508" name="Google Shape;508;p55"/>
          <p:cNvSpPr txBox="1">
            <a:spLocks noGrp="1"/>
          </p:cNvSpPr>
          <p:nvPr>
            <p:ph type="subTitle" idx="1"/>
          </p:nvPr>
        </p:nvSpPr>
        <p:spPr>
          <a:xfrm>
            <a:off x="2393800" y="4112538"/>
            <a:ext cx="12312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160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509" name="Google Shape;509;p55"/>
          <p:cNvSpPr txBox="1">
            <a:spLocks noGrp="1"/>
          </p:cNvSpPr>
          <p:nvPr>
            <p:ph type="ctrTitle" idx="3"/>
          </p:nvPr>
        </p:nvSpPr>
        <p:spPr>
          <a:xfrm>
            <a:off x="4454450" y="3859775"/>
            <a:ext cx="1231200" cy="36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1400"/>
              <a:buNone/>
              <a:defRPr sz="1600">
                <a:solidFill>
                  <a:schemeClr val="accent2"/>
                </a:solidFill>
              </a:defRPr>
            </a:lvl1pPr>
            <a:lvl2pPr lvl="1" algn="ctr" rtl="0">
              <a:spcBef>
                <a:spcPts val="0"/>
              </a:spcBef>
              <a:spcAft>
                <a:spcPts val="0"/>
              </a:spcAft>
              <a:buClr>
                <a:schemeClr val="accent2"/>
              </a:buClr>
              <a:buSzPts val="1800"/>
              <a:buNone/>
              <a:defRPr sz="1800">
                <a:solidFill>
                  <a:schemeClr val="accent2"/>
                </a:solidFill>
              </a:defRPr>
            </a:lvl2pPr>
            <a:lvl3pPr lvl="2" algn="ctr" rtl="0">
              <a:spcBef>
                <a:spcPts val="0"/>
              </a:spcBef>
              <a:spcAft>
                <a:spcPts val="0"/>
              </a:spcAft>
              <a:buClr>
                <a:schemeClr val="accent2"/>
              </a:buClr>
              <a:buSzPts val="1800"/>
              <a:buNone/>
              <a:defRPr sz="1800">
                <a:solidFill>
                  <a:schemeClr val="accent2"/>
                </a:solidFill>
              </a:defRPr>
            </a:lvl3pPr>
            <a:lvl4pPr lvl="3" algn="ctr" rtl="0">
              <a:spcBef>
                <a:spcPts val="0"/>
              </a:spcBef>
              <a:spcAft>
                <a:spcPts val="0"/>
              </a:spcAft>
              <a:buClr>
                <a:schemeClr val="accent2"/>
              </a:buClr>
              <a:buSzPts val="1800"/>
              <a:buNone/>
              <a:defRPr sz="1800">
                <a:solidFill>
                  <a:schemeClr val="accent2"/>
                </a:solidFill>
              </a:defRPr>
            </a:lvl4pPr>
            <a:lvl5pPr lvl="4" algn="ctr" rtl="0">
              <a:spcBef>
                <a:spcPts val="0"/>
              </a:spcBef>
              <a:spcAft>
                <a:spcPts val="0"/>
              </a:spcAft>
              <a:buClr>
                <a:schemeClr val="accent2"/>
              </a:buClr>
              <a:buSzPts val="1800"/>
              <a:buNone/>
              <a:defRPr sz="1800">
                <a:solidFill>
                  <a:schemeClr val="accent2"/>
                </a:solidFill>
              </a:defRPr>
            </a:lvl5pPr>
            <a:lvl6pPr lvl="5" algn="ctr" rtl="0">
              <a:spcBef>
                <a:spcPts val="0"/>
              </a:spcBef>
              <a:spcAft>
                <a:spcPts val="0"/>
              </a:spcAft>
              <a:buClr>
                <a:schemeClr val="accent2"/>
              </a:buClr>
              <a:buSzPts val="1800"/>
              <a:buNone/>
              <a:defRPr sz="1800">
                <a:solidFill>
                  <a:schemeClr val="accent2"/>
                </a:solidFill>
              </a:defRPr>
            </a:lvl6pPr>
            <a:lvl7pPr lvl="6" algn="ctr" rtl="0">
              <a:spcBef>
                <a:spcPts val="0"/>
              </a:spcBef>
              <a:spcAft>
                <a:spcPts val="0"/>
              </a:spcAft>
              <a:buClr>
                <a:schemeClr val="accent2"/>
              </a:buClr>
              <a:buSzPts val="1800"/>
              <a:buNone/>
              <a:defRPr sz="1800">
                <a:solidFill>
                  <a:schemeClr val="accent2"/>
                </a:solidFill>
              </a:defRPr>
            </a:lvl7pPr>
            <a:lvl8pPr lvl="7" algn="ctr" rtl="0">
              <a:spcBef>
                <a:spcPts val="0"/>
              </a:spcBef>
              <a:spcAft>
                <a:spcPts val="0"/>
              </a:spcAft>
              <a:buClr>
                <a:schemeClr val="accent2"/>
              </a:buClr>
              <a:buSzPts val="1800"/>
              <a:buNone/>
              <a:defRPr sz="1800">
                <a:solidFill>
                  <a:schemeClr val="accent2"/>
                </a:solidFill>
              </a:defRPr>
            </a:lvl8pPr>
            <a:lvl9pPr lvl="8" algn="ctr" rtl="0">
              <a:spcBef>
                <a:spcPts val="0"/>
              </a:spcBef>
              <a:spcAft>
                <a:spcPts val="0"/>
              </a:spcAft>
              <a:buClr>
                <a:schemeClr val="accent2"/>
              </a:buClr>
              <a:buSzPts val="1800"/>
              <a:buNone/>
              <a:defRPr sz="1800">
                <a:solidFill>
                  <a:schemeClr val="accent2"/>
                </a:solidFill>
              </a:defRPr>
            </a:lvl9pPr>
          </a:lstStyle>
          <a:p>
            <a:endParaRPr/>
          </a:p>
        </p:txBody>
      </p:sp>
      <p:sp>
        <p:nvSpPr>
          <p:cNvPr id="510" name="Google Shape;510;p55"/>
          <p:cNvSpPr txBox="1">
            <a:spLocks noGrp="1"/>
          </p:cNvSpPr>
          <p:nvPr>
            <p:ph type="subTitle" idx="4"/>
          </p:nvPr>
        </p:nvSpPr>
        <p:spPr>
          <a:xfrm>
            <a:off x="4454600" y="4111838"/>
            <a:ext cx="1231200" cy="57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160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511" name="Google Shape;511;p55"/>
          <p:cNvSpPr txBox="1">
            <a:spLocks noGrp="1"/>
          </p:cNvSpPr>
          <p:nvPr>
            <p:ph type="ctrTitle" idx="5"/>
          </p:nvPr>
        </p:nvSpPr>
        <p:spPr>
          <a:xfrm>
            <a:off x="3443775" y="1362901"/>
            <a:ext cx="1231200" cy="36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1400"/>
              <a:buNone/>
              <a:defRPr sz="1600">
                <a:solidFill>
                  <a:schemeClr val="accent2"/>
                </a:solidFill>
              </a:defRPr>
            </a:lvl1pPr>
            <a:lvl2pPr lvl="1" algn="ctr" rtl="0">
              <a:spcBef>
                <a:spcPts val="0"/>
              </a:spcBef>
              <a:spcAft>
                <a:spcPts val="0"/>
              </a:spcAft>
              <a:buClr>
                <a:schemeClr val="accent2"/>
              </a:buClr>
              <a:buSzPts val="1800"/>
              <a:buNone/>
              <a:defRPr sz="1800">
                <a:solidFill>
                  <a:schemeClr val="accent2"/>
                </a:solidFill>
              </a:defRPr>
            </a:lvl2pPr>
            <a:lvl3pPr lvl="2" algn="ctr" rtl="0">
              <a:spcBef>
                <a:spcPts val="0"/>
              </a:spcBef>
              <a:spcAft>
                <a:spcPts val="0"/>
              </a:spcAft>
              <a:buClr>
                <a:schemeClr val="accent2"/>
              </a:buClr>
              <a:buSzPts val="1800"/>
              <a:buNone/>
              <a:defRPr sz="1800">
                <a:solidFill>
                  <a:schemeClr val="accent2"/>
                </a:solidFill>
              </a:defRPr>
            </a:lvl3pPr>
            <a:lvl4pPr lvl="3" algn="ctr" rtl="0">
              <a:spcBef>
                <a:spcPts val="0"/>
              </a:spcBef>
              <a:spcAft>
                <a:spcPts val="0"/>
              </a:spcAft>
              <a:buClr>
                <a:schemeClr val="accent2"/>
              </a:buClr>
              <a:buSzPts val="1800"/>
              <a:buNone/>
              <a:defRPr sz="1800">
                <a:solidFill>
                  <a:schemeClr val="accent2"/>
                </a:solidFill>
              </a:defRPr>
            </a:lvl4pPr>
            <a:lvl5pPr lvl="4" algn="ctr" rtl="0">
              <a:spcBef>
                <a:spcPts val="0"/>
              </a:spcBef>
              <a:spcAft>
                <a:spcPts val="0"/>
              </a:spcAft>
              <a:buClr>
                <a:schemeClr val="accent2"/>
              </a:buClr>
              <a:buSzPts val="1800"/>
              <a:buNone/>
              <a:defRPr sz="1800">
                <a:solidFill>
                  <a:schemeClr val="accent2"/>
                </a:solidFill>
              </a:defRPr>
            </a:lvl5pPr>
            <a:lvl6pPr lvl="5" algn="ctr" rtl="0">
              <a:spcBef>
                <a:spcPts val="0"/>
              </a:spcBef>
              <a:spcAft>
                <a:spcPts val="0"/>
              </a:spcAft>
              <a:buClr>
                <a:schemeClr val="accent2"/>
              </a:buClr>
              <a:buSzPts val="1800"/>
              <a:buNone/>
              <a:defRPr sz="1800">
                <a:solidFill>
                  <a:schemeClr val="accent2"/>
                </a:solidFill>
              </a:defRPr>
            </a:lvl6pPr>
            <a:lvl7pPr lvl="6" algn="ctr" rtl="0">
              <a:spcBef>
                <a:spcPts val="0"/>
              </a:spcBef>
              <a:spcAft>
                <a:spcPts val="0"/>
              </a:spcAft>
              <a:buClr>
                <a:schemeClr val="accent2"/>
              </a:buClr>
              <a:buSzPts val="1800"/>
              <a:buNone/>
              <a:defRPr sz="1800">
                <a:solidFill>
                  <a:schemeClr val="accent2"/>
                </a:solidFill>
              </a:defRPr>
            </a:lvl7pPr>
            <a:lvl8pPr lvl="7" algn="ctr" rtl="0">
              <a:spcBef>
                <a:spcPts val="0"/>
              </a:spcBef>
              <a:spcAft>
                <a:spcPts val="0"/>
              </a:spcAft>
              <a:buClr>
                <a:schemeClr val="accent2"/>
              </a:buClr>
              <a:buSzPts val="1800"/>
              <a:buNone/>
              <a:defRPr sz="1800">
                <a:solidFill>
                  <a:schemeClr val="accent2"/>
                </a:solidFill>
              </a:defRPr>
            </a:lvl8pPr>
            <a:lvl9pPr lvl="8" algn="ctr" rtl="0">
              <a:spcBef>
                <a:spcPts val="0"/>
              </a:spcBef>
              <a:spcAft>
                <a:spcPts val="0"/>
              </a:spcAft>
              <a:buClr>
                <a:schemeClr val="accent2"/>
              </a:buClr>
              <a:buSzPts val="1800"/>
              <a:buNone/>
              <a:defRPr sz="1800">
                <a:solidFill>
                  <a:schemeClr val="accent2"/>
                </a:solidFill>
              </a:defRPr>
            </a:lvl9pPr>
          </a:lstStyle>
          <a:p>
            <a:endParaRPr/>
          </a:p>
        </p:txBody>
      </p:sp>
      <p:sp>
        <p:nvSpPr>
          <p:cNvPr id="512" name="Google Shape;512;p55"/>
          <p:cNvSpPr txBox="1">
            <a:spLocks noGrp="1"/>
          </p:cNvSpPr>
          <p:nvPr>
            <p:ph type="subTitle" idx="6"/>
          </p:nvPr>
        </p:nvSpPr>
        <p:spPr>
          <a:xfrm>
            <a:off x="3443626" y="1656449"/>
            <a:ext cx="12312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160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513" name="Google Shape;513;p55"/>
          <p:cNvSpPr txBox="1">
            <a:spLocks noGrp="1"/>
          </p:cNvSpPr>
          <p:nvPr>
            <p:ph type="ctrTitle" idx="7"/>
          </p:nvPr>
        </p:nvSpPr>
        <p:spPr>
          <a:xfrm>
            <a:off x="5498425" y="1361363"/>
            <a:ext cx="1231200" cy="36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1400"/>
              <a:buNone/>
              <a:defRPr sz="1600">
                <a:solidFill>
                  <a:schemeClr val="accent2"/>
                </a:solidFill>
              </a:defRPr>
            </a:lvl1pPr>
            <a:lvl2pPr lvl="1" algn="ctr" rtl="0">
              <a:spcBef>
                <a:spcPts val="0"/>
              </a:spcBef>
              <a:spcAft>
                <a:spcPts val="0"/>
              </a:spcAft>
              <a:buClr>
                <a:schemeClr val="accent2"/>
              </a:buClr>
              <a:buSzPts val="1800"/>
              <a:buNone/>
              <a:defRPr sz="1800">
                <a:solidFill>
                  <a:schemeClr val="accent2"/>
                </a:solidFill>
              </a:defRPr>
            </a:lvl2pPr>
            <a:lvl3pPr lvl="2" algn="ctr" rtl="0">
              <a:spcBef>
                <a:spcPts val="0"/>
              </a:spcBef>
              <a:spcAft>
                <a:spcPts val="0"/>
              </a:spcAft>
              <a:buClr>
                <a:schemeClr val="accent2"/>
              </a:buClr>
              <a:buSzPts val="1800"/>
              <a:buNone/>
              <a:defRPr sz="1800">
                <a:solidFill>
                  <a:schemeClr val="accent2"/>
                </a:solidFill>
              </a:defRPr>
            </a:lvl3pPr>
            <a:lvl4pPr lvl="3" algn="ctr" rtl="0">
              <a:spcBef>
                <a:spcPts val="0"/>
              </a:spcBef>
              <a:spcAft>
                <a:spcPts val="0"/>
              </a:spcAft>
              <a:buClr>
                <a:schemeClr val="accent2"/>
              </a:buClr>
              <a:buSzPts val="1800"/>
              <a:buNone/>
              <a:defRPr sz="1800">
                <a:solidFill>
                  <a:schemeClr val="accent2"/>
                </a:solidFill>
              </a:defRPr>
            </a:lvl4pPr>
            <a:lvl5pPr lvl="4" algn="ctr" rtl="0">
              <a:spcBef>
                <a:spcPts val="0"/>
              </a:spcBef>
              <a:spcAft>
                <a:spcPts val="0"/>
              </a:spcAft>
              <a:buClr>
                <a:schemeClr val="accent2"/>
              </a:buClr>
              <a:buSzPts val="1800"/>
              <a:buNone/>
              <a:defRPr sz="1800">
                <a:solidFill>
                  <a:schemeClr val="accent2"/>
                </a:solidFill>
              </a:defRPr>
            </a:lvl5pPr>
            <a:lvl6pPr lvl="5" algn="ctr" rtl="0">
              <a:spcBef>
                <a:spcPts val="0"/>
              </a:spcBef>
              <a:spcAft>
                <a:spcPts val="0"/>
              </a:spcAft>
              <a:buClr>
                <a:schemeClr val="accent2"/>
              </a:buClr>
              <a:buSzPts val="1800"/>
              <a:buNone/>
              <a:defRPr sz="1800">
                <a:solidFill>
                  <a:schemeClr val="accent2"/>
                </a:solidFill>
              </a:defRPr>
            </a:lvl6pPr>
            <a:lvl7pPr lvl="6" algn="ctr" rtl="0">
              <a:spcBef>
                <a:spcPts val="0"/>
              </a:spcBef>
              <a:spcAft>
                <a:spcPts val="0"/>
              </a:spcAft>
              <a:buClr>
                <a:schemeClr val="accent2"/>
              </a:buClr>
              <a:buSzPts val="1800"/>
              <a:buNone/>
              <a:defRPr sz="1800">
                <a:solidFill>
                  <a:schemeClr val="accent2"/>
                </a:solidFill>
              </a:defRPr>
            </a:lvl7pPr>
            <a:lvl8pPr lvl="7" algn="ctr" rtl="0">
              <a:spcBef>
                <a:spcPts val="0"/>
              </a:spcBef>
              <a:spcAft>
                <a:spcPts val="0"/>
              </a:spcAft>
              <a:buClr>
                <a:schemeClr val="accent2"/>
              </a:buClr>
              <a:buSzPts val="1800"/>
              <a:buNone/>
              <a:defRPr sz="1800">
                <a:solidFill>
                  <a:schemeClr val="accent2"/>
                </a:solidFill>
              </a:defRPr>
            </a:lvl8pPr>
            <a:lvl9pPr lvl="8" algn="ctr" rtl="0">
              <a:spcBef>
                <a:spcPts val="0"/>
              </a:spcBef>
              <a:spcAft>
                <a:spcPts val="0"/>
              </a:spcAft>
              <a:buClr>
                <a:schemeClr val="accent2"/>
              </a:buClr>
              <a:buSzPts val="1800"/>
              <a:buNone/>
              <a:defRPr sz="1800">
                <a:solidFill>
                  <a:schemeClr val="accent2"/>
                </a:solidFill>
              </a:defRPr>
            </a:lvl9pPr>
          </a:lstStyle>
          <a:p>
            <a:endParaRPr/>
          </a:p>
        </p:txBody>
      </p:sp>
      <p:sp>
        <p:nvSpPr>
          <p:cNvPr id="514" name="Google Shape;514;p55"/>
          <p:cNvSpPr txBox="1">
            <a:spLocks noGrp="1"/>
          </p:cNvSpPr>
          <p:nvPr>
            <p:ph type="subTitle" idx="8"/>
          </p:nvPr>
        </p:nvSpPr>
        <p:spPr>
          <a:xfrm>
            <a:off x="5498325" y="1654912"/>
            <a:ext cx="12312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160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and five columns 1">
  <p:cSld name="CUSTOM_61">
    <p:spTree>
      <p:nvGrpSpPr>
        <p:cNvPr id="1" name="Shape 515"/>
        <p:cNvGrpSpPr/>
        <p:nvPr/>
      </p:nvGrpSpPr>
      <p:grpSpPr>
        <a:xfrm>
          <a:off x="0" y="0"/>
          <a:ext cx="0" cy="0"/>
          <a:chOff x="0" y="0"/>
          <a:chExt cx="0" cy="0"/>
        </a:xfrm>
      </p:grpSpPr>
      <p:pic>
        <p:nvPicPr>
          <p:cNvPr id="516" name="Google Shape;516;p56"/>
          <p:cNvPicPr preferRelativeResize="0"/>
          <p:nvPr/>
        </p:nvPicPr>
        <p:blipFill>
          <a:blip r:embed="rId2">
            <a:alphaModFix/>
          </a:blip>
          <a:stretch>
            <a:fillRect/>
          </a:stretch>
        </p:blipFill>
        <p:spPr>
          <a:xfrm>
            <a:off x="0" y="-228600"/>
            <a:ext cx="2300675" cy="2075900"/>
          </a:xfrm>
          <a:prstGeom prst="rect">
            <a:avLst/>
          </a:prstGeom>
          <a:noFill/>
          <a:ln>
            <a:noFill/>
          </a:ln>
        </p:spPr>
      </p:pic>
      <p:pic>
        <p:nvPicPr>
          <p:cNvPr id="517" name="Google Shape;517;p56"/>
          <p:cNvPicPr preferRelativeResize="0"/>
          <p:nvPr/>
        </p:nvPicPr>
        <p:blipFill>
          <a:blip r:embed="rId2">
            <a:alphaModFix/>
          </a:blip>
          <a:stretch>
            <a:fillRect/>
          </a:stretch>
        </p:blipFill>
        <p:spPr>
          <a:xfrm flipH="1">
            <a:off x="6843325" y="-228600"/>
            <a:ext cx="2300675" cy="2075900"/>
          </a:xfrm>
          <a:prstGeom prst="rect">
            <a:avLst/>
          </a:prstGeom>
          <a:noFill/>
          <a:ln>
            <a:noFill/>
          </a:ln>
        </p:spPr>
      </p:pic>
      <p:sp>
        <p:nvSpPr>
          <p:cNvPr id="518" name="Google Shape;518;p56"/>
          <p:cNvSpPr txBox="1">
            <a:spLocks noGrp="1"/>
          </p:cNvSpPr>
          <p:nvPr>
            <p:ph type="ctrTitle"/>
          </p:nvPr>
        </p:nvSpPr>
        <p:spPr>
          <a:xfrm flipH="1">
            <a:off x="622800" y="454555"/>
            <a:ext cx="80640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519" name="Google Shape;519;p56"/>
          <p:cNvSpPr txBox="1">
            <a:spLocks noGrp="1"/>
          </p:cNvSpPr>
          <p:nvPr>
            <p:ph type="subTitle" idx="1"/>
          </p:nvPr>
        </p:nvSpPr>
        <p:spPr>
          <a:xfrm>
            <a:off x="1573144" y="1489382"/>
            <a:ext cx="15558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520" name="Google Shape;520;p56"/>
          <p:cNvSpPr txBox="1">
            <a:spLocks noGrp="1"/>
          </p:cNvSpPr>
          <p:nvPr>
            <p:ph type="subTitle" idx="2"/>
          </p:nvPr>
        </p:nvSpPr>
        <p:spPr>
          <a:xfrm>
            <a:off x="3787682" y="1491020"/>
            <a:ext cx="15558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521" name="Google Shape;521;p56"/>
          <p:cNvSpPr txBox="1">
            <a:spLocks noGrp="1"/>
          </p:cNvSpPr>
          <p:nvPr>
            <p:ph type="subTitle" idx="3"/>
          </p:nvPr>
        </p:nvSpPr>
        <p:spPr>
          <a:xfrm>
            <a:off x="6064122" y="1493420"/>
            <a:ext cx="15558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522" name="Google Shape;522;p56"/>
          <p:cNvSpPr txBox="1">
            <a:spLocks noGrp="1"/>
          </p:cNvSpPr>
          <p:nvPr>
            <p:ph type="subTitle" idx="4"/>
          </p:nvPr>
        </p:nvSpPr>
        <p:spPr>
          <a:xfrm>
            <a:off x="1573145" y="1060472"/>
            <a:ext cx="1555800" cy="34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a:endParaRPr/>
          </a:p>
        </p:txBody>
      </p:sp>
      <p:sp>
        <p:nvSpPr>
          <p:cNvPr id="523" name="Google Shape;523;p56"/>
          <p:cNvSpPr txBox="1">
            <a:spLocks noGrp="1"/>
          </p:cNvSpPr>
          <p:nvPr>
            <p:ph type="subTitle" idx="5"/>
          </p:nvPr>
        </p:nvSpPr>
        <p:spPr>
          <a:xfrm>
            <a:off x="3787824" y="1072622"/>
            <a:ext cx="15558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a:endParaRPr/>
          </a:p>
        </p:txBody>
      </p:sp>
      <p:sp>
        <p:nvSpPr>
          <p:cNvPr id="524" name="Google Shape;524;p56"/>
          <p:cNvSpPr txBox="1">
            <a:spLocks noGrp="1"/>
          </p:cNvSpPr>
          <p:nvPr>
            <p:ph type="subTitle" idx="6"/>
          </p:nvPr>
        </p:nvSpPr>
        <p:spPr>
          <a:xfrm>
            <a:off x="6064270" y="1065510"/>
            <a:ext cx="15558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a:endParaRPr/>
          </a:p>
        </p:txBody>
      </p:sp>
      <p:sp>
        <p:nvSpPr>
          <p:cNvPr id="525" name="Google Shape;525;p56"/>
          <p:cNvSpPr txBox="1">
            <a:spLocks noGrp="1"/>
          </p:cNvSpPr>
          <p:nvPr>
            <p:ph type="subTitle" idx="7"/>
          </p:nvPr>
        </p:nvSpPr>
        <p:spPr>
          <a:xfrm>
            <a:off x="2692432" y="4157457"/>
            <a:ext cx="15558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526" name="Google Shape;526;p56"/>
          <p:cNvSpPr txBox="1">
            <a:spLocks noGrp="1"/>
          </p:cNvSpPr>
          <p:nvPr>
            <p:ph type="subTitle" idx="8"/>
          </p:nvPr>
        </p:nvSpPr>
        <p:spPr>
          <a:xfrm>
            <a:off x="4906147" y="4138965"/>
            <a:ext cx="15558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527" name="Google Shape;527;p56"/>
          <p:cNvSpPr txBox="1">
            <a:spLocks noGrp="1"/>
          </p:cNvSpPr>
          <p:nvPr>
            <p:ph type="subTitle" idx="9"/>
          </p:nvPr>
        </p:nvSpPr>
        <p:spPr>
          <a:xfrm>
            <a:off x="2692574" y="3773185"/>
            <a:ext cx="15558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a:endParaRPr/>
          </a:p>
        </p:txBody>
      </p:sp>
      <p:sp>
        <p:nvSpPr>
          <p:cNvPr id="528" name="Google Shape;528;p56"/>
          <p:cNvSpPr txBox="1">
            <a:spLocks noGrp="1"/>
          </p:cNvSpPr>
          <p:nvPr>
            <p:ph type="subTitle" idx="13"/>
          </p:nvPr>
        </p:nvSpPr>
        <p:spPr>
          <a:xfrm>
            <a:off x="4906295" y="3774166"/>
            <a:ext cx="15558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only 9">
  <p:cSld name="CUSTOM_27">
    <p:spTree>
      <p:nvGrpSpPr>
        <p:cNvPr id="1" name="Shape 529"/>
        <p:cNvGrpSpPr/>
        <p:nvPr/>
      </p:nvGrpSpPr>
      <p:grpSpPr>
        <a:xfrm>
          <a:off x="0" y="0"/>
          <a:ext cx="0" cy="0"/>
          <a:chOff x="0" y="0"/>
          <a:chExt cx="0" cy="0"/>
        </a:xfrm>
      </p:grpSpPr>
      <p:sp>
        <p:nvSpPr>
          <p:cNvPr id="530" name="Google Shape;530;p57"/>
          <p:cNvSpPr txBox="1">
            <a:spLocks noGrp="1"/>
          </p:cNvSpPr>
          <p:nvPr>
            <p:ph type="ctrTitle"/>
          </p:nvPr>
        </p:nvSpPr>
        <p:spPr>
          <a:xfrm flipH="1">
            <a:off x="457200" y="444899"/>
            <a:ext cx="8229600" cy="6705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pic>
        <p:nvPicPr>
          <p:cNvPr id="531" name="Google Shape;531;p57"/>
          <p:cNvPicPr preferRelativeResize="0"/>
          <p:nvPr/>
        </p:nvPicPr>
        <p:blipFill>
          <a:blip r:embed="rId2">
            <a:alphaModFix/>
          </a:blip>
          <a:stretch>
            <a:fillRect/>
          </a:stretch>
        </p:blipFill>
        <p:spPr>
          <a:xfrm flipH="1">
            <a:off x="6831825" y="-795109"/>
            <a:ext cx="3139825" cy="2833049"/>
          </a:xfrm>
          <a:prstGeom prst="rect">
            <a:avLst/>
          </a:prstGeom>
          <a:noFill/>
          <a:ln>
            <a:noFill/>
          </a:ln>
        </p:spPr>
      </p:pic>
      <p:pic>
        <p:nvPicPr>
          <p:cNvPr id="532" name="Google Shape;532;p57"/>
          <p:cNvPicPr preferRelativeResize="0"/>
          <p:nvPr/>
        </p:nvPicPr>
        <p:blipFill>
          <a:blip r:embed="rId2">
            <a:alphaModFix/>
          </a:blip>
          <a:stretch>
            <a:fillRect/>
          </a:stretch>
        </p:blipFill>
        <p:spPr>
          <a:xfrm>
            <a:off x="-820369" y="-796531"/>
            <a:ext cx="3139825" cy="2833049"/>
          </a:xfrm>
          <a:prstGeom prst="rect">
            <a:avLst/>
          </a:prstGeom>
          <a:noFill/>
          <a:ln>
            <a:noFill/>
          </a:ln>
        </p:spPr>
      </p:pic>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only 10">
  <p:cSld name="CUSTOM_28">
    <p:spTree>
      <p:nvGrpSpPr>
        <p:cNvPr id="1" name="Shape 533"/>
        <p:cNvGrpSpPr/>
        <p:nvPr/>
      </p:nvGrpSpPr>
      <p:grpSpPr>
        <a:xfrm>
          <a:off x="0" y="0"/>
          <a:ext cx="0" cy="0"/>
          <a:chOff x="0" y="0"/>
          <a:chExt cx="0" cy="0"/>
        </a:xfrm>
      </p:grpSpPr>
      <p:pic>
        <p:nvPicPr>
          <p:cNvPr id="534" name="Google Shape;534;p58"/>
          <p:cNvPicPr preferRelativeResize="0"/>
          <p:nvPr/>
        </p:nvPicPr>
        <p:blipFill>
          <a:blip r:embed="rId2">
            <a:alphaModFix/>
          </a:blip>
          <a:stretch>
            <a:fillRect/>
          </a:stretch>
        </p:blipFill>
        <p:spPr>
          <a:xfrm>
            <a:off x="-551926" y="-466134"/>
            <a:ext cx="3136825" cy="2830350"/>
          </a:xfrm>
          <a:prstGeom prst="rect">
            <a:avLst/>
          </a:prstGeom>
          <a:noFill/>
          <a:ln>
            <a:noFill/>
          </a:ln>
        </p:spPr>
      </p:pic>
      <p:pic>
        <p:nvPicPr>
          <p:cNvPr id="535" name="Google Shape;535;p58"/>
          <p:cNvPicPr preferRelativeResize="0"/>
          <p:nvPr/>
        </p:nvPicPr>
        <p:blipFill>
          <a:blip r:embed="rId2">
            <a:alphaModFix/>
          </a:blip>
          <a:stretch>
            <a:fillRect/>
          </a:stretch>
        </p:blipFill>
        <p:spPr>
          <a:xfrm flipH="1">
            <a:off x="6559554" y="-465583"/>
            <a:ext cx="3136825" cy="2830350"/>
          </a:xfrm>
          <a:prstGeom prst="rect">
            <a:avLst/>
          </a:prstGeom>
          <a:noFill/>
          <a:ln>
            <a:noFill/>
          </a:ln>
        </p:spPr>
      </p:pic>
      <p:pic>
        <p:nvPicPr>
          <p:cNvPr id="536" name="Google Shape;536;p58"/>
          <p:cNvPicPr preferRelativeResize="0"/>
          <p:nvPr/>
        </p:nvPicPr>
        <p:blipFill>
          <a:blip r:embed="rId2">
            <a:alphaModFix/>
          </a:blip>
          <a:stretch>
            <a:fillRect/>
          </a:stretch>
        </p:blipFill>
        <p:spPr>
          <a:xfrm rot="10800000" flipH="1">
            <a:off x="-552472" y="2791087"/>
            <a:ext cx="3136825" cy="2830350"/>
          </a:xfrm>
          <a:prstGeom prst="rect">
            <a:avLst/>
          </a:prstGeom>
          <a:noFill/>
          <a:ln>
            <a:noFill/>
          </a:ln>
        </p:spPr>
      </p:pic>
      <p:pic>
        <p:nvPicPr>
          <p:cNvPr id="537" name="Google Shape;537;p58"/>
          <p:cNvPicPr preferRelativeResize="0"/>
          <p:nvPr/>
        </p:nvPicPr>
        <p:blipFill>
          <a:blip r:embed="rId2">
            <a:alphaModFix/>
          </a:blip>
          <a:stretch>
            <a:fillRect/>
          </a:stretch>
        </p:blipFill>
        <p:spPr>
          <a:xfrm rot="10800000">
            <a:off x="6549518" y="2790536"/>
            <a:ext cx="3136825" cy="2830350"/>
          </a:xfrm>
          <a:prstGeom prst="rect">
            <a:avLst/>
          </a:prstGeom>
          <a:noFill/>
          <a:ln>
            <a:noFill/>
          </a:ln>
        </p:spPr>
      </p:pic>
      <p:sp>
        <p:nvSpPr>
          <p:cNvPr id="538" name="Google Shape;538;p58"/>
          <p:cNvSpPr txBox="1">
            <a:spLocks noGrp="1"/>
          </p:cNvSpPr>
          <p:nvPr>
            <p:ph type="ctrTitle"/>
          </p:nvPr>
        </p:nvSpPr>
        <p:spPr>
          <a:xfrm flipH="1">
            <a:off x="540000" y="507400"/>
            <a:ext cx="8064000" cy="670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hanks ">
  <p:cSld name="CUSTOM_34">
    <p:spTree>
      <p:nvGrpSpPr>
        <p:cNvPr id="1" name="Shape 539"/>
        <p:cNvGrpSpPr/>
        <p:nvPr/>
      </p:nvGrpSpPr>
      <p:grpSpPr>
        <a:xfrm>
          <a:off x="0" y="0"/>
          <a:ext cx="0" cy="0"/>
          <a:chOff x="0" y="0"/>
          <a:chExt cx="0" cy="0"/>
        </a:xfrm>
      </p:grpSpPr>
      <p:sp>
        <p:nvSpPr>
          <p:cNvPr id="540" name="Google Shape;540;p59"/>
          <p:cNvSpPr txBox="1">
            <a:spLocks noGrp="1"/>
          </p:cNvSpPr>
          <p:nvPr>
            <p:ph type="ctrTitle"/>
          </p:nvPr>
        </p:nvSpPr>
        <p:spPr>
          <a:xfrm flipH="1">
            <a:off x="457200" y="1443030"/>
            <a:ext cx="2695800" cy="670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600"/>
              <a:buNone/>
              <a:defRPr sz="36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541" name="Google Shape;541;p59"/>
          <p:cNvSpPr txBox="1"/>
          <p:nvPr/>
        </p:nvSpPr>
        <p:spPr>
          <a:xfrm>
            <a:off x="3390325" y="2006627"/>
            <a:ext cx="2818200" cy="12447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Clr>
                <a:srgbClr val="000000"/>
              </a:buClr>
              <a:buSzPts val="1100"/>
              <a:buFont typeface="Arial"/>
              <a:buNone/>
            </a:pPr>
            <a:r>
              <a:rPr lang="en" sz="1200">
                <a:solidFill>
                  <a:schemeClr val="lt1"/>
                </a:solidFill>
                <a:latin typeface="Roboto Condensed Light"/>
                <a:ea typeface="Roboto Condensed Light"/>
                <a:cs typeface="Roboto Condensed Light"/>
                <a:sym typeface="Roboto Condensed Light"/>
              </a:rPr>
              <a:t>CREDITS: This presentation template was created by</a:t>
            </a:r>
            <a:r>
              <a:rPr lang="en" sz="1200">
                <a:solidFill>
                  <a:schemeClr val="dk1"/>
                </a:solidFill>
                <a:latin typeface="Roboto Condensed Light"/>
                <a:ea typeface="Roboto Condensed Light"/>
                <a:cs typeface="Roboto Condensed Light"/>
                <a:sym typeface="Roboto Condensed Light"/>
              </a:rPr>
              <a:t> </a:t>
            </a:r>
            <a:r>
              <a:rPr lang="en" sz="1200">
                <a:solidFill>
                  <a:schemeClr val="lt1"/>
                </a:solidFill>
                <a:uFill>
                  <a:noFill/>
                </a:uFill>
                <a:latin typeface="Roboto Condensed Light"/>
                <a:ea typeface="Roboto Condensed Light"/>
                <a:cs typeface="Roboto Condensed Light"/>
                <a:sym typeface="Roboto Condensed Light"/>
                <a:hlinkClick r:id="rId2">
                  <a:extLst>
                    <a:ext uri="{A12FA001-AC4F-418D-AE19-62706E023703}">
                      <ahyp:hlinkClr xmlns:ahyp="http://schemas.microsoft.com/office/drawing/2018/hyperlinkcolor" val="tx"/>
                    </a:ext>
                  </a:extLst>
                </a:hlinkClick>
              </a:rPr>
              <a:t>Slidesgo</a:t>
            </a:r>
            <a:r>
              <a:rPr lang="en" sz="1200">
                <a:solidFill>
                  <a:schemeClr val="lt1"/>
                </a:solidFill>
                <a:latin typeface="Roboto Condensed Light"/>
                <a:ea typeface="Roboto Condensed Light"/>
                <a:cs typeface="Roboto Condensed Light"/>
                <a:sym typeface="Roboto Condensed Light"/>
              </a:rPr>
              <a:t>, including icons by </a:t>
            </a:r>
            <a:r>
              <a:rPr lang="en" sz="1200">
                <a:solidFill>
                  <a:schemeClr val="lt1"/>
                </a:solidFill>
                <a:uFill>
                  <a:noFill/>
                </a:uFill>
                <a:latin typeface="Roboto Condensed Light"/>
                <a:ea typeface="Roboto Condensed Light"/>
                <a:cs typeface="Roboto Condensed Light"/>
                <a:sym typeface="Roboto Condensed Light"/>
                <a:hlinkClick r:id="rId3">
                  <a:extLst>
                    <a:ext uri="{A12FA001-AC4F-418D-AE19-62706E023703}">
                      <ahyp:hlinkClr xmlns:ahyp="http://schemas.microsoft.com/office/drawing/2018/hyperlinkcolor" val="tx"/>
                    </a:ext>
                  </a:extLst>
                </a:hlinkClick>
              </a:rPr>
              <a:t>Flaticon</a:t>
            </a:r>
            <a:r>
              <a:rPr lang="en" sz="1200">
                <a:solidFill>
                  <a:schemeClr val="lt1"/>
                </a:solidFill>
                <a:latin typeface="Roboto Condensed Light"/>
                <a:ea typeface="Roboto Condensed Light"/>
                <a:cs typeface="Roboto Condensed Light"/>
                <a:sym typeface="Roboto Condensed Light"/>
              </a:rPr>
              <a:t>, infographics &amp; images by </a:t>
            </a:r>
            <a:r>
              <a:rPr lang="en" sz="1200">
                <a:solidFill>
                  <a:schemeClr val="lt1"/>
                </a:solidFill>
                <a:uFill>
                  <a:noFill/>
                </a:uFill>
                <a:latin typeface="Roboto Condensed Light"/>
                <a:ea typeface="Roboto Condensed Light"/>
                <a:cs typeface="Roboto Condensed Light"/>
                <a:sym typeface="Roboto Condensed Light"/>
                <a:hlinkClick r:id="rId4">
                  <a:extLst>
                    <a:ext uri="{A12FA001-AC4F-418D-AE19-62706E023703}">
                      <ahyp:hlinkClr xmlns:ahyp="http://schemas.microsoft.com/office/drawing/2018/hyperlinkcolor" val="tx"/>
                    </a:ext>
                  </a:extLst>
                </a:hlinkClick>
              </a:rPr>
              <a:t>Freepik</a:t>
            </a:r>
            <a:endParaRPr sz="1200">
              <a:solidFill>
                <a:schemeClr val="lt1"/>
              </a:solidFill>
              <a:latin typeface="Roboto Condensed Light"/>
              <a:ea typeface="Roboto Condensed Light"/>
              <a:cs typeface="Roboto Condensed Light"/>
              <a:sym typeface="Roboto Condensed Light"/>
            </a:endParaRPr>
          </a:p>
          <a:p>
            <a:pPr marL="1371600" lvl="0" indent="0" algn="l" rtl="0">
              <a:lnSpc>
                <a:spcPct val="114000"/>
              </a:lnSpc>
              <a:spcBef>
                <a:spcPts val="0"/>
              </a:spcBef>
              <a:spcAft>
                <a:spcPts val="0"/>
              </a:spcAft>
              <a:buClr>
                <a:srgbClr val="000000"/>
              </a:buClr>
              <a:buSzPts val="1100"/>
              <a:buFont typeface="Arial"/>
              <a:buNone/>
            </a:pPr>
            <a:endParaRPr sz="1200">
              <a:solidFill>
                <a:schemeClr val="dk1"/>
              </a:solidFill>
              <a:latin typeface="Roboto"/>
              <a:ea typeface="Roboto"/>
              <a:cs typeface="Roboto"/>
              <a:sym typeface="Roboto"/>
            </a:endParaRPr>
          </a:p>
          <a:p>
            <a:pPr marL="1371600" lvl="0" indent="0" algn="l" rtl="0">
              <a:lnSpc>
                <a:spcPct val="114000"/>
              </a:lnSpc>
              <a:spcBef>
                <a:spcPts val="0"/>
              </a:spcBef>
              <a:spcAft>
                <a:spcPts val="0"/>
              </a:spcAft>
              <a:buClr>
                <a:srgbClr val="000000"/>
              </a:buClr>
              <a:buSzPts val="1100"/>
              <a:buFont typeface="Arial"/>
              <a:buNone/>
            </a:pPr>
            <a:endParaRPr sz="1200">
              <a:solidFill>
                <a:schemeClr val="dk1"/>
              </a:solidFill>
              <a:highlight>
                <a:srgbClr val="FFD809"/>
              </a:highlight>
              <a:latin typeface="Roboto"/>
              <a:ea typeface="Roboto"/>
              <a:cs typeface="Roboto"/>
              <a:sym typeface="Roboto"/>
            </a:endParaRPr>
          </a:p>
          <a:p>
            <a:pPr marL="1371600" lvl="0" indent="0" algn="l" rtl="0">
              <a:lnSpc>
                <a:spcPct val="114000"/>
              </a:lnSpc>
              <a:spcBef>
                <a:spcPts val="0"/>
              </a:spcBef>
              <a:spcAft>
                <a:spcPts val="0"/>
              </a:spcAft>
              <a:buClr>
                <a:srgbClr val="000000"/>
              </a:buClr>
              <a:buSzPts val="1100"/>
              <a:buFont typeface="Arial"/>
              <a:buNone/>
            </a:pPr>
            <a:endParaRPr sz="1200">
              <a:solidFill>
                <a:schemeClr val="dk1"/>
              </a:solidFill>
              <a:highlight>
                <a:srgbClr val="FFD809"/>
              </a:highlight>
              <a:latin typeface="Roboto"/>
              <a:ea typeface="Roboto"/>
              <a:cs typeface="Roboto"/>
              <a:sym typeface="Roboto"/>
            </a:endParaRPr>
          </a:p>
          <a:p>
            <a:pPr marL="1371600" lvl="0" indent="0" algn="l" rtl="0">
              <a:lnSpc>
                <a:spcPct val="114000"/>
              </a:lnSpc>
              <a:spcBef>
                <a:spcPts val="0"/>
              </a:spcBef>
              <a:spcAft>
                <a:spcPts val="0"/>
              </a:spcAft>
              <a:buClr>
                <a:srgbClr val="000000"/>
              </a:buClr>
              <a:buSzPts val="1100"/>
              <a:buFont typeface="Arial"/>
              <a:buNone/>
            </a:pPr>
            <a:r>
              <a:rPr lang="en" sz="1200">
                <a:solidFill>
                  <a:schemeClr val="dk1"/>
                </a:solidFill>
                <a:highlight>
                  <a:srgbClr val="FFD809"/>
                </a:highlight>
                <a:latin typeface="Roboto"/>
                <a:ea typeface="Roboto"/>
                <a:cs typeface="Roboto"/>
                <a:sym typeface="Roboto"/>
              </a:rPr>
              <a:t> </a:t>
            </a:r>
            <a:endParaRPr sz="1200">
              <a:solidFill>
                <a:schemeClr val="dk1"/>
              </a:solidFill>
              <a:highlight>
                <a:srgbClr val="FFD809"/>
              </a:highlight>
              <a:latin typeface="Roboto"/>
              <a:ea typeface="Roboto"/>
              <a:cs typeface="Roboto"/>
              <a:sym typeface="Roboto"/>
            </a:endParaRPr>
          </a:p>
          <a:p>
            <a:pPr marL="1371600" lvl="0" indent="0" algn="l" rtl="0">
              <a:lnSpc>
                <a:spcPct val="114000"/>
              </a:lnSpc>
              <a:spcBef>
                <a:spcPts val="0"/>
              </a:spcBef>
              <a:spcAft>
                <a:spcPts val="0"/>
              </a:spcAft>
              <a:buClr>
                <a:srgbClr val="000000"/>
              </a:buClr>
              <a:buSzPts val="1100"/>
              <a:buFont typeface="Arial"/>
              <a:buNone/>
            </a:pPr>
            <a:endParaRPr sz="1200">
              <a:solidFill>
                <a:schemeClr val="dk1"/>
              </a:solidFill>
              <a:latin typeface="Roboto"/>
              <a:ea typeface="Roboto"/>
              <a:cs typeface="Roboto"/>
              <a:sym typeface="Roboto"/>
            </a:endParaRPr>
          </a:p>
          <a:p>
            <a:pPr marL="0" lvl="0" indent="0" algn="l" rtl="0">
              <a:spcBef>
                <a:spcPts val="0"/>
              </a:spcBef>
              <a:spcAft>
                <a:spcPts val="0"/>
              </a:spcAft>
              <a:buNone/>
            </a:pPr>
            <a:endParaRPr sz="1200">
              <a:solidFill>
                <a:schemeClr val="dk1"/>
              </a:solidFill>
              <a:latin typeface="Roboto"/>
              <a:ea typeface="Roboto"/>
              <a:cs typeface="Roboto"/>
              <a:sym typeface="Roboto"/>
            </a:endParaRPr>
          </a:p>
        </p:txBody>
      </p:sp>
      <p:sp>
        <p:nvSpPr>
          <p:cNvPr id="542" name="Google Shape;542;p59"/>
          <p:cNvSpPr txBox="1">
            <a:spLocks noGrp="1"/>
          </p:cNvSpPr>
          <p:nvPr>
            <p:ph type="subTitle" idx="1"/>
          </p:nvPr>
        </p:nvSpPr>
        <p:spPr>
          <a:xfrm>
            <a:off x="457188" y="2038763"/>
            <a:ext cx="2695800" cy="488400"/>
          </a:xfrm>
          <a:prstGeom prst="rect">
            <a:avLst/>
          </a:prstGeom>
        </p:spPr>
        <p:txBody>
          <a:bodyPr spcFirstLastPara="1" wrap="square" lIns="91425" tIns="91425" rIns="91425" bIns="91425" anchor="t" anchorCtr="0">
            <a:noAutofit/>
          </a:bodyPr>
          <a:lstStyle>
            <a:lvl1pPr lvl="0" algn="just" rtl="0">
              <a:lnSpc>
                <a:spcPct val="100000"/>
              </a:lnSpc>
              <a:spcBef>
                <a:spcPts val="0"/>
              </a:spcBef>
              <a:spcAft>
                <a:spcPts val="0"/>
              </a:spcAft>
              <a:buSzPts val="1000"/>
              <a:buChar char="●"/>
              <a:defRPr sz="1400"/>
            </a:lvl1pPr>
            <a:lvl2pPr lvl="1" algn="ctr" rtl="0">
              <a:lnSpc>
                <a:spcPct val="100000"/>
              </a:lnSpc>
              <a:spcBef>
                <a:spcPts val="0"/>
              </a:spcBef>
              <a:spcAft>
                <a:spcPts val="0"/>
              </a:spcAft>
              <a:buSzPts val="1000"/>
              <a:buChar char="○"/>
              <a:defRPr sz="1000"/>
            </a:lvl2pPr>
            <a:lvl3pPr lvl="2" algn="ctr" rtl="0">
              <a:lnSpc>
                <a:spcPct val="100000"/>
              </a:lnSpc>
              <a:spcBef>
                <a:spcPts val="0"/>
              </a:spcBef>
              <a:spcAft>
                <a:spcPts val="0"/>
              </a:spcAft>
              <a:buSzPts val="1000"/>
              <a:buChar char="■"/>
              <a:defRPr sz="1000"/>
            </a:lvl3pPr>
            <a:lvl4pPr lvl="3" algn="ctr" rtl="0">
              <a:lnSpc>
                <a:spcPct val="100000"/>
              </a:lnSpc>
              <a:spcBef>
                <a:spcPts val="0"/>
              </a:spcBef>
              <a:spcAft>
                <a:spcPts val="0"/>
              </a:spcAft>
              <a:buSzPts val="1000"/>
              <a:buChar char="●"/>
              <a:defRPr sz="1000"/>
            </a:lvl4pPr>
            <a:lvl5pPr lvl="4" algn="ctr" rtl="0">
              <a:lnSpc>
                <a:spcPct val="100000"/>
              </a:lnSpc>
              <a:spcBef>
                <a:spcPts val="0"/>
              </a:spcBef>
              <a:spcAft>
                <a:spcPts val="0"/>
              </a:spcAft>
              <a:buSzPts val="1000"/>
              <a:buChar char="○"/>
              <a:defRPr sz="1000"/>
            </a:lvl5pPr>
            <a:lvl6pPr lvl="5" algn="ctr" rtl="0">
              <a:lnSpc>
                <a:spcPct val="100000"/>
              </a:lnSpc>
              <a:spcBef>
                <a:spcPts val="0"/>
              </a:spcBef>
              <a:spcAft>
                <a:spcPts val="0"/>
              </a:spcAft>
              <a:buSzPts val="1000"/>
              <a:buChar char="■"/>
              <a:defRPr sz="1000"/>
            </a:lvl6pPr>
            <a:lvl7pPr lvl="6" algn="ctr" rtl="0">
              <a:lnSpc>
                <a:spcPct val="100000"/>
              </a:lnSpc>
              <a:spcBef>
                <a:spcPts val="0"/>
              </a:spcBef>
              <a:spcAft>
                <a:spcPts val="0"/>
              </a:spcAft>
              <a:buSzPts val="1000"/>
              <a:buChar char="●"/>
              <a:defRPr sz="1000"/>
            </a:lvl7pPr>
            <a:lvl8pPr lvl="7" algn="ctr" rtl="0">
              <a:lnSpc>
                <a:spcPct val="100000"/>
              </a:lnSpc>
              <a:spcBef>
                <a:spcPts val="0"/>
              </a:spcBef>
              <a:spcAft>
                <a:spcPts val="0"/>
              </a:spcAft>
              <a:buSzPts val="1000"/>
              <a:buChar char="○"/>
              <a:defRPr sz="1000"/>
            </a:lvl8pPr>
            <a:lvl9pPr lvl="8" algn="ctr" rtl="0">
              <a:lnSpc>
                <a:spcPct val="100000"/>
              </a:lnSpc>
              <a:spcBef>
                <a:spcPts val="0"/>
              </a:spcBef>
              <a:spcAft>
                <a:spcPts val="0"/>
              </a:spcAft>
              <a:buSzPts val="1000"/>
              <a:buChar char="■"/>
              <a:defRPr sz="1000"/>
            </a:lvl9pPr>
          </a:lstStyle>
          <a:p>
            <a:endParaRPr/>
          </a:p>
        </p:txBody>
      </p:sp>
      <p:pic>
        <p:nvPicPr>
          <p:cNvPr id="543" name="Google Shape;543;p59"/>
          <p:cNvPicPr preferRelativeResize="0"/>
          <p:nvPr/>
        </p:nvPicPr>
        <p:blipFill>
          <a:blip r:embed="rId5">
            <a:alphaModFix/>
          </a:blip>
          <a:stretch>
            <a:fillRect/>
          </a:stretch>
        </p:blipFill>
        <p:spPr>
          <a:xfrm flipH="1">
            <a:off x="5071778" y="-1374105"/>
            <a:ext cx="4072221" cy="3674359"/>
          </a:xfrm>
          <a:prstGeom prst="rect">
            <a:avLst/>
          </a:prstGeom>
          <a:noFill/>
          <a:ln>
            <a:noFill/>
          </a:ln>
        </p:spPr>
      </p:pic>
      <p:pic>
        <p:nvPicPr>
          <p:cNvPr id="544" name="Google Shape;544;p59"/>
          <p:cNvPicPr preferRelativeResize="0"/>
          <p:nvPr/>
        </p:nvPicPr>
        <p:blipFill>
          <a:blip r:embed="rId5">
            <a:alphaModFix/>
          </a:blip>
          <a:stretch>
            <a:fillRect/>
          </a:stretch>
        </p:blipFill>
        <p:spPr>
          <a:xfrm rot="10800000">
            <a:off x="5058749" y="2776786"/>
            <a:ext cx="4072221" cy="3674359"/>
          </a:xfrm>
          <a:prstGeom prst="rect">
            <a:avLst/>
          </a:prstGeom>
          <a:noFill/>
          <a:ln>
            <a:noFill/>
          </a:ln>
        </p:spPr>
      </p:pic>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only 11">
  <p:cSld name="CUSTOM_29">
    <p:spTree>
      <p:nvGrpSpPr>
        <p:cNvPr id="1" name="Shape 545"/>
        <p:cNvGrpSpPr/>
        <p:nvPr/>
      </p:nvGrpSpPr>
      <p:grpSpPr>
        <a:xfrm>
          <a:off x="0" y="0"/>
          <a:ext cx="0" cy="0"/>
          <a:chOff x="0" y="0"/>
          <a:chExt cx="0" cy="0"/>
        </a:xfrm>
      </p:grpSpPr>
      <p:sp>
        <p:nvSpPr>
          <p:cNvPr id="546" name="Google Shape;546;p60"/>
          <p:cNvSpPr txBox="1">
            <a:spLocks noGrp="1"/>
          </p:cNvSpPr>
          <p:nvPr>
            <p:ph type="ctrTitle"/>
          </p:nvPr>
        </p:nvSpPr>
        <p:spPr>
          <a:xfrm flipH="1">
            <a:off x="540000" y="456180"/>
            <a:ext cx="80640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pic>
        <p:nvPicPr>
          <p:cNvPr id="547" name="Google Shape;547;p60"/>
          <p:cNvPicPr preferRelativeResize="0"/>
          <p:nvPr/>
        </p:nvPicPr>
        <p:blipFill>
          <a:blip r:embed="rId2">
            <a:alphaModFix/>
          </a:blip>
          <a:stretch>
            <a:fillRect/>
          </a:stretch>
        </p:blipFill>
        <p:spPr>
          <a:xfrm rot="10800000">
            <a:off x="7770966" y="3973492"/>
            <a:ext cx="2300675" cy="2075900"/>
          </a:xfrm>
          <a:prstGeom prst="rect">
            <a:avLst/>
          </a:prstGeom>
          <a:noFill/>
          <a:ln>
            <a:noFill/>
          </a:ln>
        </p:spPr>
      </p:pic>
      <p:pic>
        <p:nvPicPr>
          <p:cNvPr id="548" name="Google Shape;548;p60"/>
          <p:cNvPicPr preferRelativeResize="0"/>
          <p:nvPr/>
        </p:nvPicPr>
        <p:blipFill>
          <a:blip r:embed="rId2">
            <a:alphaModFix/>
          </a:blip>
          <a:stretch>
            <a:fillRect/>
          </a:stretch>
        </p:blipFill>
        <p:spPr>
          <a:xfrm rot="10800000" flipH="1">
            <a:off x="-918995" y="3893567"/>
            <a:ext cx="2300675" cy="2075900"/>
          </a:xfrm>
          <a:prstGeom prst="rect">
            <a:avLst/>
          </a:prstGeom>
          <a:noFill/>
          <a:ln>
            <a:noFill/>
          </a:ln>
        </p:spPr>
      </p:pic>
      <p:pic>
        <p:nvPicPr>
          <p:cNvPr id="549" name="Google Shape;549;p60"/>
          <p:cNvPicPr preferRelativeResize="0"/>
          <p:nvPr/>
        </p:nvPicPr>
        <p:blipFill>
          <a:blip r:embed="rId2">
            <a:alphaModFix/>
          </a:blip>
          <a:stretch>
            <a:fillRect/>
          </a:stretch>
        </p:blipFill>
        <p:spPr>
          <a:xfrm flipH="1">
            <a:off x="7769829" y="-210835"/>
            <a:ext cx="2300675" cy="2075900"/>
          </a:xfrm>
          <a:prstGeom prst="rect">
            <a:avLst/>
          </a:prstGeom>
          <a:noFill/>
          <a:ln>
            <a:noFill/>
          </a:ln>
        </p:spPr>
      </p:pic>
      <p:pic>
        <p:nvPicPr>
          <p:cNvPr id="550" name="Google Shape;550;p60"/>
          <p:cNvPicPr preferRelativeResize="0"/>
          <p:nvPr/>
        </p:nvPicPr>
        <p:blipFill>
          <a:blip r:embed="rId2">
            <a:alphaModFix/>
          </a:blip>
          <a:stretch>
            <a:fillRect/>
          </a:stretch>
        </p:blipFill>
        <p:spPr>
          <a:xfrm>
            <a:off x="-929394" y="-130910"/>
            <a:ext cx="2300675" cy="20759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2"/>
        <p:cNvGrpSpPr/>
        <p:nvPr/>
      </p:nvGrpSpPr>
      <p:grpSpPr>
        <a:xfrm>
          <a:off x="0" y="0"/>
          <a:ext cx="0" cy="0"/>
          <a:chOff x="0" y="0"/>
          <a:chExt cx="0" cy="0"/>
        </a:xfrm>
      </p:grpSpPr>
      <p:sp>
        <p:nvSpPr>
          <p:cNvPr id="43" name="Google Shape;43;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44" name="Google Shape;44;p7"/>
          <p:cNvPicPr preferRelativeResize="0"/>
          <p:nvPr/>
        </p:nvPicPr>
        <p:blipFill>
          <a:blip r:embed="rId2">
            <a:alphaModFix/>
          </a:blip>
          <a:stretch>
            <a:fillRect/>
          </a:stretch>
        </p:blipFill>
        <p:spPr>
          <a:xfrm>
            <a:off x="0" y="0"/>
            <a:ext cx="2300675" cy="2075900"/>
          </a:xfrm>
          <a:prstGeom prst="rect">
            <a:avLst/>
          </a:prstGeom>
          <a:noFill/>
          <a:ln>
            <a:noFill/>
          </a:ln>
        </p:spPr>
      </p:pic>
      <p:pic>
        <p:nvPicPr>
          <p:cNvPr id="45" name="Google Shape;45;p7"/>
          <p:cNvPicPr preferRelativeResize="0"/>
          <p:nvPr/>
        </p:nvPicPr>
        <p:blipFill>
          <a:blip r:embed="rId2">
            <a:alphaModFix/>
          </a:blip>
          <a:stretch>
            <a:fillRect/>
          </a:stretch>
        </p:blipFill>
        <p:spPr>
          <a:xfrm rot="10800000">
            <a:off x="6843325" y="3067600"/>
            <a:ext cx="2300675" cy="2075900"/>
          </a:xfrm>
          <a:prstGeom prst="rect">
            <a:avLst/>
          </a:prstGeom>
          <a:noFill/>
          <a:ln>
            <a:noFill/>
          </a:ln>
        </p:spPr>
      </p:pic>
      <p:sp>
        <p:nvSpPr>
          <p:cNvPr id="46" name="Google Shape;46;p7"/>
          <p:cNvSpPr txBox="1">
            <a:spLocks noGrp="1"/>
          </p:cNvSpPr>
          <p:nvPr>
            <p:ph type="ctrTitle"/>
          </p:nvPr>
        </p:nvSpPr>
        <p:spPr>
          <a:xfrm flipH="1">
            <a:off x="355600" y="2236500"/>
            <a:ext cx="3956100" cy="670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FFFF"/>
              </a:buClr>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47" name="Google Shape;47;p7"/>
          <p:cNvSpPr txBox="1">
            <a:spLocks noGrp="1"/>
          </p:cNvSpPr>
          <p:nvPr>
            <p:ph type="subTitle" idx="1"/>
          </p:nvPr>
        </p:nvSpPr>
        <p:spPr>
          <a:xfrm>
            <a:off x="4825200" y="1728900"/>
            <a:ext cx="2490300" cy="1685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12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a:endParaRPr/>
          </a:p>
        </p:txBody>
      </p:sp>
      <p:cxnSp>
        <p:nvCxnSpPr>
          <p:cNvPr id="48" name="Google Shape;48;p7"/>
          <p:cNvCxnSpPr/>
          <p:nvPr/>
        </p:nvCxnSpPr>
        <p:spPr>
          <a:xfrm>
            <a:off x="4572000" y="1228200"/>
            <a:ext cx="0" cy="268710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itle only 12">
  <p:cSld name="CUSTOM_62">
    <p:spTree>
      <p:nvGrpSpPr>
        <p:cNvPr id="1" name="Shape 551"/>
        <p:cNvGrpSpPr/>
        <p:nvPr/>
      </p:nvGrpSpPr>
      <p:grpSpPr>
        <a:xfrm>
          <a:off x="0" y="0"/>
          <a:ext cx="0" cy="0"/>
          <a:chOff x="0" y="0"/>
          <a:chExt cx="0" cy="0"/>
        </a:xfrm>
      </p:grpSpPr>
      <p:sp>
        <p:nvSpPr>
          <p:cNvPr id="552" name="Google Shape;552;p61"/>
          <p:cNvSpPr txBox="1">
            <a:spLocks noGrp="1"/>
          </p:cNvSpPr>
          <p:nvPr>
            <p:ph type="ctrTitle"/>
          </p:nvPr>
        </p:nvSpPr>
        <p:spPr>
          <a:xfrm flipH="1">
            <a:off x="540000" y="456180"/>
            <a:ext cx="80640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pic>
        <p:nvPicPr>
          <p:cNvPr id="553" name="Google Shape;553;p61"/>
          <p:cNvPicPr preferRelativeResize="0"/>
          <p:nvPr/>
        </p:nvPicPr>
        <p:blipFill>
          <a:blip r:embed="rId2">
            <a:alphaModFix/>
          </a:blip>
          <a:stretch>
            <a:fillRect/>
          </a:stretch>
        </p:blipFill>
        <p:spPr>
          <a:xfrm flipH="1">
            <a:off x="7769829" y="-210835"/>
            <a:ext cx="2300675" cy="2075900"/>
          </a:xfrm>
          <a:prstGeom prst="rect">
            <a:avLst/>
          </a:prstGeom>
          <a:noFill/>
          <a:ln>
            <a:noFill/>
          </a:ln>
        </p:spPr>
      </p:pic>
      <p:pic>
        <p:nvPicPr>
          <p:cNvPr id="554" name="Google Shape;554;p61"/>
          <p:cNvPicPr preferRelativeResize="0"/>
          <p:nvPr/>
        </p:nvPicPr>
        <p:blipFill>
          <a:blip r:embed="rId2">
            <a:alphaModFix/>
          </a:blip>
          <a:stretch>
            <a:fillRect/>
          </a:stretch>
        </p:blipFill>
        <p:spPr>
          <a:xfrm>
            <a:off x="-929394" y="-130910"/>
            <a:ext cx="2300675" cy="2075900"/>
          </a:xfrm>
          <a:prstGeom prst="rect">
            <a:avLst/>
          </a:prstGeom>
          <a:noFill/>
          <a:ln>
            <a:noFill/>
          </a:ln>
        </p:spPr>
      </p:pic>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Title and text 9">
  <p:cSld name="CUSTOM_33">
    <p:spTree>
      <p:nvGrpSpPr>
        <p:cNvPr id="1" name="Shape 555"/>
        <p:cNvGrpSpPr/>
        <p:nvPr/>
      </p:nvGrpSpPr>
      <p:grpSpPr>
        <a:xfrm>
          <a:off x="0" y="0"/>
          <a:ext cx="0" cy="0"/>
          <a:chOff x="0" y="0"/>
          <a:chExt cx="0" cy="0"/>
        </a:xfrm>
      </p:grpSpPr>
      <p:sp>
        <p:nvSpPr>
          <p:cNvPr id="556" name="Google Shape;556;p62"/>
          <p:cNvSpPr txBox="1">
            <a:spLocks noGrp="1"/>
          </p:cNvSpPr>
          <p:nvPr>
            <p:ph type="ctrTitle"/>
          </p:nvPr>
        </p:nvSpPr>
        <p:spPr>
          <a:xfrm flipH="1">
            <a:off x="540000" y="455570"/>
            <a:ext cx="80640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557" name="Google Shape;557;p62"/>
          <p:cNvSpPr txBox="1">
            <a:spLocks noGrp="1"/>
          </p:cNvSpPr>
          <p:nvPr>
            <p:ph type="subTitle" idx="1"/>
          </p:nvPr>
        </p:nvSpPr>
        <p:spPr>
          <a:xfrm>
            <a:off x="2588100" y="2210650"/>
            <a:ext cx="3967800" cy="1844400"/>
          </a:xfrm>
          <a:prstGeom prst="rect">
            <a:avLst/>
          </a:prstGeom>
        </p:spPr>
        <p:txBody>
          <a:bodyPr spcFirstLastPara="1" wrap="square" lIns="91425" tIns="91425" rIns="91425" bIns="91425" anchor="t" anchorCtr="0">
            <a:noAutofit/>
          </a:bodyPr>
          <a:lstStyle>
            <a:lvl1pPr marR="50800" lvl="0" rtl="0">
              <a:lnSpc>
                <a:spcPct val="100000"/>
              </a:lnSpc>
              <a:spcBef>
                <a:spcPts val="0"/>
              </a:spcBef>
              <a:spcAft>
                <a:spcPts val="0"/>
              </a:spcAft>
              <a:buSzPts val="1200"/>
              <a:buChar char="●"/>
              <a:defRPr sz="1400"/>
            </a:lvl1pPr>
            <a:lvl2pPr lvl="1" algn="ctr" rtl="0">
              <a:lnSpc>
                <a:spcPct val="100000"/>
              </a:lnSpc>
              <a:spcBef>
                <a:spcPts val="0"/>
              </a:spcBef>
              <a:spcAft>
                <a:spcPts val="0"/>
              </a:spcAft>
              <a:buSzPts val="1000"/>
              <a:buChar char="○"/>
              <a:defRPr sz="1000"/>
            </a:lvl2pPr>
            <a:lvl3pPr lvl="2" algn="ctr" rtl="0">
              <a:lnSpc>
                <a:spcPct val="100000"/>
              </a:lnSpc>
              <a:spcBef>
                <a:spcPts val="0"/>
              </a:spcBef>
              <a:spcAft>
                <a:spcPts val="0"/>
              </a:spcAft>
              <a:buSzPts val="1000"/>
              <a:buChar char="■"/>
              <a:defRPr sz="1000"/>
            </a:lvl3pPr>
            <a:lvl4pPr lvl="3" algn="ctr" rtl="0">
              <a:lnSpc>
                <a:spcPct val="100000"/>
              </a:lnSpc>
              <a:spcBef>
                <a:spcPts val="0"/>
              </a:spcBef>
              <a:spcAft>
                <a:spcPts val="0"/>
              </a:spcAft>
              <a:buSzPts val="1000"/>
              <a:buChar char="●"/>
              <a:defRPr sz="1000"/>
            </a:lvl4pPr>
            <a:lvl5pPr lvl="4" algn="ctr" rtl="0">
              <a:lnSpc>
                <a:spcPct val="100000"/>
              </a:lnSpc>
              <a:spcBef>
                <a:spcPts val="0"/>
              </a:spcBef>
              <a:spcAft>
                <a:spcPts val="0"/>
              </a:spcAft>
              <a:buSzPts val="1000"/>
              <a:buChar char="○"/>
              <a:defRPr sz="1000"/>
            </a:lvl5pPr>
            <a:lvl6pPr lvl="5" algn="ctr" rtl="0">
              <a:lnSpc>
                <a:spcPct val="100000"/>
              </a:lnSpc>
              <a:spcBef>
                <a:spcPts val="0"/>
              </a:spcBef>
              <a:spcAft>
                <a:spcPts val="0"/>
              </a:spcAft>
              <a:buSzPts val="1000"/>
              <a:buChar char="■"/>
              <a:defRPr sz="1000"/>
            </a:lvl6pPr>
            <a:lvl7pPr lvl="6" algn="ctr" rtl="0">
              <a:lnSpc>
                <a:spcPct val="100000"/>
              </a:lnSpc>
              <a:spcBef>
                <a:spcPts val="0"/>
              </a:spcBef>
              <a:spcAft>
                <a:spcPts val="0"/>
              </a:spcAft>
              <a:buSzPts val="1000"/>
              <a:buChar char="●"/>
              <a:defRPr sz="1000"/>
            </a:lvl7pPr>
            <a:lvl8pPr lvl="7" algn="ctr" rtl="0">
              <a:lnSpc>
                <a:spcPct val="100000"/>
              </a:lnSpc>
              <a:spcBef>
                <a:spcPts val="0"/>
              </a:spcBef>
              <a:spcAft>
                <a:spcPts val="0"/>
              </a:spcAft>
              <a:buSzPts val="1000"/>
              <a:buChar char="○"/>
              <a:defRPr sz="1000"/>
            </a:lvl8pPr>
            <a:lvl9pPr lvl="8" algn="ctr" rtl="0">
              <a:lnSpc>
                <a:spcPct val="100000"/>
              </a:lnSpc>
              <a:spcBef>
                <a:spcPts val="0"/>
              </a:spcBef>
              <a:spcAft>
                <a:spcPts val="0"/>
              </a:spcAft>
              <a:buSzPts val="1000"/>
              <a:buChar char="■"/>
              <a:defRPr sz="1000"/>
            </a:lvl9pPr>
          </a:lstStyle>
          <a:p>
            <a:endParaRPr/>
          </a:p>
        </p:txBody>
      </p:sp>
      <p:sp>
        <p:nvSpPr>
          <p:cNvPr id="558" name="Google Shape;558;p62">
            <a:hlinkClick r:id="rId2"/>
          </p:cNvPr>
          <p:cNvSpPr txBox="1">
            <a:spLocks noGrp="1"/>
          </p:cNvSpPr>
          <p:nvPr>
            <p:ph type="ctrTitle" idx="2"/>
          </p:nvPr>
        </p:nvSpPr>
        <p:spPr>
          <a:xfrm>
            <a:off x="3224100" y="1799442"/>
            <a:ext cx="2695800" cy="265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pic>
        <p:nvPicPr>
          <p:cNvPr id="559" name="Google Shape;559;p62"/>
          <p:cNvPicPr preferRelativeResize="0"/>
          <p:nvPr/>
        </p:nvPicPr>
        <p:blipFill>
          <a:blip r:embed="rId3">
            <a:alphaModFix/>
          </a:blip>
          <a:stretch>
            <a:fillRect/>
          </a:stretch>
        </p:blipFill>
        <p:spPr>
          <a:xfrm rot="10800000">
            <a:off x="7247964" y="3287692"/>
            <a:ext cx="2300675" cy="2075900"/>
          </a:xfrm>
          <a:prstGeom prst="rect">
            <a:avLst/>
          </a:prstGeom>
          <a:noFill/>
          <a:ln>
            <a:noFill/>
          </a:ln>
        </p:spPr>
      </p:pic>
      <p:pic>
        <p:nvPicPr>
          <p:cNvPr id="560" name="Google Shape;560;p62"/>
          <p:cNvPicPr preferRelativeResize="0"/>
          <p:nvPr/>
        </p:nvPicPr>
        <p:blipFill>
          <a:blip r:embed="rId3">
            <a:alphaModFix/>
          </a:blip>
          <a:stretch>
            <a:fillRect/>
          </a:stretch>
        </p:blipFill>
        <p:spPr>
          <a:xfrm rot="10800000" flipH="1">
            <a:off x="-984228" y="3207767"/>
            <a:ext cx="2300675" cy="2075900"/>
          </a:xfrm>
          <a:prstGeom prst="rect">
            <a:avLst/>
          </a:prstGeom>
          <a:noFill/>
          <a:ln>
            <a:noFill/>
          </a:ln>
        </p:spPr>
      </p:pic>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Background 1">
  <p:cSld name="CUSTOM_41">
    <p:spTree>
      <p:nvGrpSpPr>
        <p:cNvPr id="1" name="Shape 561"/>
        <p:cNvGrpSpPr/>
        <p:nvPr/>
      </p:nvGrpSpPr>
      <p:grpSpPr>
        <a:xfrm>
          <a:off x="0" y="0"/>
          <a:ext cx="0" cy="0"/>
          <a:chOff x="0" y="0"/>
          <a:chExt cx="0" cy="0"/>
        </a:xfrm>
      </p:grpSpPr>
      <p:pic>
        <p:nvPicPr>
          <p:cNvPr id="562" name="Google Shape;562;p63"/>
          <p:cNvPicPr preferRelativeResize="0"/>
          <p:nvPr/>
        </p:nvPicPr>
        <p:blipFill>
          <a:blip r:embed="rId2">
            <a:alphaModFix/>
          </a:blip>
          <a:stretch>
            <a:fillRect/>
          </a:stretch>
        </p:blipFill>
        <p:spPr>
          <a:xfrm rot="10800000">
            <a:off x="6843313" y="-9498"/>
            <a:ext cx="2300675" cy="2075900"/>
          </a:xfrm>
          <a:prstGeom prst="rect">
            <a:avLst/>
          </a:prstGeom>
          <a:noFill/>
          <a:ln>
            <a:noFill/>
          </a:ln>
        </p:spPr>
      </p:pic>
      <p:pic>
        <p:nvPicPr>
          <p:cNvPr id="563" name="Google Shape;563;p63"/>
          <p:cNvPicPr preferRelativeResize="0"/>
          <p:nvPr/>
        </p:nvPicPr>
        <p:blipFill>
          <a:blip r:embed="rId2">
            <a:alphaModFix/>
          </a:blip>
          <a:stretch>
            <a:fillRect/>
          </a:stretch>
        </p:blipFill>
        <p:spPr>
          <a:xfrm rot="10800000" flipH="1">
            <a:off x="-12" y="-9498"/>
            <a:ext cx="2300675" cy="2075900"/>
          </a:xfrm>
          <a:prstGeom prst="rect">
            <a:avLst/>
          </a:prstGeom>
          <a:noFill/>
          <a:ln>
            <a:noFill/>
          </a:ln>
        </p:spPr>
      </p:pic>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Background 2">
  <p:cSld name="CUSTOM_41_1">
    <p:spTree>
      <p:nvGrpSpPr>
        <p:cNvPr id="1" name="Shape 564"/>
        <p:cNvGrpSpPr/>
        <p:nvPr/>
      </p:nvGrpSpPr>
      <p:grpSpPr>
        <a:xfrm>
          <a:off x="0" y="0"/>
          <a:ext cx="0" cy="0"/>
          <a:chOff x="0" y="0"/>
          <a:chExt cx="0" cy="0"/>
        </a:xfrm>
      </p:grpSpPr>
      <p:pic>
        <p:nvPicPr>
          <p:cNvPr id="565" name="Google Shape;565;p64"/>
          <p:cNvPicPr preferRelativeResize="0"/>
          <p:nvPr/>
        </p:nvPicPr>
        <p:blipFill>
          <a:blip r:embed="rId2">
            <a:alphaModFix/>
          </a:blip>
          <a:stretch>
            <a:fillRect/>
          </a:stretch>
        </p:blipFill>
        <p:spPr>
          <a:xfrm rot="10800000">
            <a:off x="7247964" y="3135292"/>
            <a:ext cx="2300675" cy="2075900"/>
          </a:xfrm>
          <a:prstGeom prst="rect">
            <a:avLst/>
          </a:prstGeom>
          <a:noFill/>
          <a:ln>
            <a:noFill/>
          </a:ln>
        </p:spPr>
      </p:pic>
      <p:pic>
        <p:nvPicPr>
          <p:cNvPr id="566" name="Google Shape;566;p64"/>
          <p:cNvPicPr preferRelativeResize="0"/>
          <p:nvPr/>
        </p:nvPicPr>
        <p:blipFill>
          <a:blip r:embed="rId2">
            <a:alphaModFix/>
          </a:blip>
          <a:stretch>
            <a:fillRect/>
          </a:stretch>
        </p:blipFill>
        <p:spPr>
          <a:xfrm rot="10800000" flipH="1">
            <a:off x="-984228" y="3055367"/>
            <a:ext cx="2300675" cy="20759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9"/>
        <p:cNvGrpSpPr/>
        <p:nvPr/>
      </p:nvGrpSpPr>
      <p:grpSpPr>
        <a:xfrm>
          <a:off x="0" y="0"/>
          <a:ext cx="0" cy="0"/>
          <a:chOff x="0" y="0"/>
          <a:chExt cx="0" cy="0"/>
        </a:xfrm>
      </p:grpSpPr>
      <p:sp>
        <p:nvSpPr>
          <p:cNvPr id="50" name="Google Shape;5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1" name="Google Shape;51;p8"/>
          <p:cNvSpPr txBox="1">
            <a:spLocks noGrp="1"/>
          </p:cNvSpPr>
          <p:nvPr>
            <p:ph type="subTitle" idx="1"/>
          </p:nvPr>
        </p:nvSpPr>
        <p:spPr>
          <a:xfrm>
            <a:off x="5427750" y="1819787"/>
            <a:ext cx="2857500" cy="51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52" name="Google Shape;52;p8"/>
          <p:cNvSpPr txBox="1">
            <a:spLocks noGrp="1"/>
          </p:cNvSpPr>
          <p:nvPr>
            <p:ph type="ctrTitle"/>
          </p:nvPr>
        </p:nvSpPr>
        <p:spPr>
          <a:xfrm flipH="1">
            <a:off x="5427750" y="981587"/>
            <a:ext cx="2857500" cy="8382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4800"/>
              <a:buNone/>
              <a:defRPr sz="5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pic>
        <p:nvPicPr>
          <p:cNvPr id="53" name="Google Shape;53;p8"/>
          <p:cNvPicPr preferRelativeResize="0"/>
          <p:nvPr/>
        </p:nvPicPr>
        <p:blipFill>
          <a:blip r:embed="rId2">
            <a:alphaModFix/>
          </a:blip>
          <a:stretch>
            <a:fillRect/>
          </a:stretch>
        </p:blipFill>
        <p:spPr>
          <a:xfrm rot="5400000">
            <a:off x="-751762" y="3062175"/>
            <a:ext cx="3802725" cy="3431200"/>
          </a:xfrm>
          <a:prstGeom prst="rect">
            <a:avLst/>
          </a:prstGeom>
          <a:noFill/>
          <a:ln>
            <a:noFill/>
          </a:ln>
        </p:spPr>
      </p:pic>
      <p:pic>
        <p:nvPicPr>
          <p:cNvPr id="54" name="Google Shape;54;p8"/>
          <p:cNvPicPr preferRelativeResize="0"/>
          <p:nvPr/>
        </p:nvPicPr>
        <p:blipFill>
          <a:blip r:embed="rId2">
            <a:alphaModFix/>
          </a:blip>
          <a:stretch>
            <a:fillRect/>
          </a:stretch>
        </p:blipFill>
        <p:spPr>
          <a:xfrm>
            <a:off x="-1718562" y="-1160625"/>
            <a:ext cx="3802725" cy="34312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5"/>
        <p:cNvGrpSpPr/>
        <p:nvPr/>
      </p:nvGrpSpPr>
      <p:grpSpPr>
        <a:xfrm>
          <a:off x="0" y="0"/>
          <a:ext cx="0" cy="0"/>
          <a:chOff x="0" y="0"/>
          <a:chExt cx="0" cy="0"/>
        </a:xfrm>
      </p:grpSpPr>
      <p:sp>
        <p:nvSpPr>
          <p:cNvPr id="56" name="Google Shape;56;p9"/>
          <p:cNvSpPr txBox="1">
            <a:spLocks noGrp="1"/>
          </p:cNvSpPr>
          <p:nvPr>
            <p:ph type="subTitle" idx="1"/>
          </p:nvPr>
        </p:nvSpPr>
        <p:spPr>
          <a:xfrm>
            <a:off x="2101725" y="3712858"/>
            <a:ext cx="21750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57" name="Google Shape;57;p9"/>
          <p:cNvSpPr txBox="1">
            <a:spLocks noGrp="1"/>
          </p:cNvSpPr>
          <p:nvPr>
            <p:ph type="subTitle" idx="2"/>
          </p:nvPr>
        </p:nvSpPr>
        <p:spPr>
          <a:xfrm>
            <a:off x="4789400" y="3715662"/>
            <a:ext cx="21750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58" name="Google Shape;58;p9"/>
          <p:cNvSpPr txBox="1">
            <a:spLocks noGrp="1"/>
          </p:cNvSpPr>
          <p:nvPr>
            <p:ph type="subTitle" idx="3"/>
          </p:nvPr>
        </p:nvSpPr>
        <p:spPr>
          <a:xfrm>
            <a:off x="2101725" y="3396845"/>
            <a:ext cx="21750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spcBef>
                <a:spcPts val="0"/>
              </a:spcBef>
              <a:spcAft>
                <a:spcPts val="0"/>
              </a:spcAft>
              <a:buSzPts val="1600"/>
              <a:buFont typeface="Squada One"/>
              <a:buNone/>
              <a:defRPr sz="1600">
                <a:latin typeface="Squada One"/>
                <a:ea typeface="Squada One"/>
                <a:cs typeface="Squada One"/>
                <a:sym typeface="Squada One"/>
              </a:defRPr>
            </a:lvl2pPr>
            <a:lvl3pPr lvl="2" rtl="0">
              <a:spcBef>
                <a:spcPts val="1600"/>
              </a:spcBef>
              <a:spcAft>
                <a:spcPts val="0"/>
              </a:spcAft>
              <a:buSzPts val="1600"/>
              <a:buFont typeface="Squada One"/>
              <a:buNone/>
              <a:defRPr sz="1600">
                <a:latin typeface="Squada One"/>
                <a:ea typeface="Squada One"/>
                <a:cs typeface="Squada One"/>
                <a:sym typeface="Squada One"/>
              </a:defRPr>
            </a:lvl3pPr>
            <a:lvl4pPr lvl="3" rtl="0">
              <a:spcBef>
                <a:spcPts val="1600"/>
              </a:spcBef>
              <a:spcAft>
                <a:spcPts val="0"/>
              </a:spcAft>
              <a:buSzPts val="1600"/>
              <a:buFont typeface="Squada One"/>
              <a:buNone/>
              <a:defRPr sz="1600">
                <a:latin typeface="Squada One"/>
                <a:ea typeface="Squada One"/>
                <a:cs typeface="Squada One"/>
                <a:sym typeface="Squada One"/>
              </a:defRPr>
            </a:lvl4pPr>
            <a:lvl5pPr lvl="4" rtl="0">
              <a:spcBef>
                <a:spcPts val="1600"/>
              </a:spcBef>
              <a:spcAft>
                <a:spcPts val="0"/>
              </a:spcAft>
              <a:buSzPts val="1600"/>
              <a:buFont typeface="Squada One"/>
              <a:buNone/>
              <a:defRPr sz="1600">
                <a:latin typeface="Squada One"/>
                <a:ea typeface="Squada One"/>
                <a:cs typeface="Squada One"/>
                <a:sym typeface="Squada One"/>
              </a:defRPr>
            </a:lvl5pPr>
            <a:lvl6pPr lvl="5" rtl="0">
              <a:spcBef>
                <a:spcPts val="1600"/>
              </a:spcBef>
              <a:spcAft>
                <a:spcPts val="0"/>
              </a:spcAft>
              <a:buSzPts val="1600"/>
              <a:buFont typeface="Squada One"/>
              <a:buNone/>
              <a:defRPr sz="1600">
                <a:latin typeface="Squada One"/>
                <a:ea typeface="Squada One"/>
                <a:cs typeface="Squada One"/>
                <a:sym typeface="Squada One"/>
              </a:defRPr>
            </a:lvl6pPr>
            <a:lvl7pPr lvl="6" rtl="0">
              <a:spcBef>
                <a:spcPts val="1600"/>
              </a:spcBef>
              <a:spcAft>
                <a:spcPts val="0"/>
              </a:spcAft>
              <a:buSzPts val="1600"/>
              <a:buFont typeface="Squada One"/>
              <a:buNone/>
              <a:defRPr sz="1600">
                <a:latin typeface="Squada One"/>
                <a:ea typeface="Squada One"/>
                <a:cs typeface="Squada One"/>
                <a:sym typeface="Squada One"/>
              </a:defRPr>
            </a:lvl7pPr>
            <a:lvl8pPr lvl="7" rtl="0">
              <a:spcBef>
                <a:spcPts val="1600"/>
              </a:spcBef>
              <a:spcAft>
                <a:spcPts val="0"/>
              </a:spcAft>
              <a:buSzPts val="1600"/>
              <a:buFont typeface="Squada One"/>
              <a:buNone/>
              <a:defRPr sz="1600">
                <a:latin typeface="Squada One"/>
                <a:ea typeface="Squada One"/>
                <a:cs typeface="Squada One"/>
                <a:sym typeface="Squada One"/>
              </a:defRPr>
            </a:lvl8pPr>
            <a:lvl9pPr lvl="8" rtl="0">
              <a:spcBef>
                <a:spcPts val="1600"/>
              </a:spcBef>
              <a:spcAft>
                <a:spcPts val="1600"/>
              </a:spcAft>
              <a:buSzPts val="1600"/>
              <a:buFont typeface="Squada One"/>
              <a:buNone/>
              <a:defRPr sz="1600">
                <a:latin typeface="Squada One"/>
                <a:ea typeface="Squada One"/>
                <a:cs typeface="Squada One"/>
                <a:sym typeface="Squada One"/>
              </a:defRPr>
            </a:lvl9pPr>
          </a:lstStyle>
          <a:p>
            <a:endParaRPr/>
          </a:p>
        </p:txBody>
      </p:sp>
      <p:sp>
        <p:nvSpPr>
          <p:cNvPr id="59" name="Google Shape;59;p9"/>
          <p:cNvSpPr txBox="1">
            <a:spLocks noGrp="1"/>
          </p:cNvSpPr>
          <p:nvPr>
            <p:ph type="subTitle" idx="4"/>
          </p:nvPr>
        </p:nvSpPr>
        <p:spPr>
          <a:xfrm>
            <a:off x="4789400" y="3395392"/>
            <a:ext cx="21570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spcBef>
                <a:spcPts val="0"/>
              </a:spcBef>
              <a:spcAft>
                <a:spcPts val="0"/>
              </a:spcAft>
              <a:buSzPts val="1600"/>
              <a:buFont typeface="Squada One"/>
              <a:buNone/>
              <a:defRPr sz="1600">
                <a:latin typeface="Squada One"/>
                <a:ea typeface="Squada One"/>
                <a:cs typeface="Squada One"/>
                <a:sym typeface="Squada One"/>
              </a:defRPr>
            </a:lvl2pPr>
            <a:lvl3pPr lvl="2" rtl="0">
              <a:spcBef>
                <a:spcPts val="1600"/>
              </a:spcBef>
              <a:spcAft>
                <a:spcPts val="0"/>
              </a:spcAft>
              <a:buSzPts val="1600"/>
              <a:buFont typeface="Squada One"/>
              <a:buNone/>
              <a:defRPr sz="1600">
                <a:latin typeface="Squada One"/>
                <a:ea typeface="Squada One"/>
                <a:cs typeface="Squada One"/>
                <a:sym typeface="Squada One"/>
              </a:defRPr>
            </a:lvl3pPr>
            <a:lvl4pPr lvl="3" rtl="0">
              <a:spcBef>
                <a:spcPts val="1600"/>
              </a:spcBef>
              <a:spcAft>
                <a:spcPts val="0"/>
              </a:spcAft>
              <a:buSzPts val="1600"/>
              <a:buFont typeface="Squada One"/>
              <a:buNone/>
              <a:defRPr sz="1600">
                <a:latin typeface="Squada One"/>
                <a:ea typeface="Squada One"/>
                <a:cs typeface="Squada One"/>
                <a:sym typeface="Squada One"/>
              </a:defRPr>
            </a:lvl4pPr>
            <a:lvl5pPr lvl="4" rtl="0">
              <a:spcBef>
                <a:spcPts val="1600"/>
              </a:spcBef>
              <a:spcAft>
                <a:spcPts val="0"/>
              </a:spcAft>
              <a:buSzPts val="1600"/>
              <a:buFont typeface="Squada One"/>
              <a:buNone/>
              <a:defRPr sz="1600">
                <a:latin typeface="Squada One"/>
                <a:ea typeface="Squada One"/>
                <a:cs typeface="Squada One"/>
                <a:sym typeface="Squada One"/>
              </a:defRPr>
            </a:lvl5pPr>
            <a:lvl6pPr lvl="5" rtl="0">
              <a:spcBef>
                <a:spcPts val="1600"/>
              </a:spcBef>
              <a:spcAft>
                <a:spcPts val="0"/>
              </a:spcAft>
              <a:buSzPts val="1600"/>
              <a:buFont typeface="Squada One"/>
              <a:buNone/>
              <a:defRPr sz="1600">
                <a:latin typeface="Squada One"/>
                <a:ea typeface="Squada One"/>
                <a:cs typeface="Squada One"/>
                <a:sym typeface="Squada One"/>
              </a:defRPr>
            </a:lvl6pPr>
            <a:lvl7pPr lvl="6" rtl="0">
              <a:spcBef>
                <a:spcPts val="1600"/>
              </a:spcBef>
              <a:spcAft>
                <a:spcPts val="0"/>
              </a:spcAft>
              <a:buSzPts val="1600"/>
              <a:buFont typeface="Squada One"/>
              <a:buNone/>
              <a:defRPr sz="1600">
                <a:latin typeface="Squada One"/>
                <a:ea typeface="Squada One"/>
                <a:cs typeface="Squada One"/>
                <a:sym typeface="Squada One"/>
              </a:defRPr>
            </a:lvl7pPr>
            <a:lvl8pPr lvl="7" rtl="0">
              <a:spcBef>
                <a:spcPts val="1600"/>
              </a:spcBef>
              <a:spcAft>
                <a:spcPts val="0"/>
              </a:spcAft>
              <a:buSzPts val="1600"/>
              <a:buFont typeface="Squada One"/>
              <a:buNone/>
              <a:defRPr sz="1600">
                <a:latin typeface="Squada One"/>
                <a:ea typeface="Squada One"/>
                <a:cs typeface="Squada One"/>
                <a:sym typeface="Squada One"/>
              </a:defRPr>
            </a:lvl8pPr>
            <a:lvl9pPr lvl="8" rtl="0">
              <a:spcBef>
                <a:spcPts val="1600"/>
              </a:spcBef>
              <a:spcAft>
                <a:spcPts val="1600"/>
              </a:spcAft>
              <a:buSzPts val="1600"/>
              <a:buFont typeface="Squada One"/>
              <a:buNone/>
              <a:defRPr sz="1600">
                <a:latin typeface="Squada One"/>
                <a:ea typeface="Squada One"/>
                <a:cs typeface="Squada One"/>
                <a:sym typeface="Squada One"/>
              </a:defRPr>
            </a:lvl9pPr>
          </a:lstStyle>
          <a:p>
            <a:endParaRPr/>
          </a:p>
        </p:txBody>
      </p:sp>
      <p:pic>
        <p:nvPicPr>
          <p:cNvPr id="60" name="Google Shape;60;p9"/>
          <p:cNvPicPr preferRelativeResize="0"/>
          <p:nvPr/>
        </p:nvPicPr>
        <p:blipFill>
          <a:blip r:embed="rId2">
            <a:alphaModFix/>
          </a:blip>
          <a:stretch>
            <a:fillRect/>
          </a:stretch>
        </p:blipFill>
        <p:spPr>
          <a:xfrm>
            <a:off x="0" y="-228600"/>
            <a:ext cx="2300675" cy="2075900"/>
          </a:xfrm>
          <a:prstGeom prst="rect">
            <a:avLst/>
          </a:prstGeom>
          <a:noFill/>
          <a:ln>
            <a:noFill/>
          </a:ln>
        </p:spPr>
      </p:pic>
      <p:pic>
        <p:nvPicPr>
          <p:cNvPr id="61" name="Google Shape;61;p9"/>
          <p:cNvPicPr preferRelativeResize="0"/>
          <p:nvPr/>
        </p:nvPicPr>
        <p:blipFill>
          <a:blip r:embed="rId2">
            <a:alphaModFix/>
          </a:blip>
          <a:stretch>
            <a:fillRect/>
          </a:stretch>
        </p:blipFill>
        <p:spPr>
          <a:xfrm flipH="1">
            <a:off x="6843325" y="-228600"/>
            <a:ext cx="2300675" cy="2075900"/>
          </a:xfrm>
          <a:prstGeom prst="rect">
            <a:avLst/>
          </a:prstGeom>
          <a:noFill/>
          <a:ln>
            <a:noFill/>
          </a:ln>
        </p:spPr>
      </p:pic>
      <p:pic>
        <p:nvPicPr>
          <p:cNvPr id="62" name="Google Shape;62;p9"/>
          <p:cNvPicPr preferRelativeResize="0"/>
          <p:nvPr/>
        </p:nvPicPr>
        <p:blipFill>
          <a:blip r:embed="rId2">
            <a:alphaModFix/>
          </a:blip>
          <a:stretch>
            <a:fillRect/>
          </a:stretch>
        </p:blipFill>
        <p:spPr>
          <a:xfrm rot="10800000" flipH="1">
            <a:off x="0" y="3997725"/>
            <a:ext cx="2300675" cy="2075900"/>
          </a:xfrm>
          <a:prstGeom prst="rect">
            <a:avLst/>
          </a:prstGeom>
          <a:noFill/>
          <a:ln>
            <a:noFill/>
          </a:ln>
        </p:spPr>
      </p:pic>
      <p:pic>
        <p:nvPicPr>
          <p:cNvPr id="63" name="Google Shape;63;p9"/>
          <p:cNvPicPr preferRelativeResize="0"/>
          <p:nvPr/>
        </p:nvPicPr>
        <p:blipFill>
          <a:blip r:embed="rId2">
            <a:alphaModFix/>
          </a:blip>
          <a:stretch>
            <a:fillRect/>
          </a:stretch>
        </p:blipFill>
        <p:spPr>
          <a:xfrm rot="10800000">
            <a:off x="6843325" y="3997725"/>
            <a:ext cx="2300675" cy="2075900"/>
          </a:xfrm>
          <a:prstGeom prst="rect">
            <a:avLst/>
          </a:prstGeom>
          <a:noFill/>
          <a:ln>
            <a:noFill/>
          </a:ln>
        </p:spPr>
      </p:pic>
      <p:sp>
        <p:nvSpPr>
          <p:cNvPr id="64" name="Google Shape;64;p9"/>
          <p:cNvSpPr txBox="1">
            <a:spLocks noGrp="1"/>
          </p:cNvSpPr>
          <p:nvPr>
            <p:ph type="ctrTitle"/>
          </p:nvPr>
        </p:nvSpPr>
        <p:spPr>
          <a:xfrm flipH="1">
            <a:off x="457200" y="445025"/>
            <a:ext cx="82296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5"/>
        <p:cNvGrpSpPr/>
        <p:nvPr/>
      </p:nvGrpSpPr>
      <p:grpSpPr>
        <a:xfrm>
          <a:off x="0" y="0"/>
          <a:ext cx="0" cy="0"/>
          <a:chOff x="0" y="0"/>
          <a:chExt cx="0" cy="0"/>
        </a:xfrm>
      </p:grpSpPr>
      <p:sp>
        <p:nvSpPr>
          <p:cNvPr id="66" name="Google Shape;66;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7" name="Google Shape;67;p10"/>
          <p:cNvSpPr txBox="1">
            <a:spLocks noGrp="1"/>
          </p:cNvSpPr>
          <p:nvPr>
            <p:ph type="ctrTitle"/>
          </p:nvPr>
        </p:nvSpPr>
        <p:spPr>
          <a:xfrm flipH="1">
            <a:off x="1187500" y="445025"/>
            <a:ext cx="6784500" cy="1720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4800"/>
              <a:buNone/>
              <a:defRPr sz="5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pic>
        <p:nvPicPr>
          <p:cNvPr id="68" name="Google Shape;68;p10"/>
          <p:cNvPicPr preferRelativeResize="0"/>
          <p:nvPr/>
        </p:nvPicPr>
        <p:blipFill>
          <a:blip r:embed="rId2">
            <a:alphaModFix/>
          </a:blip>
          <a:stretch>
            <a:fillRect/>
          </a:stretch>
        </p:blipFill>
        <p:spPr>
          <a:xfrm rot="5400000">
            <a:off x="-751762" y="3062175"/>
            <a:ext cx="3802725" cy="3431200"/>
          </a:xfrm>
          <a:prstGeom prst="rect">
            <a:avLst/>
          </a:prstGeom>
          <a:noFill/>
          <a:ln>
            <a:noFill/>
          </a:ln>
        </p:spPr>
      </p:pic>
      <p:pic>
        <p:nvPicPr>
          <p:cNvPr id="69" name="Google Shape;69;p10"/>
          <p:cNvPicPr preferRelativeResize="0"/>
          <p:nvPr/>
        </p:nvPicPr>
        <p:blipFill>
          <a:blip r:embed="rId2">
            <a:alphaModFix/>
          </a:blip>
          <a:stretch>
            <a:fillRect/>
          </a:stretch>
        </p:blipFill>
        <p:spPr>
          <a:xfrm>
            <a:off x="-1718562" y="-1160625"/>
            <a:ext cx="3802725" cy="34312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accent1"/>
            </a:gs>
            <a:gs pos="100000">
              <a:schemeClr val="accen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lt1"/>
              </a:buClr>
              <a:buSzPts val="3000"/>
              <a:buFont typeface="Squada One"/>
              <a:buNone/>
              <a:defRPr sz="3000">
                <a:solidFill>
                  <a:schemeClr val="lt1"/>
                </a:solidFill>
                <a:latin typeface="Squada One"/>
                <a:ea typeface="Squada One"/>
                <a:cs typeface="Squada One"/>
                <a:sym typeface="Squada One"/>
              </a:defRPr>
            </a:lvl1pPr>
            <a:lvl2pPr lvl="1" algn="ctr">
              <a:spcBef>
                <a:spcPts val="0"/>
              </a:spcBef>
              <a:spcAft>
                <a:spcPts val="0"/>
              </a:spcAft>
              <a:buClr>
                <a:schemeClr val="lt1"/>
              </a:buClr>
              <a:buSzPts val="2800"/>
              <a:buNone/>
              <a:defRPr sz="2800">
                <a:solidFill>
                  <a:schemeClr val="lt1"/>
                </a:solidFill>
              </a:defRPr>
            </a:lvl2pPr>
            <a:lvl3pPr lvl="2" algn="ctr">
              <a:spcBef>
                <a:spcPts val="0"/>
              </a:spcBef>
              <a:spcAft>
                <a:spcPts val="0"/>
              </a:spcAft>
              <a:buClr>
                <a:schemeClr val="lt1"/>
              </a:buClr>
              <a:buSzPts val="2800"/>
              <a:buNone/>
              <a:defRPr sz="2800">
                <a:solidFill>
                  <a:schemeClr val="lt1"/>
                </a:solidFill>
              </a:defRPr>
            </a:lvl3pPr>
            <a:lvl4pPr lvl="3" algn="ctr">
              <a:spcBef>
                <a:spcPts val="0"/>
              </a:spcBef>
              <a:spcAft>
                <a:spcPts val="0"/>
              </a:spcAft>
              <a:buClr>
                <a:schemeClr val="lt1"/>
              </a:buClr>
              <a:buSzPts val="2800"/>
              <a:buNone/>
              <a:defRPr sz="2800">
                <a:solidFill>
                  <a:schemeClr val="lt1"/>
                </a:solidFill>
              </a:defRPr>
            </a:lvl4pPr>
            <a:lvl5pPr lvl="4" algn="ctr">
              <a:spcBef>
                <a:spcPts val="0"/>
              </a:spcBef>
              <a:spcAft>
                <a:spcPts val="0"/>
              </a:spcAft>
              <a:buClr>
                <a:schemeClr val="lt1"/>
              </a:buClr>
              <a:buSzPts val="2800"/>
              <a:buNone/>
              <a:defRPr sz="2800">
                <a:solidFill>
                  <a:schemeClr val="lt1"/>
                </a:solidFill>
              </a:defRPr>
            </a:lvl5pPr>
            <a:lvl6pPr lvl="5" algn="ctr">
              <a:spcBef>
                <a:spcPts val="0"/>
              </a:spcBef>
              <a:spcAft>
                <a:spcPts val="0"/>
              </a:spcAft>
              <a:buClr>
                <a:schemeClr val="lt1"/>
              </a:buClr>
              <a:buSzPts val="2800"/>
              <a:buNone/>
              <a:defRPr sz="2800">
                <a:solidFill>
                  <a:schemeClr val="lt1"/>
                </a:solidFill>
              </a:defRPr>
            </a:lvl6pPr>
            <a:lvl7pPr lvl="6" algn="ctr">
              <a:spcBef>
                <a:spcPts val="0"/>
              </a:spcBef>
              <a:spcAft>
                <a:spcPts val="0"/>
              </a:spcAft>
              <a:buClr>
                <a:schemeClr val="lt1"/>
              </a:buClr>
              <a:buSzPts val="2800"/>
              <a:buNone/>
              <a:defRPr sz="2800">
                <a:solidFill>
                  <a:schemeClr val="lt1"/>
                </a:solidFill>
              </a:defRPr>
            </a:lvl7pPr>
            <a:lvl8pPr lvl="7" algn="ctr">
              <a:spcBef>
                <a:spcPts val="0"/>
              </a:spcBef>
              <a:spcAft>
                <a:spcPts val="0"/>
              </a:spcAft>
              <a:buClr>
                <a:schemeClr val="lt1"/>
              </a:buClr>
              <a:buSzPts val="2800"/>
              <a:buNone/>
              <a:defRPr sz="2800">
                <a:solidFill>
                  <a:schemeClr val="lt1"/>
                </a:solidFill>
              </a:defRPr>
            </a:lvl8pPr>
            <a:lvl9pPr lvl="8" algn="ctr">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457200" y="1152475"/>
            <a:ext cx="8229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Roboto Condensed Light"/>
              <a:buChar char="●"/>
              <a:defRPr sz="1800">
                <a:solidFill>
                  <a:schemeClr val="lt1"/>
                </a:solidFill>
                <a:latin typeface="Roboto Condensed Light"/>
                <a:ea typeface="Roboto Condensed Light"/>
                <a:cs typeface="Roboto Condensed Light"/>
                <a:sym typeface="Roboto Condensed Light"/>
              </a:defRPr>
            </a:lvl1pPr>
            <a:lvl2pPr marL="914400" lvl="1"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2pPr>
            <a:lvl3pPr marL="1371600" lvl="2"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3pPr>
            <a:lvl4pPr marL="1828800" lvl="3"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4pPr>
            <a:lvl5pPr marL="2286000" lvl="4"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5pPr>
            <a:lvl6pPr marL="2743200" lvl="5"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6pPr>
            <a:lvl7pPr marL="3200400" lvl="6"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7pPr>
            <a:lvl8pPr marL="3657600" lvl="7"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8pPr>
            <a:lvl9pPr marL="4114800" lvl="8" indent="-317500">
              <a:lnSpc>
                <a:spcPct val="115000"/>
              </a:lnSpc>
              <a:spcBef>
                <a:spcPts val="1600"/>
              </a:spcBef>
              <a:spcAft>
                <a:spcPts val="160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 id="2147483702" r:id="rId55"/>
    <p:sldLayoutId id="2147483703" r:id="rId56"/>
    <p:sldLayoutId id="2147483704" r:id="rId57"/>
    <p:sldLayoutId id="2147483705" r:id="rId58"/>
    <p:sldLayoutId id="2147483706" r:id="rId59"/>
    <p:sldLayoutId id="2147483707" r:id="rId60"/>
    <p:sldLayoutId id="2147483708" r:id="rId61"/>
    <p:sldLayoutId id="2147483709" r:id="rId62"/>
    <p:sldLayoutId id="2147483710" r:id="rId6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65"/>
          <p:cNvSpPr txBox="1">
            <a:spLocks noGrp="1"/>
          </p:cNvSpPr>
          <p:nvPr>
            <p:ph type="title"/>
          </p:nvPr>
        </p:nvSpPr>
        <p:spPr>
          <a:xfrm>
            <a:off x="164350" y="2835825"/>
            <a:ext cx="9099300" cy="158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3500"/>
              <a:t>Will TuringBots replace human software developers?</a:t>
            </a:r>
            <a:endParaRPr sz="3500"/>
          </a:p>
        </p:txBody>
      </p:sp>
      <p:sp>
        <p:nvSpPr>
          <p:cNvPr id="572" name="Google Shape;572;p65"/>
          <p:cNvSpPr txBox="1">
            <a:spLocks noGrp="1"/>
          </p:cNvSpPr>
          <p:nvPr>
            <p:ph type="subTitle" idx="1"/>
          </p:nvPr>
        </p:nvSpPr>
        <p:spPr>
          <a:xfrm>
            <a:off x="457200" y="4060625"/>
            <a:ext cx="8229600" cy="41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400"/>
              <a:t>Kenny Wang</a:t>
            </a:r>
            <a:endParaRPr/>
          </a:p>
        </p:txBody>
      </p:sp>
      <p:sp>
        <p:nvSpPr>
          <p:cNvPr id="573" name="Google Shape;573;p65"/>
          <p:cNvSpPr txBox="1"/>
          <p:nvPr/>
        </p:nvSpPr>
        <p:spPr>
          <a:xfrm>
            <a:off x="2416800" y="2884125"/>
            <a:ext cx="4762500" cy="1486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500">
                <a:solidFill>
                  <a:schemeClr val="lt1"/>
                </a:solidFill>
                <a:latin typeface="Times New Roman"/>
                <a:ea typeface="Times New Roman"/>
                <a:cs typeface="Times New Roman"/>
                <a:sym typeface="Times New Roman"/>
              </a:rPr>
              <a:t>Big Data Platforms Final Project</a:t>
            </a:r>
            <a:endParaRPr sz="2500">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chemeClr val="lt1"/>
              </a:solidFill>
              <a:latin typeface="Roboto Condensed Light"/>
              <a:ea typeface="Roboto Condensed Light"/>
              <a:cs typeface="Roboto Condensed Light"/>
              <a:sym typeface="Roboto Condensed 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1"/>
                                        </p:tgtEl>
                                        <p:attrNameLst>
                                          <p:attrName>style.visibility</p:attrName>
                                        </p:attrNameLst>
                                      </p:cBhvr>
                                      <p:to>
                                        <p:strVal val="visible"/>
                                      </p:to>
                                    </p:set>
                                    <p:animEffect transition="in" filter="fade">
                                      <p:cBhvr>
                                        <p:cTn id="7" dur="1000"/>
                                        <p:tgtEl>
                                          <p:spTgt spid="571"/>
                                        </p:tgtEl>
                                      </p:cBhvr>
                                    </p:animEffect>
                                  </p:childTnLst>
                                </p:cTn>
                              </p:par>
                              <p:par>
                                <p:cTn id="8" presetID="2" presetClass="entr" presetSubtype="4" fill="hold" nodeType="withEffect">
                                  <p:stCondLst>
                                    <p:cond delay="0"/>
                                  </p:stCondLst>
                                  <p:childTnLst>
                                    <p:set>
                                      <p:cBhvr>
                                        <p:cTn id="9" dur="1" fill="hold">
                                          <p:stCondLst>
                                            <p:cond delay="0"/>
                                          </p:stCondLst>
                                        </p:cTn>
                                        <p:tgtEl>
                                          <p:spTgt spid="572"/>
                                        </p:tgtEl>
                                        <p:attrNameLst>
                                          <p:attrName>style.visibility</p:attrName>
                                        </p:attrNameLst>
                                      </p:cBhvr>
                                      <p:to>
                                        <p:strVal val="visible"/>
                                      </p:to>
                                    </p:set>
                                    <p:anim calcmode="lin" valueType="num">
                                      <p:cBhvr additive="base">
                                        <p:cTn id="10" dur="1000"/>
                                        <p:tgtEl>
                                          <p:spTgt spid="57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Google Shape;716;p74"/>
          <p:cNvSpPr txBox="1">
            <a:spLocks noGrp="1"/>
          </p:cNvSpPr>
          <p:nvPr>
            <p:ph type="ctrTitle" idx="8"/>
          </p:nvPr>
        </p:nvSpPr>
        <p:spPr>
          <a:xfrm>
            <a:off x="93925" y="33500"/>
            <a:ext cx="5720100" cy="46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dk1"/>
                </a:solidFill>
                <a:latin typeface="Times New Roman"/>
                <a:ea typeface="Times New Roman"/>
                <a:cs typeface="Times New Roman"/>
                <a:sym typeface="Times New Roman"/>
              </a:rPr>
              <a:t>Most popular technology and repositories analysis</a:t>
            </a:r>
            <a:endParaRPr sz="2000" b="1">
              <a:solidFill>
                <a:schemeClr val="dk1"/>
              </a:solidFill>
              <a:latin typeface="Times New Roman"/>
              <a:ea typeface="Times New Roman"/>
              <a:cs typeface="Times New Roman"/>
              <a:sym typeface="Times New Roman"/>
            </a:endParaRPr>
          </a:p>
        </p:txBody>
      </p:sp>
      <p:cxnSp>
        <p:nvCxnSpPr>
          <p:cNvPr id="717" name="Google Shape;717;p74"/>
          <p:cNvCxnSpPr/>
          <p:nvPr/>
        </p:nvCxnSpPr>
        <p:spPr>
          <a:xfrm rot="10800000" flipH="1">
            <a:off x="147926" y="426800"/>
            <a:ext cx="5475600" cy="20100"/>
          </a:xfrm>
          <a:prstGeom prst="straightConnector1">
            <a:avLst/>
          </a:prstGeom>
          <a:noFill/>
          <a:ln w="9525" cap="flat" cmpd="sng">
            <a:solidFill>
              <a:schemeClr val="dk1"/>
            </a:solidFill>
            <a:prstDash val="solid"/>
            <a:round/>
            <a:headEnd type="none" w="med" len="med"/>
            <a:tailEnd type="none" w="med" len="med"/>
          </a:ln>
        </p:spPr>
      </p:cxnSp>
      <p:sp>
        <p:nvSpPr>
          <p:cNvPr id="718" name="Google Shape;718;p74"/>
          <p:cNvSpPr txBox="1"/>
          <p:nvPr/>
        </p:nvSpPr>
        <p:spPr>
          <a:xfrm>
            <a:off x="147925" y="498500"/>
            <a:ext cx="1711200" cy="30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lt1"/>
                </a:solidFill>
                <a:latin typeface="Times New Roman"/>
                <a:ea typeface="Times New Roman"/>
                <a:cs typeface="Times New Roman"/>
                <a:sym typeface="Times New Roman"/>
              </a:rPr>
              <a:t>Popularity Repos graph</a:t>
            </a:r>
            <a:endParaRPr sz="1100">
              <a:solidFill>
                <a:schemeClr val="lt1"/>
              </a:solidFill>
              <a:latin typeface="Times New Roman"/>
              <a:ea typeface="Times New Roman"/>
              <a:cs typeface="Times New Roman"/>
              <a:sym typeface="Times New Roman"/>
            </a:endParaRPr>
          </a:p>
        </p:txBody>
      </p:sp>
      <p:sp>
        <p:nvSpPr>
          <p:cNvPr id="719" name="Google Shape;719;p74"/>
          <p:cNvSpPr txBox="1"/>
          <p:nvPr/>
        </p:nvSpPr>
        <p:spPr>
          <a:xfrm>
            <a:off x="6672025" y="172875"/>
            <a:ext cx="2034600" cy="30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lt1"/>
                </a:solidFill>
                <a:latin typeface="Times New Roman"/>
                <a:ea typeface="Times New Roman"/>
                <a:cs typeface="Times New Roman"/>
                <a:sym typeface="Times New Roman"/>
              </a:rPr>
              <a:t>Rapidly Growing Repos graph</a:t>
            </a:r>
            <a:endParaRPr sz="1100">
              <a:solidFill>
                <a:schemeClr val="lt1"/>
              </a:solidFill>
              <a:latin typeface="Times New Roman"/>
              <a:ea typeface="Times New Roman"/>
              <a:cs typeface="Times New Roman"/>
              <a:sym typeface="Times New Roman"/>
            </a:endParaRPr>
          </a:p>
        </p:txBody>
      </p:sp>
      <p:pic>
        <p:nvPicPr>
          <p:cNvPr id="720" name="Google Shape;720;p74"/>
          <p:cNvPicPr preferRelativeResize="0"/>
          <p:nvPr/>
        </p:nvPicPr>
        <p:blipFill>
          <a:blip r:embed="rId3">
            <a:alphaModFix/>
          </a:blip>
          <a:stretch>
            <a:fillRect/>
          </a:stretch>
        </p:blipFill>
        <p:spPr>
          <a:xfrm>
            <a:off x="214775" y="788925"/>
            <a:ext cx="4144806" cy="2730662"/>
          </a:xfrm>
          <a:prstGeom prst="rect">
            <a:avLst/>
          </a:prstGeom>
          <a:noFill/>
          <a:ln>
            <a:noFill/>
          </a:ln>
        </p:spPr>
      </p:pic>
      <p:pic>
        <p:nvPicPr>
          <p:cNvPr id="721" name="Google Shape;721;p74"/>
          <p:cNvPicPr preferRelativeResize="0"/>
          <p:nvPr/>
        </p:nvPicPr>
        <p:blipFill>
          <a:blip r:embed="rId4">
            <a:alphaModFix/>
          </a:blip>
          <a:stretch>
            <a:fillRect/>
          </a:stretch>
        </p:blipFill>
        <p:spPr>
          <a:xfrm>
            <a:off x="4716900" y="477675"/>
            <a:ext cx="3989717" cy="3078400"/>
          </a:xfrm>
          <a:prstGeom prst="rect">
            <a:avLst/>
          </a:prstGeom>
          <a:noFill/>
          <a:ln>
            <a:noFill/>
          </a:ln>
        </p:spPr>
      </p:pic>
      <p:sp>
        <p:nvSpPr>
          <p:cNvPr id="722" name="Google Shape;722;p74"/>
          <p:cNvSpPr txBox="1"/>
          <p:nvPr/>
        </p:nvSpPr>
        <p:spPr>
          <a:xfrm>
            <a:off x="286063" y="3408554"/>
            <a:ext cx="4238700" cy="1559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100" b="1" dirty="0">
                <a:solidFill>
                  <a:schemeClr val="lt1"/>
                </a:solidFill>
                <a:latin typeface="Times New Roman"/>
                <a:ea typeface="Times New Roman"/>
                <a:cs typeface="Times New Roman"/>
                <a:sym typeface="Times New Roman"/>
              </a:rPr>
              <a:t>The most popular and rapidly growing repositories</a:t>
            </a:r>
            <a:endParaRPr sz="1100" b="1" dirty="0">
              <a:solidFill>
                <a:schemeClr val="lt1"/>
              </a:solidFill>
              <a:latin typeface="Times New Roman"/>
              <a:ea typeface="Times New Roman"/>
              <a:cs typeface="Times New Roman"/>
              <a:sym typeface="Times New Roman"/>
            </a:endParaRPr>
          </a:p>
          <a:p>
            <a:pPr marL="228600" lvl="0" indent="-184150" algn="l" rtl="0">
              <a:lnSpc>
                <a:spcPct val="115000"/>
              </a:lnSpc>
              <a:spcBef>
                <a:spcPts val="200"/>
              </a:spcBef>
              <a:spcAft>
                <a:spcPts val="0"/>
              </a:spcAft>
              <a:buClr>
                <a:schemeClr val="lt1"/>
              </a:buClr>
              <a:buSzPts val="1100"/>
              <a:buFont typeface="Times New Roman"/>
              <a:buChar char="-"/>
            </a:pPr>
            <a:r>
              <a:rPr lang="en" sz="1100" dirty="0">
                <a:solidFill>
                  <a:schemeClr val="lt1"/>
                </a:solidFill>
                <a:latin typeface="Times New Roman"/>
                <a:ea typeface="Times New Roman"/>
                <a:cs typeface="Times New Roman"/>
                <a:sym typeface="Times New Roman"/>
              </a:rPr>
              <a:t>The most popular repository, </a:t>
            </a:r>
            <a:r>
              <a:rPr lang="en" sz="1100" b="1" dirty="0" err="1">
                <a:solidFill>
                  <a:schemeClr val="lt1"/>
                </a:solidFill>
                <a:latin typeface="Times New Roman"/>
                <a:ea typeface="Times New Roman"/>
                <a:cs typeface="Times New Roman"/>
                <a:sym typeface="Times New Roman"/>
              </a:rPr>
              <a:t>shenzhouzd</a:t>
            </a:r>
            <a:r>
              <a:rPr lang="en" sz="1100" b="1" dirty="0">
                <a:solidFill>
                  <a:schemeClr val="lt1"/>
                </a:solidFill>
                <a:latin typeface="Times New Roman"/>
                <a:ea typeface="Times New Roman"/>
                <a:cs typeface="Times New Roman"/>
                <a:sym typeface="Times New Roman"/>
              </a:rPr>
              <a:t>/update</a:t>
            </a:r>
            <a:r>
              <a:rPr lang="en" sz="1100" dirty="0">
                <a:solidFill>
                  <a:schemeClr val="lt1"/>
                </a:solidFill>
                <a:latin typeface="Times New Roman"/>
                <a:ea typeface="Times New Roman"/>
                <a:cs typeface="Times New Roman"/>
                <a:sym typeface="Times New Roman"/>
              </a:rPr>
              <a:t>, leads in both popularity, 118,733 commits, and rapid growth metrics.</a:t>
            </a:r>
            <a:endParaRPr sz="1100" dirty="0">
              <a:solidFill>
                <a:schemeClr val="lt1"/>
              </a:solidFill>
              <a:latin typeface="Times New Roman"/>
              <a:ea typeface="Times New Roman"/>
              <a:cs typeface="Times New Roman"/>
              <a:sym typeface="Times New Roman"/>
            </a:endParaRPr>
          </a:p>
          <a:p>
            <a:pPr marL="228600" lvl="0" indent="-184150" algn="l" rtl="0">
              <a:lnSpc>
                <a:spcPct val="115000"/>
              </a:lnSpc>
              <a:spcBef>
                <a:spcPts val="0"/>
              </a:spcBef>
              <a:spcAft>
                <a:spcPts val="0"/>
              </a:spcAft>
              <a:buClr>
                <a:schemeClr val="lt1"/>
              </a:buClr>
              <a:buSzPts val="1100"/>
              <a:buFont typeface="Times New Roman"/>
              <a:buChar char="-"/>
            </a:pPr>
            <a:r>
              <a:rPr lang="en" sz="1100" b="1" dirty="0">
                <a:solidFill>
                  <a:schemeClr val="lt1"/>
                </a:solidFill>
                <a:latin typeface="Times New Roman"/>
                <a:ea typeface="Times New Roman"/>
                <a:cs typeface="Times New Roman"/>
                <a:sym typeface="Times New Roman"/>
              </a:rPr>
              <a:t>chromium/chromium</a:t>
            </a:r>
            <a:r>
              <a:rPr lang="en" sz="1100" dirty="0">
                <a:solidFill>
                  <a:schemeClr val="lt1"/>
                </a:solidFill>
                <a:latin typeface="Times New Roman"/>
                <a:ea typeface="Times New Roman"/>
                <a:cs typeface="Times New Roman"/>
                <a:sym typeface="Times New Roman"/>
              </a:rPr>
              <a:t> reflect community-driven open-source projects with active contributions from thousands of developers</a:t>
            </a:r>
            <a:endParaRPr sz="1100" dirty="0">
              <a:solidFill>
                <a:schemeClr val="lt1"/>
              </a:solidFill>
              <a:latin typeface="Times New Roman"/>
              <a:ea typeface="Times New Roman"/>
              <a:cs typeface="Times New Roman"/>
              <a:sym typeface="Times New Roman"/>
            </a:endParaRPr>
          </a:p>
          <a:p>
            <a:pPr marL="228600" lvl="0" indent="-184150" algn="l" rtl="0">
              <a:lnSpc>
                <a:spcPct val="115000"/>
              </a:lnSpc>
              <a:spcBef>
                <a:spcPts val="0"/>
              </a:spcBef>
              <a:spcAft>
                <a:spcPts val="0"/>
              </a:spcAft>
              <a:buClr>
                <a:schemeClr val="lt1"/>
              </a:buClr>
              <a:buSzPts val="1100"/>
              <a:buFont typeface="Times New Roman"/>
              <a:buChar char="-"/>
            </a:pPr>
            <a:r>
              <a:rPr lang="en" sz="1100" dirty="0">
                <a:solidFill>
                  <a:schemeClr val="lt1"/>
                </a:solidFill>
                <a:latin typeface="Times New Roman"/>
                <a:ea typeface="Times New Roman"/>
                <a:cs typeface="Times New Roman"/>
                <a:sym typeface="Times New Roman"/>
              </a:rPr>
              <a:t>Rapid growth repositories like </a:t>
            </a:r>
            <a:r>
              <a:rPr lang="en" sz="1100" b="1" dirty="0">
                <a:solidFill>
                  <a:schemeClr val="lt1"/>
                </a:solidFill>
                <a:latin typeface="Times New Roman"/>
                <a:ea typeface="Times New Roman"/>
                <a:cs typeface="Times New Roman"/>
                <a:sym typeface="Times New Roman"/>
              </a:rPr>
              <a:t>Dark5ide/</a:t>
            </a:r>
            <a:r>
              <a:rPr lang="en" sz="1100" b="1" dirty="0" err="1">
                <a:solidFill>
                  <a:schemeClr val="lt1"/>
                </a:solidFill>
                <a:latin typeface="Times New Roman"/>
                <a:ea typeface="Times New Roman"/>
                <a:cs typeface="Times New Roman"/>
                <a:sym typeface="Times New Roman"/>
              </a:rPr>
              <a:t>mycroft</a:t>
            </a:r>
            <a:r>
              <a:rPr lang="en" sz="1100" b="1" dirty="0">
                <a:solidFill>
                  <a:schemeClr val="lt1"/>
                </a:solidFill>
                <a:latin typeface="Times New Roman"/>
                <a:ea typeface="Times New Roman"/>
                <a:cs typeface="Times New Roman"/>
                <a:sym typeface="Times New Roman"/>
              </a:rPr>
              <a:t>-core</a:t>
            </a:r>
            <a:r>
              <a:rPr lang="en" sz="1100" dirty="0">
                <a:solidFill>
                  <a:schemeClr val="lt1"/>
                </a:solidFill>
                <a:latin typeface="Times New Roman"/>
                <a:ea typeface="Times New Roman"/>
                <a:cs typeface="Times New Roman"/>
                <a:sym typeface="Times New Roman"/>
              </a:rPr>
              <a:t> show signs of active community engagement.</a:t>
            </a:r>
            <a:endParaRPr sz="1800" dirty="0">
              <a:solidFill>
                <a:schemeClr val="lt1"/>
              </a:solidFill>
              <a:latin typeface="Times New Roman"/>
              <a:ea typeface="Times New Roman"/>
              <a:cs typeface="Times New Roman"/>
              <a:sym typeface="Times New Roman"/>
            </a:endParaRPr>
          </a:p>
        </p:txBody>
      </p:sp>
      <p:sp>
        <p:nvSpPr>
          <p:cNvPr id="723" name="Google Shape;723;p74"/>
          <p:cNvSpPr txBox="1"/>
          <p:nvPr/>
        </p:nvSpPr>
        <p:spPr>
          <a:xfrm>
            <a:off x="4537133" y="3408554"/>
            <a:ext cx="4611900" cy="1515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100" b="1" dirty="0">
                <a:solidFill>
                  <a:schemeClr val="lt1"/>
                </a:solidFill>
                <a:latin typeface="Times New Roman"/>
                <a:ea typeface="Times New Roman"/>
                <a:cs typeface="Times New Roman"/>
                <a:sym typeface="Times New Roman"/>
              </a:rPr>
              <a:t>Technology driving popularity or explosive growth</a:t>
            </a:r>
            <a:endParaRPr sz="1100" b="1" dirty="0">
              <a:solidFill>
                <a:schemeClr val="lt1"/>
              </a:solidFill>
              <a:latin typeface="Times New Roman"/>
              <a:ea typeface="Times New Roman"/>
              <a:cs typeface="Times New Roman"/>
              <a:sym typeface="Times New Roman"/>
            </a:endParaRPr>
          </a:p>
          <a:p>
            <a:pPr marL="228600" lvl="0" indent="-184150" algn="l" rtl="0">
              <a:lnSpc>
                <a:spcPct val="115000"/>
              </a:lnSpc>
              <a:spcBef>
                <a:spcPts val="200"/>
              </a:spcBef>
              <a:spcAft>
                <a:spcPts val="0"/>
              </a:spcAft>
              <a:buClr>
                <a:schemeClr val="lt1"/>
              </a:buClr>
              <a:buSzPts val="1100"/>
              <a:buFont typeface="Times New Roman"/>
              <a:buChar char="-"/>
            </a:pPr>
            <a:r>
              <a:rPr lang="en" sz="1100" dirty="0">
                <a:solidFill>
                  <a:schemeClr val="lt1"/>
                </a:solidFill>
                <a:latin typeface="Times New Roman"/>
                <a:ea typeface="Times New Roman"/>
                <a:cs typeface="Times New Roman"/>
                <a:sym typeface="Times New Roman"/>
              </a:rPr>
              <a:t>Web and browser technology development with JavaScript, CSS. Repos like chromium highlights the persistent demand for browser technology. </a:t>
            </a:r>
            <a:endParaRPr sz="1100" dirty="0">
              <a:solidFill>
                <a:schemeClr val="lt1"/>
              </a:solidFill>
              <a:latin typeface="Times New Roman"/>
              <a:ea typeface="Times New Roman"/>
              <a:cs typeface="Times New Roman"/>
              <a:sym typeface="Times New Roman"/>
            </a:endParaRPr>
          </a:p>
          <a:p>
            <a:pPr marL="228600" lvl="0" indent="-184150" algn="l" rtl="0">
              <a:lnSpc>
                <a:spcPct val="115000"/>
              </a:lnSpc>
              <a:spcBef>
                <a:spcPts val="0"/>
              </a:spcBef>
              <a:spcAft>
                <a:spcPts val="0"/>
              </a:spcAft>
              <a:buClr>
                <a:schemeClr val="lt1"/>
              </a:buClr>
              <a:buSzPts val="1100"/>
              <a:buFont typeface="Times New Roman"/>
              <a:buChar char="-"/>
            </a:pPr>
            <a:r>
              <a:rPr lang="en" sz="1100" dirty="0">
                <a:solidFill>
                  <a:schemeClr val="lt1"/>
                </a:solidFill>
                <a:latin typeface="Times New Roman"/>
                <a:ea typeface="Times New Roman"/>
                <a:cs typeface="Times New Roman"/>
                <a:sym typeface="Times New Roman"/>
              </a:rPr>
              <a:t>AI and voice technology with Python become more popular, so repositories like Dark5ide/</a:t>
            </a:r>
            <a:r>
              <a:rPr lang="en" sz="1100" dirty="0" err="1">
                <a:solidFill>
                  <a:schemeClr val="lt1"/>
                </a:solidFill>
                <a:latin typeface="Times New Roman"/>
                <a:ea typeface="Times New Roman"/>
                <a:cs typeface="Times New Roman"/>
                <a:sym typeface="Times New Roman"/>
              </a:rPr>
              <a:t>mycroft</a:t>
            </a:r>
            <a:r>
              <a:rPr lang="en" sz="1100" dirty="0">
                <a:solidFill>
                  <a:schemeClr val="lt1"/>
                </a:solidFill>
                <a:latin typeface="Times New Roman"/>
                <a:ea typeface="Times New Roman"/>
                <a:cs typeface="Times New Roman"/>
                <a:sym typeface="Times New Roman"/>
              </a:rPr>
              <a:t>-core growing rapidly.</a:t>
            </a:r>
            <a:endParaRPr sz="1100" dirty="0">
              <a:solidFill>
                <a:schemeClr val="lt1"/>
              </a:solidFill>
              <a:latin typeface="Times New Roman"/>
              <a:ea typeface="Times New Roman"/>
              <a:cs typeface="Times New Roman"/>
              <a:sym typeface="Times New Roman"/>
            </a:endParaRPr>
          </a:p>
          <a:p>
            <a:pPr marL="228600" lvl="0" indent="-184150" algn="l" rtl="0">
              <a:lnSpc>
                <a:spcPct val="115000"/>
              </a:lnSpc>
              <a:spcBef>
                <a:spcPts val="0"/>
              </a:spcBef>
              <a:spcAft>
                <a:spcPts val="0"/>
              </a:spcAft>
              <a:buClr>
                <a:schemeClr val="lt1"/>
              </a:buClr>
              <a:buSzPts val="1100"/>
              <a:buFont typeface="Times New Roman"/>
              <a:buChar char="-"/>
            </a:pPr>
            <a:r>
              <a:rPr lang="en" sz="1100" dirty="0">
                <a:solidFill>
                  <a:schemeClr val="lt1"/>
                </a:solidFill>
                <a:latin typeface="Times New Roman"/>
                <a:ea typeface="Times New Roman"/>
                <a:cs typeface="Times New Roman"/>
                <a:sym typeface="Times New Roman"/>
              </a:rPr>
              <a:t>Technologies catering to cloud computing and DevOps workflows, which are experiencing steady growth as businesses scale operations digitally.</a:t>
            </a:r>
            <a:endParaRPr sz="11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75"/>
          <p:cNvSpPr txBox="1">
            <a:spLocks noGrp="1"/>
          </p:cNvSpPr>
          <p:nvPr>
            <p:ph type="ctrTitle" idx="8"/>
          </p:nvPr>
        </p:nvSpPr>
        <p:spPr>
          <a:xfrm>
            <a:off x="93925" y="33500"/>
            <a:ext cx="5720100" cy="46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dk1"/>
                </a:solidFill>
                <a:latin typeface="Times New Roman"/>
                <a:ea typeface="Times New Roman"/>
                <a:cs typeface="Times New Roman"/>
                <a:sym typeface="Times New Roman"/>
              </a:rPr>
              <a:t>Most popular technology and repositories analysis</a:t>
            </a:r>
            <a:endParaRPr sz="2000" b="1">
              <a:solidFill>
                <a:schemeClr val="dk1"/>
              </a:solidFill>
              <a:latin typeface="Times New Roman"/>
              <a:ea typeface="Times New Roman"/>
              <a:cs typeface="Times New Roman"/>
              <a:sym typeface="Times New Roman"/>
            </a:endParaRPr>
          </a:p>
        </p:txBody>
      </p:sp>
      <p:cxnSp>
        <p:nvCxnSpPr>
          <p:cNvPr id="729" name="Google Shape;729;p75"/>
          <p:cNvCxnSpPr/>
          <p:nvPr/>
        </p:nvCxnSpPr>
        <p:spPr>
          <a:xfrm rot="10800000" flipH="1">
            <a:off x="147926" y="426800"/>
            <a:ext cx="5475600" cy="20100"/>
          </a:xfrm>
          <a:prstGeom prst="straightConnector1">
            <a:avLst/>
          </a:prstGeom>
          <a:noFill/>
          <a:ln w="9525" cap="flat" cmpd="sng">
            <a:solidFill>
              <a:schemeClr val="dk1"/>
            </a:solidFill>
            <a:prstDash val="solid"/>
            <a:round/>
            <a:headEnd type="none" w="med" len="med"/>
            <a:tailEnd type="none" w="med" len="med"/>
          </a:ln>
        </p:spPr>
      </p:cxnSp>
      <p:pic>
        <p:nvPicPr>
          <p:cNvPr id="730" name="Google Shape;730;p75"/>
          <p:cNvPicPr preferRelativeResize="0"/>
          <p:nvPr/>
        </p:nvPicPr>
        <p:blipFill>
          <a:blip r:embed="rId3">
            <a:alphaModFix/>
          </a:blip>
          <a:stretch>
            <a:fillRect/>
          </a:stretch>
        </p:blipFill>
        <p:spPr>
          <a:xfrm>
            <a:off x="286125" y="524300"/>
            <a:ext cx="3791250" cy="2090375"/>
          </a:xfrm>
          <a:prstGeom prst="rect">
            <a:avLst/>
          </a:prstGeom>
          <a:noFill/>
          <a:ln>
            <a:noFill/>
          </a:ln>
        </p:spPr>
      </p:pic>
      <p:pic>
        <p:nvPicPr>
          <p:cNvPr id="731" name="Google Shape;731;p75"/>
          <p:cNvPicPr preferRelativeResize="0"/>
          <p:nvPr/>
        </p:nvPicPr>
        <p:blipFill>
          <a:blip r:embed="rId4">
            <a:alphaModFix/>
          </a:blip>
          <a:stretch>
            <a:fillRect/>
          </a:stretch>
        </p:blipFill>
        <p:spPr>
          <a:xfrm>
            <a:off x="147925" y="2640475"/>
            <a:ext cx="3962874" cy="2413376"/>
          </a:xfrm>
          <a:prstGeom prst="rect">
            <a:avLst/>
          </a:prstGeom>
          <a:noFill/>
          <a:ln>
            <a:noFill/>
          </a:ln>
        </p:spPr>
      </p:pic>
      <p:sp>
        <p:nvSpPr>
          <p:cNvPr id="732" name="Google Shape;732;p75"/>
          <p:cNvSpPr txBox="1"/>
          <p:nvPr/>
        </p:nvSpPr>
        <p:spPr>
          <a:xfrm>
            <a:off x="4453350" y="584875"/>
            <a:ext cx="4244400" cy="428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1400"/>
              </a:spcBef>
              <a:spcAft>
                <a:spcPts val="0"/>
              </a:spcAft>
              <a:buNone/>
            </a:pPr>
            <a:endParaRPr sz="1200" b="1">
              <a:solidFill>
                <a:schemeClr val="lt1"/>
              </a:solidFill>
              <a:latin typeface="Times New Roman"/>
              <a:ea typeface="Times New Roman"/>
              <a:cs typeface="Times New Roman"/>
              <a:sym typeface="Times New Roman"/>
            </a:endParaRPr>
          </a:p>
          <a:p>
            <a:pPr marL="0" lvl="0" indent="0" algn="l" rtl="0">
              <a:lnSpc>
                <a:spcPct val="100000"/>
              </a:lnSpc>
              <a:spcBef>
                <a:spcPts val="1400"/>
              </a:spcBef>
              <a:spcAft>
                <a:spcPts val="0"/>
              </a:spcAft>
              <a:buClr>
                <a:schemeClr val="dk1"/>
              </a:buClr>
              <a:buSzPts val="1100"/>
              <a:buFont typeface="Arial"/>
              <a:buNone/>
            </a:pPr>
            <a:r>
              <a:rPr lang="en" sz="1200" b="1">
                <a:solidFill>
                  <a:schemeClr val="lt1"/>
                </a:solidFill>
                <a:latin typeface="Times New Roman"/>
                <a:ea typeface="Times New Roman"/>
                <a:cs typeface="Times New Roman"/>
                <a:sym typeface="Times New Roman"/>
              </a:rPr>
              <a:t>Association with Big Tech and Open Sourcing</a:t>
            </a:r>
            <a:endParaRPr sz="1200" b="1">
              <a:solidFill>
                <a:schemeClr val="lt1"/>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 sz="1200">
                <a:solidFill>
                  <a:schemeClr val="lt1"/>
                </a:solidFill>
                <a:latin typeface="Times New Roman"/>
                <a:ea typeface="Times New Roman"/>
                <a:cs typeface="Times New Roman"/>
                <a:sym typeface="Times New Roman"/>
              </a:rPr>
              <a:t>The top repositories are closely associated with Big Tech companies like Google, Meta, Apple, and Microsoft. The above chart illustrates how Google and Meta lead in the open-source ecosystem, showcasing the massive number of repositories under their stewardship. </a:t>
            </a:r>
            <a:endParaRPr sz="1200">
              <a:solidFill>
                <a:schemeClr val="lt1"/>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sz="1200">
              <a:solidFill>
                <a:schemeClr val="lt1"/>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sz="1200">
              <a:solidFill>
                <a:schemeClr val="lt1"/>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sz="1200">
              <a:solidFill>
                <a:schemeClr val="lt1"/>
              </a:solidFill>
              <a:latin typeface="Times New Roman"/>
              <a:ea typeface="Times New Roman"/>
              <a:cs typeface="Times New Roman"/>
              <a:sym typeface="Times New Roman"/>
            </a:endParaRPr>
          </a:p>
          <a:p>
            <a:pPr marL="0" marR="0" lvl="0" indent="0" algn="l" rtl="0">
              <a:lnSpc>
                <a:spcPct val="100000"/>
              </a:lnSpc>
              <a:spcBef>
                <a:spcPts val="1400"/>
              </a:spcBef>
              <a:spcAft>
                <a:spcPts val="0"/>
              </a:spcAft>
              <a:buNone/>
            </a:pPr>
            <a:r>
              <a:rPr lang="en" sz="1200" b="1">
                <a:solidFill>
                  <a:schemeClr val="lt1"/>
                </a:solidFill>
                <a:latin typeface="Times New Roman"/>
                <a:ea typeface="Times New Roman"/>
                <a:cs typeface="Times New Roman"/>
                <a:sym typeface="Times New Roman"/>
              </a:rPr>
              <a:t>Technological Breakthroughs Driving Adoption</a:t>
            </a:r>
            <a:endParaRPr sz="1200" b="1">
              <a:solidFill>
                <a:schemeClr val="lt1"/>
              </a:solidFill>
              <a:latin typeface="Times New Roman"/>
              <a:ea typeface="Times New Roman"/>
              <a:cs typeface="Times New Roman"/>
              <a:sym typeface="Times New Roman"/>
            </a:endParaRPr>
          </a:p>
          <a:p>
            <a:pPr marL="228600" marR="0" lvl="0" indent="-190500" algn="l" rtl="0">
              <a:lnSpc>
                <a:spcPct val="100000"/>
              </a:lnSpc>
              <a:spcBef>
                <a:spcPts val="0"/>
              </a:spcBef>
              <a:spcAft>
                <a:spcPts val="0"/>
              </a:spcAft>
              <a:buClr>
                <a:schemeClr val="lt1"/>
              </a:buClr>
              <a:buSzPts val="1200"/>
              <a:buFont typeface="Times New Roman"/>
              <a:buChar char="-"/>
            </a:pPr>
            <a:r>
              <a:rPr lang="en" sz="1200">
                <a:solidFill>
                  <a:schemeClr val="lt1"/>
                </a:solidFill>
                <a:latin typeface="Times New Roman"/>
                <a:ea typeface="Times New Roman"/>
                <a:cs typeface="Times New Roman"/>
                <a:sym typeface="Times New Roman"/>
              </a:rPr>
              <a:t>Cloud Computing: With tools like Kubernetes for Google and AWS for Amazon, Big Tech has transformed how developers build scalable and flexible applications. Cloud computing underpins nearly all modern software development.</a:t>
            </a:r>
            <a:endParaRPr sz="1200">
              <a:solidFill>
                <a:schemeClr val="lt1"/>
              </a:solidFill>
              <a:latin typeface="Times New Roman"/>
              <a:ea typeface="Times New Roman"/>
              <a:cs typeface="Times New Roman"/>
              <a:sym typeface="Times New Roman"/>
            </a:endParaRPr>
          </a:p>
          <a:p>
            <a:pPr marL="228600" marR="0" lvl="0" indent="-190500" algn="l" rtl="0">
              <a:lnSpc>
                <a:spcPct val="100000"/>
              </a:lnSpc>
              <a:spcBef>
                <a:spcPts val="0"/>
              </a:spcBef>
              <a:spcAft>
                <a:spcPts val="0"/>
              </a:spcAft>
              <a:buClr>
                <a:schemeClr val="lt1"/>
              </a:buClr>
              <a:buSzPts val="1200"/>
              <a:buFont typeface="Times New Roman"/>
              <a:buChar char="-"/>
            </a:pPr>
            <a:r>
              <a:rPr lang="en" sz="1200">
                <a:solidFill>
                  <a:schemeClr val="lt1"/>
                </a:solidFill>
                <a:latin typeface="Times New Roman"/>
                <a:ea typeface="Times New Roman"/>
                <a:cs typeface="Times New Roman"/>
                <a:sym typeface="Times New Roman"/>
              </a:rPr>
              <a:t>AI: Frameworks like TensorFlow for Google and PyTorch for Meta are pivotal in AI and machine learning, enabling a broad range of applications from natural language processing to computer vision.</a:t>
            </a:r>
            <a:endParaRPr sz="1200">
              <a:solidFill>
                <a:schemeClr val="lt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76"/>
          <p:cNvSpPr txBox="1">
            <a:spLocks noGrp="1"/>
          </p:cNvSpPr>
          <p:nvPr>
            <p:ph type="ctrTitle" idx="8"/>
          </p:nvPr>
        </p:nvSpPr>
        <p:spPr>
          <a:xfrm>
            <a:off x="93925" y="33500"/>
            <a:ext cx="5758200" cy="46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dk1"/>
                </a:solidFill>
                <a:latin typeface="Times New Roman"/>
                <a:ea typeface="Times New Roman"/>
                <a:cs typeface="Times New Roman"/>
                <a:sym typeface="Times New Roman"/>
              </a:rPr>
              <a:t>Data Science/AI Projects Analysis</a:t>
            </a:r>
            <a:endParaRPr sz="2000" b="1">
              <a:solidFill>
                <a:schemeClr val="dk1"/>
              </a:solidFill>
              <a:latin typeface="Times New Roman"/>
              <a:ea typeface="Times New Roman"/>
              <a:cs typeface="Times New Roman"/>
              <a:sym typeface="Times New Roman"/>
            </a:endParaRPr>
          </a:p>
        </p:txBody>
      </p:sp>
      <p:cxnSp>
        <p:nvCxnSpPr>
          <p:cNvPr id="738" name="Google Shape;738;p76"/>
          <p:cNvCxnSpPr/>
          <p:nvPr/>
        </p:nvCxnSpPr>
        <p:spPr>
          <a:xfrm>
            <a:off x="147926" y="449700"/>
            <a:ext cx="3879300" cy="18300"/>
          </a:xfrm>
          <a:prstGeom prst="straightConnector1">
            <a:avLst/>
          </a:prstGeom>
          <a:noFill/>
          <a:ln w="9525" cap="flat" cmpd="sng">
            <a:solidFill>
              <a:schemeClr val="dk1"/>
            </a:solidFill>
            <a:prstDash val="solid"/>
            <a:round/>
            <a:headEnd type="none" w="med" len="med"/>
            <a:tailEnd type="none" w="med" len="med"/>
          </a:ln>
        </p:spPr>
      </p:cxnSp>
      <p:sp>
        <p:nvSpPr>
          <p:cNvPr id="739" name="Google Shape;739;p76"/>
          <p:cNvSpPr txBox="1"/>
          <p:nvPr/>
        </p:nvSpPr>
        <p:spPr>
          <a:xfrm>
            <a:off x="212275" y="2982450"/>
            <a:ext cx="4224300" cy="2005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00" b="1">
                <a:solidFill>
                  <a:schemeClr val="lt1"/>
                </a:solidFill>
                <a:latin typeface="Times New Roman"/>
                <a:ea typeface="Times New Roman"/>
                <a:cs typeface="Times New Roman"/>
                <a:sym typeface="Times New Roman"/>
              </a:rPr>
              <a:t>Technologies Associated with Data Science or AI Projects</a:t>
            </a:r>
            <a:endParaRPr sz="1100" b="1">
              <a:solidFill>
                <a:schemeClr val="lt1"/>
              </a:solidFill>
              <a:latin typeface="Times New Roman"/>
              <a:ea typeface="Times New Roman"/>
              <a:cs typeface="Times New Roman"/>
              <a:sym typeface="Times New Roman"/>
            </a:endParaRPr>
          </a:p>
          <a:p>
            <a:pPr marL="228600" lvl="0" indent="-184150" algn="l" rtl="0">
              <a:lnSpc>
                <a:spcPct val="115000"/>
              </a:lnSpc>
              <a:spcBef>
                <a:spcPts val="0"/>
              </a:spcBef>
              <a:spcAft>
                <a:spcPts val="0"/>
              </a:spcAft>
              <a:buClr>
                <a:schemeClr val="lt1"/>
              </a:buClr>
              <a:buSzPts val="1100"/>
              <a:buChar char="-"/>
            </a:pPr>
            <a:r>
              <a:rPr lang="en" sz="1100">
                <a:solidFill>
                  <a:schemeClr val="lt1"/>
                </a:solidFill>
                <a:latin typeface="Times New Roman"/>
                <a:ea typeface="Times New Roman"/>
                <a:cs typeface="Times New Roman"/>
                <a:sym typeface="Times New Roman"/>
              </a:rPr>
              <a:t>JavaScript, with 20,000+ repositories, is the top technology for DS/AI projects because of the wide application in building front-end interfaces.</a:t>
            </a:r>
            <a:endParaRPr sz="1100">
              <a:solidFill>
                <a:schemeClr val="lt1"/>
              </a:solidFill>
              <a:latin typeface="Times New Roman"/>
              <a:ea typeface="Times New Roman"/>
              <a:cs typeface="Times New Roman"/>
              <a:sym typeface="Times New Roman"/>
            </a:endParaRPr>
          </a:p>
          <a:p>
            <a:pPr marL="228600" lvl="0" indent="-184150" algn="l" rtl="0">
              <a:lnSpc>
                <a:spcPct val="115000"/>
              </a:lnSpc>
              <a:spcBef>
                <a:spcPts val="0"/>
              </a:spcBef>
              <a:spcAft>
                <a:spcPts val="0"/>
              </a:spcAft>
              <a:buClr>
                <a:schemeClr val="lt1"/>
              </a:buClr>
              <a:buSzPts val="1100"/>
              <a:buChar char="-"/>
            </a:pPr>
            <a:r>
              <a:rPr lang="en" sz="1100">
                <a:solidFill>
                  <a:schemeClr val="lt1"/>
                </a:solidFill>
                <a:latin typeface="Times New Roman"/>
                <a:ea typeface="Times New Roman"/>
                <a:cs typeface="Times New Roman"/>
                <a:sym typeface="Times New Roman"/>
              </a:rPr>
              <a:t>HTML and CSS are crucial for creating web visualizations, dashboards, and front-end integrations in DS/AI projects.</a:t>
            </a:r>
            <a:endParaRPr sz="1100">
              <a:solidFill>
                <a:schemeClr val="lt1"/>
              </a:solidFill>
              <a:latin typeface="Times New Roman"/>
              <a:ea typeface="Times New Roman"/>
              <a:cs typeface="Times New Roman"/>
              <a:sym typeface="Times New Roman"/>
            </a:endParaRPr>
          </a:p>
          <a:p>
            <a:pPr marL="228600" lvl="0" indent="-184150" algn="l" rtl="0">
              <a:lnSpc>
                <a:spcPct val="115000"/>
              </a:lnSpc>
              <a:spcBef>
                <a:spcPts val="0"/>
              </a:spcBef>
              <a:spcAft>
                <a:spcPts val="0"/>
              </a:spcAft>
              <a:buClr>
                <a:schemeClr val="lt1"/>
              </a:buClr>
              <a:buSzPts val="1100"/>
              <a:buChar char="-"/>
            </a:pPr>
            <a:r>
              <a:rPr lang="en" sz="1100">
                <a:solidFill>
                  <a:schemeClr val="lt1"/>
                </a:solidFill>
                <a:latin typeface="Times New Roman"/>
                <a:ea typeface="Times New Roman"/>
                <a:cs typeface="Times New Roman"/>
                <a:sym typeface="Times New Roman"/>
              </a:rPr>
              <a:t>Shell: Often used for automation, deployment, and environment management in DS/AI workflows,.</a:t>
            </a:r>
            <a:endParaRPr sz="1100">
              <a:solidFill>
                <a:schemeClr val="lt1"/>
              </a:solidFill>
              <a:latin typeface="Times New Roman"/>
              <a:ea typeface="Times New Roman"/>
              <a:cs typeface="Times New Roman"/>
              <a:sym typeface="Times New Roman"/>
            </a:endParaRPr>
          </a:p>
          <a:p>
            <a:pPr marL="228600" lvl="0" indent="-184150" algn="l" rtl="0">
              <a:lnSpc>
                <a:spcPct val="115000"/>
              </a:lnSpc>
              <a:spcBef>
                <a:spcPts val="400"/>
              </a:spcBef>
              <a:spcAft>
                <a:spcPts val="0"/>
              </a:spcAft>
              <a:buClr>
                <a:schemeClr val="lt1"/>
              </a:buClr>
              <a:buSzPts val="1100"/>
              <a:buChar char="-"/>
            </a:pPr>
            <a:r>
              <a:rPr lang="en" sz="1100">
                <a:solidFill>
                  <a:schemeClr val="lt1"/>
                </a:solidFill>
                <a:latin typeface="Times New Roman"/>
                <a:ea typeface="Times New Roman"/>
                <a:cs typeface="Times New Roman"/>
                <a:sym typeface="Times New Roman"/>
              </a:rPr>
              <a:t>Python is the key language in AI/ML with its libraries like PyTorch, and scikit-learn.</a:t>
            </a:r>
            <a:endParaRPr sz="1100">
              <a:solidFill>
                <a:schemeClr val="lt1"/>
              </a:solidFill>
              <a:latin typeface="Times New Roman"/>
              <a:ea typeface="Times New Roman"/>
              <a:cs typeface="Times New Roman"/>
              <a:sym typeface="Times New Roman"/>
            </a:endParaRPr>
          </a:p>
          <a:p>
            <a:pPr marL="0" marR="0" lvl="0" indent="0" algn="l" rtl="0">
              <a:lnSpc>
                <a:spcPct val="100000"/>
              </a:lnSpc>
              <a:spcBef>
                <a:spcPts val="400"/>
              </a:spcBef>
              <a:spcAft>
                <a:spcPts val="0"/>
              </a:spcAft>
              <a:buNone/>
            </a:pPr>
            <a:endParaRPr sz="1100" b="1">
              <a:solidFill>
                <a:schemeClr val="lt1"/>
              </a:solidFill>
              <a:latin typeface="Times New Roman"/>
              <a:ea typeface="Times New Roman"/>
              <a:cs typeface="Times New Roman"/>
              <a:sym typeface="Times New Roman"/>
            </a:endParaRPr>
          </a:p>
        </p:txBody>
      </p:sp>
      <p:pic>
        <p:nvPicPr>
          <p:cNvPr id="740" name="Google Shape;740;p76"/>
          <p:cNvPicPr preferRelativeResize="0"/>
          <p:nvPr/>
        </p:nvPicPr>
        <p:blipFill>
          <a:blip r:embed="rId3">
            <a:alphaModFix/>
          </a:blip>
          <a:stretch>
            <a:fillRect/>
          </a:stretch>
        </p:blipFill>
        <p:spPr>
          <a:xfrm>
            <a:off x="212275" y="621600"/>
            <a:ext cx="4103774" cy="2237739"/>
          </a:xfrm>
          <a:prstGeom prst="rect">
            <a:avLst/>
          </a:prstGeom>
          <a:noFill/>
          <a:ln>
            <a:noFill/>
          </a:ln>
        </p:spPr>
      </p:pic>
      <p:pic>
        <p:nvPicPr>
          <p:cNvPr id="741" name="Google Shape;741;p76"/>
          <p:cNvPicPr preferRelativeResize="0"/>
          <p:nvPr/>
        </p:nvPicPr>
        <p:blipFill>
          <a:blip r:embed="rId4">
            <a:alphaModFix/>
          </a:blip>
          <a:stretch>
            <a:fillRect/>
          </a:stretch>
        </p:blipFill>
        <p:spPr>
          <a:xfrm>
            <a:off x="4379049" y="586725"/>
            <a:ext cx="4596917" cy="2272625"/>
          </a:xfrm>
          <a:prstGeom prst="rect">
            <a:avLst/>
          </a:prstGeom>
          <a:noFill/>
          <a:ln>
            <a:noFill/>
          </a:ln>
        </p:spPr>
      </p:pic>
      <p:sp>
        <p:nvSpPr>
          <p:cNvPr id="742" name="Google Shape;742;p76"/>
          <p:cNvSpPr txBox="1"/>
          <p:nvPr/>
        </p:nvSpPr>
        <p:spPr>
          <a:xfrm>
            <a:off x="4455866" y="2834820"/>
            <a:ext cx="4520100" cy="2077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100" b="1" dirty="0">
                <a:solidFill>
                  <a:schemeClr val="lt1"/>
                </a:solidFill>
                <a:latin typeface="Times New Roman"/>
                <a:ea typeface="Times New Roman"/>
                <a:cs typeface="Times New Roman"/>
                <a:sym typeface="Times New Roman"/>
              </a:rPr>
              <a:t>Trends Over Time:</a:t>
            </a:r>
            <a:endParaRPr sz="1100" b="1" dirty="0">
              <a:solidFill>
                <a:schemeClr val="lt1"/>
              </a:solidFill>
              <a:latin typeface="Times New Roman"/>
              <a:ea typeface="Times New Roman"/>
              <a:cs typeface="Times New Roman"/>
              <a:sym typeface="Times New Roman"/>
            </a:endParaRPr>
          </a:p>
          <a:p>
            <a:pPr marL="228600" lvl="0" indent="-184150" algn="l" rtl="0">
              <a:lnSpc>
                <a:spcPct val="115000"/>
              </a:lnSpc>
              <a:spcBef>
                <a:spcPts val="200"/>
              </a:spcBef>
              <a:spcAft>
                <a:spcPts val="0"/>
              </a:spcAft>
              <a:buClr>
                <a:schemeClr val="lt1"/>
              </a:buClr>
              <a:buSzPts val="1100"/>
              <a:buFont typeface="Times New Roman"/>
              <a:buChar char="-"/>
            </a:pPr>
            <a:r>
              <a:rPr lang="en" sz="1100" dirty="0">
                <a:solidFill>
                  <a:schemeClr val="lt1"/>
                </a:solidFill>
                <a:latin typeface="Times New Roman"/>
                <a:ea typeface="Times New Roman"/>
                <a:cs typeface="Times New Roman"/>
                <a:sym typeface="Times New Roman"/>
              </a:rPr>
              <a:t>Technologies like C and Java, lead before 2005 due to their use in foundational computing and early ML libraries.</a:t>
            </a:r>
            <a:endParaRPr sz="1100" dirty="0">
              <a:solidFill>
                <a:schemeClr val="lt1"/>
              </a:solidFill>
              <a:latin typeface="Times New Roman"/>
              <a:ea typeface="Times New Roman"/>
              <a:cs typeface="Times New Roman"/>
              <a:sym typeface="Times New Roman"/>
            </a:endParaRPr>
          </a:p>
          <a:p>
            <a:pPr marL="228600" lvl="0" indent="-184150" algn="l" rtl="0">
              <a:lnSpc>
                <a:spcPct val="115000"/>
              </a:lnSpc>
              <a:spcBef>
                <a:spcPts val="0"/>
              </a:spcBef>
              <a:spcAft>
                <a:spcPts val="0"/>
              </a:spcAft>
              <a:buClr>
                <a:schemeClr val="lt1"/>
              </a:buClr>
              <a:buSzPts val="1100"/>
              <a:buFont typeface="Times New Roman"/>
              <a:buChar char="-"/>
            </a:pPr>
            <a:r>
              <a:rPr lang="en" sz="1100" dirty="0">
                <a:solidFill>
                  <a:schemeClr val="lt1"/>
                </a:solidFill>
                <a:latin typeface="Times New Roman"/>
                <a:ea typeface="Times New Roman"/>
                <a:cs typeface="Times New Roman"/>
                <a:sym typeface="Times New Roman"/>
              </a:rPr>
              <a:t>After 2005, Python experienced explosive growth, because of the simplicity, extensive AI/ML libraries,  and web technologies.</a:t>
            </a:r>
            <a:endParaRPr sz="1100" dirty="0">
              <a:solidFill>
                <a:schemeClr val="lt1"/>
              </a:solidFill>
              <a:latin typeface="Times New Roman"/>
              <a:ea typeface="Times New Roman"/>
              <a:cs typeface="Times New Roman"/>
              <a:sym typeface="Times New Roman"/>
            </a:endParaRPr>
          </a:p>
          <a:p>
            <a:pPr marL="228600" lvl="0" indent="-184150" algn="l" rtl="0">
              <a:lnSpc>
                <a:spcPct val="115000"/>
              </a:lnSpc>
              <a:spcBef>
                <a:spcPts val="0"/>
              </a:spcBef>
              <a:spcAft>
                <a:spcPts val="0"/>
              </a:spcAft>
              <a:buClr>
                <a:schemeClr val="lt1"/>
              </a:buClr>
              <a:buSzPts val="1100"/>
              <a:buFont typeface="Times New Roman"/>
              <a:buChar char="-"/>
            </a:pPr>
            <a:r>
              <a:rPr lang="en" sz="1100" dirty="0">
                <a:solidFill>
                  <a:schemeClr val="lt1"/>
                </a:solidFill>
                <a:latin typeface="Times New Roman"/>
                <a:ea typeface="Times New Roman"/>
                <a:cs typeface="Times New Roman"/>
                <a:sym typeface="Times New Roman"/>
              </a:rPr>
              <a:t>Shell maintain consistent related with DS/AI Project. HTML became more related and reach the peak until 2016.</a:t>
            </a:r>
            <a:endParaRPr sz="1100" dirty="0">
              <a:solidFill>
                <a:schemeClr val="lt1"/>
              </a:solidFill>
              <a:latin typeface="Times New Roman"/>
              <a:ea typeface="Times New Roman"/>
              <a:cs typeface="Times New Roman"/>
              <a:sym typeface="Times New Roman"/>
            </a:endParaRPr>
          </a:p>
          <a:p>
            <a:pPr marL="228600" lvl="0" indent="-184150" algn="l" rtl="0">
              <a:lnSpc>
                <a:spcPct val="115000"/>
              </a:lnSpc>
              <a:spcBef>
                <a:spcPts val="0"/>
              </a:spcBef>
              <a:spcAft>
                <a:spcPts val="0"/>
              </a:spcAft>
              <a:buClr>
                <a:schemeClr val="lt1"/>
              </a:buClr>
              <a:buSzPts val="1100"/>
              <a:buFont typeface="Times New Roman"/>
              <a:buChar char="-"/>
            </a:pPr>
            <a:r>
              <a:rPr lang="en" sz="1100" dirty="0">
                <a:solidFill>
                  <a:schemeClr val="lt1"/>
                </a:solidFill>
                <a:latin typeface="Times New Roman"/>
                <a:ea typeface="Times New Roman"/>
                <a:cs typeface="Times New Roman"/>
                <a:sym typeface="Times New Roman"/>
              </a:rPr>
              <a:t>For JavaScript, HTML, CSS, the increasing demand for web-based AI applications and dashboards has cemented these as primary technologies in DS/AI projects.</a:t>
            </a:r>
            <a:endParaRPr sz="11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77"/>
          <p:cNvSpPr txBox="1">
            <a:spLocks noGrp="1"/>
          </p:cNvSpPr>
          <p:nvPr>
            <p:ph type="ctrTitle" idx="8"/>
          </p:nvPr>
        </p:nvSpPr>
        <p:spPr>
          <a:xfrm>
            <a:off x="93925" y="33500"/>
            <a:ext cx="5758200" cy="46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dk1"/>
                </a:solidFill>
                <a:latin typeface="Times New Roman"/>
                <a:ea typeface="Times New Roman"/>
                <a:cs typeface="Times New Roman"/>
                <a:sym typeface="Times New Roman"/>
              </a:rPr>
              <a:t>Commit Reasons Analysis</a:t>
            </a:r>
            <a:endParaRPr sz="2000" b="1">
              <a:solidFill>
                <a:schemeClr val="dk1"/>
              </a:solidFill>
              <a:latin typeface="Times New Roman"/>
              <a:ea typeface="Times New Roman"/>
              <a:cs typeface="Times New Roman"/>
              <a:sym typeface="Times New Roman"/>
            </a:endParaRPr>
          </a:p>
        </p:txBody>
      </p:sp>
      <p:cxnSp>
        <p:nvCxnSpPr>
          <p:cNvPr id="748" name="Google Shape;748;p77"/>
          <p:cNvCxnSpPr/>
          <p:nvPr/>
        </p:nvCxnSpPr>
        <p:spPr>
          <a:xfrm rot="10800000" flipH="1">
            <a:off x="192325" y="468200"/>
            <a:ext cx="2835000" cy="8100"/>
          </a:xfrm>
          <a:prstGeom prst="straightConnector1">
            <a:avLst/>
          </a:prstGeom>
          <a:noFill/>
          <a:ln w="9525" cap="flat" cmpd="sng">
            <a:solidFill>
              <a:schemeClr val="dk1"/>
            </a:solidFill>
            <a:prstDash val="solid"/>
            <a:round/>
            <a:headEnd type="none" w="med" len="med"/>
            <a:tailEnd type="none" w="med" len="med"/>
          </a:ln>
        </p:spPr>
      </p:cxnSp>
      <p:pic>
        <p:nvPicPr>
          <p:cNvPr id="749" name="Google Shape;749;p77"/>
          <p:cNvPicPr preferRelativeResize="0"/>
          <p:nvPr/>
        </p:nvPicPr>
        <p:blipFill>
          <a:blip r:embed="rId3">
            <a:alphaModFix/>
          </a:blip>
          <a:stretch>
            <a:fillRect/>
          </a:stretch>
        </p:blipFill>
        <p:spPr>
          <a:xfrm>
            <a:off x="3939300" y="924750"/>
            <a:ext cx="4938376" cy="3054576"/>
          </a:xfrm>
          <a:prstGeom prst="rect">
            <a:avLst/>
          </a:prstGeom>
          <a:noFill/>
          <a:ln>
            <a:noFill/>
          </a:ln>
        </p:spPr>
      </p:pic>
      <p:sp>
        <p:nvSpPr>
          <p:cNvPr id="750" name="Google Shape;750;p77"/>
          <p:cNvSpPr txBox="1"/>
          <p:nvPr/>
        </p:nvSpPr>
        <p:spPr>
          <a:xfrm>
            <a:off x="249700" y="924750"/>
            <a:ext cx="3458700" cy="3467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200" b="1">
                <a:solidFill>
                  <a:schemeClr val="lt1"/>
                </a:solidFill>
                <a:latin typeface="Times New Roman"/>
                <a:ea typeface="Times New Roman"/>
                <a:cs typeface="Times New Roman"/>
                <a:sym typeface="Times New Roman"/>
              </a:rPr>
              <a:t>New Development</a:t>
            </a:r>
            <a:r>
              <a:rPr lang="en" sz="1200">
                <a:solidFill>
                  <a:schemeClr val="lt1"/>
                </a:solidFill>
                <a:latin typeface="Times New Roman"/>
                <a:ea typeface="Times New Roman"/>
                <a:cs typeface="Times New Roman"/>
                <a:sym typeface="Times New Roman"/>
              </a:rPr>
              <a:t> is the most frequent reason for commits, with over 6 million instances. For this reason, it associated with terms like "feature," "add," "new," and "create." This reason emphasized the innovation and building new functionalities.</a:t>
            </a:r>
            <a:endParaRPr sz="1200">
              <a:solidFill>
                <a:schemeClr val="lt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200" b="1">
                <a:solidFill>
                  <a:schemeClr val="lt1"/>
                </a:solidFill>
                <a:latin typeface="Times New Roman"/>
                <a:ea typeface="Times New Roman"/>
                <a:cs typeface="Times New Roman"/>
                <a:sym typeface="Times New Roman"/>
              </a:rPr>
              <a:t>Bug Fixes</a:t>
            </a:r>
            <a:r>
              <a:rPr lang="en" sz="1200">
                <a:solidFill>
                  <a:schemeClr val="lt1"/>
                </a:solidFill>
                <a:latin typeface="Times New Roman"/>
                <a:ea typeface="Times New Roman"/>
                <a:cs typeface="Times New Roman"/>
                <a:sym typeface="Times New Roman"/>
              </a:rPr>
              <a:t>, the second highest, reflecting the importance of maintaining stability and reliability in projects with "fix," "bug," "resolve"  related.</a:t>
            </a:r>
            <a:endParaRPr sz="1200">
              <a:solidFill>
                <a:schemeClr val="lt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200" b="1">
                <a:solidFill>
                  <a:schemeClr val="lt1"/>
                </a:solidFill>
                <a:latin typeface="Times New Roman"/>
                <a:ea typeface="Times New Roman"/>
                <a:cs typeface="Times New Roman"/>
                <a:sym typeface="Times New Roman"/>
              </a:rPr>
              <a:t>Testing</a:t>
            </a:r>
            <a:r>
              <a:rPr lang="en" sz="1200">
                <a:solidFill>
                  <a:schemeClr val="lt1"/>
                </a:solidFill>
                <a:latin typeface="Times New Roman"/>
                <a:ea typeface="Times New Roman"/>
                <a:cs typeface="Times New Roman"/>
                <a:sym typeface="Times New Roman"/>
              </a:rPr>
              <a:t> is a significant portion of commits involve testing-related activities. Words like "test," and "integration" are prevalent, which emphasize the critical role of quality assurance.</a:t>
            </a:r>
            <a:endParaRPr sz="1200">
              <a:solidFill>
                <a:schemeClr val="lt1"/>
              </a:solidFill>
              <a:latin typeface="Times New Roman"/>
              <a:ea typeface="Times New Roman"/>
              <a:cs typeface="Times New Roman"/>
              <a:sym typeface="Times New Roman"/>
            </a:endParaRPr>
          </a:p>
          <a:p>
            <a:pPr marL="0" lvl="0" indent="0" algn="l" rtl="0">
              <a:lnSpc>
                <a:spcPct val="115000"/>
              </a:lnSpc>
              <a:spcBef>
                <a:spcPts val="1200"/>
              </a:spcBef>
              <a:spcAft>
                <a:spcPts val="1200"/>
              </a:spcAft>
              <a:buNone/>
            </a:pPr>
            <a:r>
              <a:rPr lang="en" sz="1200" b="1">
                <a:solidFill>
                  <a:schemeClr val="lt1"/>
                </a:solidFill>
                <a:latin typeface="Times New Roman"/>
                <a:ea typeface="Times New Roman"/>
                <a:cs typeface="Times New Roman"/>
                <a:sym typeface="Times New Roman"/>
              </a:rPr>
              <a:t>Merging</a:t>
            </a:r>
            <a:r>
              <a:rPr lang="en" sz="1200">
                <a:solidFill>
                  <a:schemeClr val="lt1"/>
                </a:solidFill>
                <a:latin typeface="Times New Roman"/>
                <a:ea typeface="Times New Roman"/>
                <a:cs typeface="Times New Roman"/>
                <a:sym typeface="Times New Roman"/>
              </a:rPr>
              <a:t> suggests the active collaboration and frequent integration of work by developers.</a:t>
            </a:r>
            <a:endParaRPr sz="1200">
              <a:solidFill>
                <a:schemeClr val="lt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54"/>
        <p:cNvGrpSpPr/>
        <p:nvPr/>
      </p:nvGrpSpPr>
      <p:grpSpPr>
        <a:xfrm>
          <a:off x="0" y="0"/>
          <a:ext cx="0" cy="0"/>
          <a:chOff x="0" y="0"/>
          <a:chExt cx="0" cy="0"/>
        </a:xfrm>
      </p:grpSpPr>
      <p:sp>
        <p:nvSpPr>
          <p:cNvPr id="755" name="Google Shape;755;p78"/>
          <p:cNvSpPr txBox="1">
            <a:spLocks noGrp="1"/>
          </p:cNvSpPr>
          <p:nvPr>
            <p:ph type="ctrTitle" idx="8"/>
          </p:nvPr>
        </p:nvSpPr>
        <p:spPr>
          <a:xfrm>
            <a:off x="93925" y="33500"/>
            <a:ext cx="5720100" cy="46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dk1"/>
                </a:solidFill>
                <a:latin typeface="Times New Roman"/>
                <a:ea typeface="Times New Roman"/>
                <a:cs typeface="Times New Roman"/>
                <a:sym typeface="Times New Roman"/>
              </a:rPr>
              <a:t>Prolific Committers Analysis</a:t>
            </a:r>
            <a:endParaRPr sz="2000" b="1">
              <a:solidFill>
                <a:schemeClr val="dk1"/>
              </a:solidFill>
              <a:latin typeface="Times New Roman"/>
              <a:ea typeface="Times New Roman"/>
              <a:cs typeface="Times New Roman"/>
              <a:sym typeface="Times New Roman"/>
            </a:endParaRPr>
          </a:p>
        </p:txBody>
      </p:sp>
      <p:cxnSp>
        <p:nvCxnSpPr>
          <p:cNvPr id="756" name="Google Shape;756;p78"/>
          <p:cNvCxnSpPr/>
          <p:nvPr/>
        </p:nvCxnSpPr>
        <p:spPr>
          <a:xfrm rot="10800000" flipH="1">
            <a:off x="147926" y="443900"/>
            <a:ext cx="3449400" cy="3000"/>
          </a:xfrm>
          <a:prstGeom prst="straightConnector1">
            <a:avLst/>
          </a:prstGeom>
          <a:noFill/>
          <a:ln w="9525" cap="flat" cmpd="sng">
            <a:solidFill>
              <a:schemeClr val="dk1"/>
            </a:solidFill>
            <a:prstDash val="solid"/>
            <a:round/>
            <a:headEnd type="none" w="med" len="med"/>
            <a:tailEnd type="none" w="med" len="med"/>
          </a:ln>
        </p:spPr>
      </p:cxnSp>
      <p:sp>
        <p:nvSpPr>
          <p:cNvPr id="757" name="Google Shape;757;p78"/>
          <p:cNvSpPr txBox="1"/>
          <p:nvPr/>
        </p:nvSpPr>
        <p:spPr>
          <a:xfrm>
            <a:off x="4453350" y="584875"/>
            <a:ext cx="4244400" cy="428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None/>
            </a:pPr>
            <a:r>
              <a:rPr lang="en" sz="1200" b="1">
                <a:solidFill>
                  <a:schemeClr val="lt1"/>
                </a:solidFill>
                <a:latin typeface="Times New Roman"/>
                <a:ea typeface="Times New Roman"/>
                <a:cs typeface="Times New Roman"/>
                <a:sym typeface="Times New Roman"/>
              </a:rPr>
              <a:t>The Most Prolific/Influential Committers:</a:t>
            </a:r>
            <a:endParaRPr sz="1200" b="1">
              <a:solidFill>
                <a:schemeClr val="lt1"/>
              </a:solidFill>
              <a:latin typeface="Times New Roman"/>
              <a:ea typeface="Times New Roman"/>
              <a:cs typeface="Times New Roman"/>
              <a:sym typeface="Times New Roman"/>
            </a:endParaRPr>
          </a:p>
          <a:p>
            <a:pPr marL="0" lvl="0" indent="0" algn="l" rtl="0">
              <a:lnSpc>
                <a:spcPct val="115000"/>
              </a:lnSpc>
              <a:spcBef>
                <a:spcPts val="400"/>
              </a:spcBef>
              <a:spcAft>
                <a:spcPts val="0"/>
              </a:spcAft>
              <a:buNone/>
            </a:pPr>
            <a:r>
              <a:rPr lang="en" sz="1200">
                <a:solidFill>
                  <a:schemeClr val="lt1"/>
                </a:solidFill>
                <a:latin typeface="Times New Roman"/>
                <a:ea typeface="Times New Roman"/>
                <a:cs typeface="Times New Roman"/>
                <a:sym typeface="Times New Roman"/>
              </a:rPr>
              <a:t>The most prolific committer is </a:t>
            </a:r>
            <a:r>
              <a:rPr lang="en" sz="1200" b="1">
                <a:solidFill>
                  <a:schemeClr val="lt1"/>
                </a:solidFill>
                <a:latin typeface="Times New Roman"/>
                <a:ea typeface="Times New Roman"/>
                <a:cs typeface="Times New Roman"/>
                <a:sym typeface="Times New Roman"/>
              </a:rPr>
              <a:t>GitHub</a:t>
            </a:r>
            <a:r>
              <a:rPr lang="en" sz="1200">
                <a:solidFill>
                  <a:schemeClr val="lt1"/>
                </a:solidFill>
                <a:latin typeface="Times New Roman"/>
                <a:ea typeface="Times New Roman"/>
                <a:cs typeface="Times New Roman"/>
                <a:sym typeface="Times New Roman"/>
              </a:rPr>
              <a:t>, which over 2 million commits. These are likely system-generated commits related to GitHub’s platform operations. E.g. pull requests, merges. For the second, </a:t>
            </a:r>
            <a:r>
              <a:rPr lang="en" sz="1200" b="1">
                <a:solidFill>
                  <a:schemeClr val="lt1"/>
                </a:solidFill>
                <a:latin typeface="Times New Roman"/>
                <a:ea typeface="Times New Roman"/>
                <a:cs typeface="Times New Roman"/>
                <a:sym typeface="Times New Roman"/>
              </a:rPr>
              <a:t>Gerrit Code Review </a:t>
            </a:r>
            <a:r>
              <a:rPr lang="en" sz="1200">
                <a:solidFill>
                  <a:schemeClr val="lt1"/>
                </a:solidFill>
                <a:latin typeface="Times New Roman"/>
                <a:ea typeface="Times New Roman"/>
                <a:cs typeface="Times New Roman"/>
                <a:sym typeface="Times New Roman"/>
              </a:rPr>
              <a:t>is an tool to review code. And the rest individual contributors like </a:t>
            </a:r>
            <a:r>
              <a:rPr lang="en" sz="1200" b="1">
                <a:solidFill>
                  <a:schemeClr val="lt1"/>
                </a:solidFill>
                <a:latin typeface="Times New Roman"/>
                <a:ea typeface="Times New Roman"/>
                <a:cs typeface="Times New Roman"/>
                <a:sym typeface="Times New Roman"/>
              </a:rPr>
              <a:t>Duane E. King</a:t>
            </a:r>
            <a:r>
              <a:rPr lang="en" sz="1200">
                <a:solidFill>
                  <a:schemeClr val="lt1"/>
                </a:solidFill>
                <a:latin typeface="Times New Roman"/>
                <a:ea typeface="Times New Roman"/>
                <a:cs typeface="Times New Roman"/>
                <a:sym typeface="Times New Roman"/>
              </a:rPr>
              <a:t>, and </a:t>
            </a:r>
            <a:r>
              <a:rPr lang="en" sz="1200" b="1">
                <a:solidFill>
                  <a:schemeClr val="lt1"/>
                </a:solidFill>
                <a:latin typeface="Times New Roman"/>
                <a:ea typeface="Times New Roman"/>
                <a:cs typeface="Times New Roman"/>
                <a:sym typeface="Times New Roman"/>
              </a:rPr>
              <a:t>devs-mycroft</a:t>
            </a:r>
            <a:r>
              <a:rPr lang="en" sz="1200">
                <a:solidFill>
                  <a:schemeClr val="lt1"/>
                </a:solidFill>
                <a:latin typeface="Times New Roman"/>
                <a:ea typeface="Times New Roman"/>
                <a:cs typeface="Times New Roman"/>
                <a:sym typeface="Times New Roman"/>
              </a:rPr>
              <a:t> follow with significantly fewer but impactful contributions.</a:t>
            </a:r>
            <a:endParaRPr sz="1200">
              <a:solidFill>
                <a:schemeClr val="lt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200">
              <a:solidFill>
                <a:schemeClr val="lt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200">
              <a:solidFill>
                <a:schemeClr val="lt1"/>
              </a:solidFill>
              <a:latin typeface="Times New Roman"/>
              <a:ea typeface="Times New Roman"/>
              <a:cs typeface="Times New Roman"/>
              <a:sym typeface="Times New Roman"/>
            </a:endParaRPr>
          </a:p>
          <a:p>
            <a:pPr marL="457200" lvl="0" indent="0" algn="l" rtl="0">
              <a:lnSpc>
                <a:spcPct val="115000"/>
              </a:lnSpc>
              <a:spcBef>
                <a:spcPts val="1200"/>
              </a:spcBef>
              <a:spcAft>
                <a:spcPts val="1200"/>
              </a:spcAft>
              <a:buNone/>
            </a:pPr>
            <a:r>
              <a:rPr lang="en" sz="1200">
                <a:solidFill>
                  <a:schemeClr val="lt1"/>
                </a:solidFill>
                <a:latin typeface="Times New Roman"/>
                <a:ea typeface="Times New Roman"/>
                <a:cs typeface="Times New Roman"/>
                <a:sym typeface="Times New Roman"/>
              </a:rPr>
              <a:t>The histogram of commit volumes demonstrates a </a:t>
            </a:r>
            <a:r>
              <a:rPr lang="en" sz="1200" b="1">
                <a:solidFill>
                  <a:schemeClr val="lt1"/>
                </a:solidFill>
                <a:latin typeface="Times New Roman"/>
                <a:ea typeface="Times New Roman"/>
                <a:cs typeface="Times New Roman"/>
                <a:sym typeface="Times New Roman"/>
              </a:rPr>
              <a:t>heavy-tailed distribution.</a:t>
            </a:r>
            <a:r>
              <a:rPr lang="en" sz="1200">
                <a:solidFill>
                  <a:schemeClr val="lt1"/>
                </a:solidFill>
                <a:latin typeface="Times New Roman"/>
                <a:ea typeface="Times New Roman"/>
                <a:cs typeface="Times New Roman"/>
                <a:sym typeface="Times New Roman"/>
              </a:rPr>
              <a:t> The skewed distribution suggests that a few individuals drive the a lot of development activities.</a:t>
            </a:r>
            <a:endParaRPr sz="1200" b="1">
              <a:solidFill>
                <a:schemeClr val="lt1"/>
              </a:solidFill>
              <a:latin typeface="Times New Roman"/>
              <a:ea typeface="Times New Roman"/>
              <a:cs typeface="Times New Roman"/>
              <a:sym typeface="Times New Roman"/>
            </a:endParaRPr>
          </a:p>
        </p:txBody>
      </p:sp>
      <p:pic>
        <p:nvPicPr>
          <p:cNvPr id="758" name="Google Shape;758;p78"/>
          <p:cNvPicPr preferRelativeResize="0"/>
          <p:nvPr/>
        </p:nvPicPr>
        <p:blipFill>
          <a:blip r:embed="rId3">
            <a:alphaModFix/>
          </a:blip>
          <a:stretch>
            <a:fillRect/>
          </a:stretch>
        </p:blipFill>
        <p:spPr>
          <a:xfrm>
            <a:off x="241875" y="578050"/>
            <a:ext cx="3734195" cy="2275274"/>
          </a:xfrm>
          <a:prstGeom prst="rect">
            <a:avLst/>
          </a:prstGeom>
          <a:noFill/>
          <a:ln>
            <a:noFill/>
          </a:ln>
        </p:spPr>
      </p:pic>
      <p:pic>
        <p:nvPicPr>
          <p:cNvPr id="759" name="Google Shape;759;p78"/>
          <p:cNvPicPr preferRelativeResize="0"/>
          <p:nvPr/>
        </p:nvPicPr>
        <p:blipFill>
          <a:blip r:embed="rId4">
            <a:alphaModFix/>
          </a:blip>
          <a:stretch>
            <a:fillRect/>
          </a:stretch>
        </p:blipFill>
        <p:spPr>
          <a:xfrm>
            <a:off x="709200" y="2885900"/>
            <a:ext cx="4081710" cy="1985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4" name="Google Shape;764;p79"/>
          <p:cNvSpPr txBox="1">
            <a:spLocks noGrp="1"/>
          </p:cNvSpPr>
          <p:nvPr>
            <p:ph type="ctrTitle" idx="8"/>
          </p:nvPr>
        </p:nvSpPr>
        <p:spPr>
          <a:xfrm>
            <a:off x="93925" y="33500"/>
            <a:ext cx="5720100" cy="46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dk1"/>
                </a:solidFill>
                <a:latin typeface="Times New Roman"/>
                <a:ea typeface="Times New Roman"/>
                <a:cs typeface="Times New Roman"/>
                <a:sym typeface="Times New Roman"/>
              </a:rPr>
              <a:t>Subject and Message uniqueness analysis</a:t>
            </a:r>
            <a:endParaRPr sz="2000" b="1">
              <a:solidFill>
                <a:schemeClr val="dk1"/>
              </a:solidFill>
              <a:latin typeface="Times New Roman"/>
              <a:ea typeface="Times New Roman"/>
              <a:cs typeface="Times New Roman"/>
              <a:sym typeface="Times New Roman"/>
            </a:endParaRPr>
          </a:p>
        </p:txBody>
      </p:sp>
      <p:cxnSp>
        <p:nvCxnSpPr>
          <p:cNvPr id="765" name="Google Shape;765;p79"/>
          <p:cNvCxnSpPr/>
          <p:nvPr/>
        </p:nvCxnSpPr>
        <p:spPr>
          <a:xfrm rot="10800000" flipH="1">
            <a:off x="147926" y="434600"/>
            <a:ext cx="4559100" cy="12300"/>
          </a:xfrm>
          <a:prstGeom prst="straightConnector1">
            <a:avLst/>
          </a:prstGeom>
          <a:noFill/>
          <a:ln w="9525" cap="flat" cmpd="sng">
            <a:solidFill>
              <a:schemeClr val="dk1"/>
            </a:solidFill>
            <a:prstDash val="solid"/>
            <a:round/>
            <a:headEnd type="none" w="med" len="med"/>
            <a:tailEnd type="none" w="med" len="med"/>
          </a:ln>
        </p:spPr>
      </p:cxnSp>
      <p:sp>
        <p:nvSpPr>
          <p:cNvPr id="766" name="Google Shape;766;p79"/>
          <p:cNvSpPr txBox="1"/>
          <p:nvPr/>
        </p:nvSpPr>
        <p:spPr>
          <a:xfrm>
            <a:off x="397650" y="3467850"/>
            <a:ext cx="3319800" cy="1248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200">
                <a:solidFill>
                  <a:schemeClr val="lt1"/>
                </a:solidFill>
                <a:latin typeface="Times New Roman"/>
                <a:ea typeface="Times New Roman"/>
                <a:cs typeface="Times New Roman"/>
                <a:sym typeface="Times New Roman"/>
              </a:rPr>
              <a:t>The majority of the texts are unique, accounting for </a:t>
            </a:r>
            <a:r>
              <a:rPr lang="en" sz="1200" b="1">
                <a:solidFill>
                  <a:schemeClr val="lt1"/>
                </a:solidFill>
                <a:latin typeface="Times New Roman"/>
                <a:ea typeface="Times New Roman"/>
                <a:cs typeface="Times New Roman"/>
                <a:sym typeface="Times New Roman"/>
              </a:rPr>
              <a:t>94.6%</a:t>
            </a:r>
            <a:r>
              <a:rPr lang="en" sz="1200">
                <a:solidFill>
                  <a:schemeClr val="lt1"/>
                </a:solidFill>
                <a:latin typeface="Times New Roman"/>
                <a:ea typeface="Times New Roman"/>
                <a:cs typeface="Times New Roman"/>
                <a:sym typeface="Times New Roman"/>
              </a:rPr>
              <a:t> of the dataset, while </a:t>
            </a:r>
            <a:r>
              <a:rPr lang="en" sz="1200" b="1">
                <a:solidFill>
                  <a:schemeClr val="lt1"/>
                </a:solidFill>
                <a:latin typeface="Times New Roman"/>
                <a:ea typeface="Times New Roman"/>
                <a:cs typeface="Times New Roman"/>
                <a:sym typeface="Times New Roman"/>
              </a:rPr>
              <a:t>5.4%</a:t>
            </a:r>
            <a:r>
              <a:rPr lang="en" sz="1200">
                <a:solidFill>
                  <a:schemeClr val="lt1"/>
                </a:solidFill>
                <a:latin typeface="Times New Roman"/>
                <a:ea typeface="Times New Roman"/>
                <a:cs typeface="Times New Roman"/>
                <a:sym typeface="Times New Roman"/>
              </a:rPr>
              <a:t> are duplicates. This means that GitHub repositories tend to have high variability in commit subjects and messages,.</a:t>
            </a:r>
            <a:endParaRPr sz="1200">
              <a:solidFill>
                <a:schemeClr val="lt1"/>
              </a:solidFill>
              <a:latin typeface="Times New Roman"/>
              <a:ea typeface="Times New Roman"/>
              <a:cs typeface="Times New Roman"/>
              <a:sym typeface="Times New Roman"/>
            </a:endParaRPr>
          </a:p>
          <a:p>
            <a:pPr marL="0" lvl="0" indent="0" algn="l" rtl="0">
              <a:spcBef>
                <a:spcPts val="1200"/>
              </a:spcBef>
              <a:spcAft>
                <a:spcPts val="0"/>
              </a:spcAft>
              <a:buNone/>
            </a:pPr>
            <a:endParaRPr sz="1200">
              <a:solidFill>
                <a:schemeClr val="lt1"/>
              </a:solidFill>
              <a:latin typeface="Times New Roman"/>
              <a:ea typeface="Times New Roman"/>
              <a:cs typeface="Times New Roman"/>
              <a:sym typeface="Times New Roman"/>
            </a:endParaRPr>
          </a:p>
        </p:txBody>
      </p:sp>
      <p:sp>
        <p:nvSpPr>
          <p:cNvPr id="767" name="Google Shape;767;p79"/>
          <p:cNvSpPr txBox="1"/>
          <p:nvPr/>
        </p:nvSpPr>
        <p:spPr>
          <a:xfrm>
            <a:off x="4164950" y="4050425"/>
            <a:ext cx="4559100" cy="841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r>
              <a:rPr lang="en" sz="1200" b="1">
                <a:solidFill>
                  <a:schemeClr val="lt1"/>
                </a:solidFill>
                <a:latin typeface="Times New Roman"/>
                <a:ea typeface="Times New Roman"/>
                <a:cs typeface="Times New Roman"/>
                <a:sym typeface="Times New Roman"/>
              </a:rPr>
              <a:t>JavaScript, HTML, Shell, C, and Perl </a:t>
            </a:r>
            <a:r>
              <a:rPr lang="en" sz="1200">
                <a:solidFill>
                  <a:schemeClr val="lt1"/>
                </a:solidFill>
                <a:latin typeface="Times New Roman"/>
                <a:ea typeface="Times New Roman"/>
                <a:cs typeface="Times New Roman"/>
                <a:sym typeface="Times New Roman"/>
              </a:rPr>
              <a:t>have the highest number of duplicate commit messages. These languages are common across various types of projects, including web development, scripting, and data science.</a:t>
            </a:r>
            <a:endParaRPr sz="1200">
              <a:solidFill>
                <a:schemeClr val="lt1"/>
              </a:solidFill>
              <a:latin typeface="Times New Roman"/>
              <a:ea typeface="Times New Roman"/>
              <a:cs typeface="Times New Roman"/>
              <a:sym typeface="Times New Roman"/>
            </a:endParaRPr>
          </a:p>
        </p:txBody>
      </p:sp>
      <p:pic>
        <p:nvPicPr>
          <p:cNvPr id="768" name="Google Shape;768;p79"/>
          <p:cNvPicPr preferRelativeResize="0"/>
          <p:nvPr/>
        </p:nvPicPr>
        <p:blipFill>
          <a:blip r:embed="rId3">
            <a:alphaModFix/>
          </a:blip>
          <a:stretch>
            <a:fillRect/>
          </a:stretch>
        </p:blipFill>
        <p:spPr>
          <a:xfrm>
            <a:off x="152400" y="650900"/>
            <a:ext cx="3706525" cy="2525419"/>
          </a:xfrm>
          <a:prstGeom prst="rect">
            <a:avLst/>
          </a:prstGeom>
          <a:noFill/>
          <a:ln>
            <a:noFill/>
          </a:ln>
        </p:spPr>
      </p:pic>
      <p:pic>
        <p:nvPicPr>
          <p:cNvPr id="769" name="Google Shape;769;p79"/>
          <p:cNvPicPr preferRelativeResize="0"/>
          <p:nvPr/>
        </p:nvPicPr>
        <p:blipFill>
          <a:blip r:embed="rId4">
            <a:alphaModFix/>
          </a:blip>
          <a:stretch>
            <a:fillRect/>
          </a:stretch>
        </p:blipFill>
        <p:spPr>
          <a:xfrm>
            <a:off x="3955850" y="539925"/>
            <a:ext cx="4892213" cy="3510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4" name="Google Shape;774;p80"/>
          <p:cNvSpPr txBox="1">
            <a:spLocks noGrp="1"/>
          </p:cNvSpPr>
          <p:nvPr>
            <p:ph type="ctrTitle" idx="8"/>
          </p:nvPr>
        </p:nvSpPr>
        <p:spPr>
          <a:xfrm>
            <a:off x="93925" y="33500"/>
            <a:ext cx="5720100" cy="46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dk1"/>
                </a:solidFill>
                <a:latin typeface="Times New Roman"/>
                <a:ea typeface="Times New Roman"/>
                <a:cs typeface="Times New Roman"/>
                <a:sym typeface="Times New Roman"/>
              </a:rPr>
              <a:t>Subject and Message uniqueness analysis</a:t>
            </a:r>
            <a:endParaRPr sz="2000" b="1">
              <a:solidFill>
                <a:schemeClr val="dk1"/>
              </a:solidFill>
              <a:latin typeface="Times New Roman"/>
              <a:ea typeface="Times New Roman"/>
              <a:cs typeface="Times New Roman"/>
              <a:sym typeface="Times New Roman"/>
            </a:endParaRPr>
          </a:p>
        </p:txBody>
      </p:sp>
      <p:cxnSp>
        <p:nvCxnSpPr>
          <p:cNvPr id="775" name="Google Shape;775;p80"/>
          <p:cNvCxnSpPr/>
          <p:nvPr/>
        </p:nvCxnSpPr>
        <p:spPr>
          <a:xfrm rot="10800000" flipH="1">
            <a:off x="147926" y="434600"/>
            <a:ext cx="4559100" cy="12300"/>
          </a:xfrm>
          <a:prstGeom prst="straightConnector1">
            <a:avLst/>
          </a:prstGeom>
          <a:noFill/>
          <a:ln w="9525" cap="flat" cmpd="sng">
            <a:solidFill>
              <a:schemeClr val="dk1"/>
            </a:solidFill>
            <a:prstDash val="solid"/>
            <a:round/>
            <a:headEnd type="none" w="med" len="med"/>
            <a:tailEnd type="none" w="med" len="med"/>
          </a:ln>
        </p:spPr>
      </p:cxnSp>
      <p:pic>
        <p:nvPicPr>
          <p:cNvPr id="777" name="Google Shape;777;p80"/>
          <p:cNvPicPr preferRelativeResize="0"/>
          <p:nvPr/>
        </p:nvPicPr>
        <p:blipFill>
          <a:blip r:embed="rId3">
            <a:alphaModFix/>
          </a:blip>
          <a:stretch>
            <a:fillRect/>
          </a:stretch>
        </p:blipFill>
        <p:spPr>
          <a:xfrm>
            <a:off x="240425" y="498500"/>
            <a:ext cx="5316650" cy="4244949"/>
          </a:xfrm>
          <a:prstGeom prst="rect">
            <a:avLst/>
          </a:prstGeom>
          <a:noFill/>
          <a:ln>
            <a:noFill/>
          </a:ln>
        </p:spPr>
      </p:pic>
      <p:sp>
        <p:nvSpPr>
          <p:cNvPr id="778" name="Google Shape;778;p80"/>
          <p:cNvSpPr txBox="1"/>
          <p:nvPr/>
        </p:nvSpPr>
        <p:spPr>
          <a:xfrm>
            <a:off x="5619750" y="1082313"/>
            <a:ext cx="3295800" cy="2635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200">
                <a:solidFill>
                  <a:schemeClr val="lt1"/>
                </a:solidFill>
                <a:latin typeface="Times New Roman"/>
                <a:ea typeface="Times New Roman"/>
                <a:cs typeface="Times New Roman"/>
                <a:sym typeface="Times New Roman"/>
              </a:rPr>
              <a:t>In this chart, normalized by duplication rate, languages like </a:t>
            </a:r>
            <a:r>
              <a:rPr lang="en" sz="1200" b="1">
                <a:solidFill>
                  <a:schemeClr val="lt1"/>
                </a:solidFill>
                <a:latin typeface="Times New Roman"/>
                <a:ea typeface="Times New Roman"/>
                <a:cs typeface="Times New Roman"/>
                <a:sym typeface="Times New Roman"/>
              </a:rPr>
              <a:t>mupad</a:t>
            </a:r>
            <a:r>
              <a:rPr lang="en" sz="1200">
                <a:solidFill>
                  <a:schemeClr val="lt1"/>
                </a:solidFill>
                <a:latin typeface="Times New Roman"/>
                <a:ea typeface="Times New Roman"/>
                <a:cs typeface="Times New Roman"/>
                <a:sym typeface="Times New Roman"/>
              </a:rPr>
              <a:t>, </a:t>
            </a:r>
            <a:r>
              <a:rPr lang="en" sz="1200" b="1">
                <a:solidFill>
                  <a:schemeClr val="lt1"/>
                </a:solidFill>
                <a:latin typeface="Times New Roman"/>
                <a:ea typeface="Times New Roman"/>
                <a:cs typeface="Times New Roman"/>
                <a:sym typeface="Times New Roman"/>
              </a:rPr>
              <a:t>Lua</a:t>
            </a:r>
            <a:r>
              <a:rPr lang="en" sz="1200">
                <a:solidFill>
                  <a:schemeClr val="lt1"/>
                </a:solidFill>
                <a:latin typeface="Times New Roman"/>
                <a:ea typeface="Times New Roman"/>
                <a:cs typeface="Times New Roman"/>
                <a:sym typeface="Times New Roman"/>
              </a:rPr>
              <a:t>, and </a:t>
            </a:r>
            <a:r>
              <a:rPr lang="en" sz="1200" b="1">
                <a:solidFill>
                  <a:schemeClr val="lt1"/>
                </a:solidFill>
                <a:latin typeface="Times New Roman"/>
                <a:ea typeface="Times New Roman"/>
                <a:cs typeface="Times New Roman"/>
                <a:sym typeface="Times New Roman"/>
              </a:rPr>
              <a:t>JSONiq</a:t>
            </a:r>
            <a:r>
              <a:rPr lang="en" sz="1200">
                <a:solidFill>
                  <a:schemeClr val="lt1"/>
                </a:solidFill>
                <a:latin typeface="Times New Roman"/>
                <a:ea typeface="Times New Roman"/>
                <a:cs typeface="Times New Roman"/>
                <a:sym typeface="Times New Roman"/>
              </a:rPr>
              <a:t> have higher duplication rates. This indicates that, relative to their total use, these languages have a significant proportion of duplicates.</a:t>
            </a:r>
            <a:endParaRPr sz="1200">
              <a:solidFill>
                <a:schemeClr val="lt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200">
                <a:solidFill>
                  <a:schemeClr val="lt1"/>
                </a:solidFill>
                <a:latin typeface="Times New Roman"/>
                <a:ea typeface="Times New Roman"/>
                <a:cs typeface="Times New Roman"/>
                <a:sym typeface="Times New Roman"/>
              </a:rPr>
              <a:t>Normalizing by duplication rate accounts for the total usage of each language. This removes the bias of large-scale popularity, making it possible to highlight languages where duplication is inherently more frequent.</a:t>
            </a:r>
            <a:endParaRPr sz="1200">
              <a:solidFill>
                <a:schemeClr val="lt1"/>
              </a:solidFill>
              <a:latin typeface="Times New Roman"/>
              <a:ea typeface="Times New Roman"/>
              <a:cs typeface="Times New Roman"/>
              <a:sym typeface="Times New Roman"/>
            </a:endParaRPr>
          </a:p>
          <a:p>
            <a:pPr marL="0" lvl="0" indent="0" algn="l" rtl="0">
              <a:lnSpc>
                <a:spcPct val="115000"/>
              </a:lnSpc>
              <a:spcBef>
                <a:spcPts val="1200"/>
              </a:spcBef>
              <a:spcAft>
                <a:spcPts val="1200"/>
              </a:spcAft>
              <a:buClr>
                <a:schemeClr val="dk1"/>
              </a:buClr>
              <a:buSzPts val="1100"/>
              <a:buFont typeface="Arial"/>
              <a:buNone/>
            </a:pPr>
            <a:endParaRPr sz="1200">
              <a:solidFill>
                <a:schemeClr val="lt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Google Shape;783;p81"/>
          <p:cNvSpPr txBox="1">
            <a:spLocks noGrp="1"/>
          </p:cNvSpPr>
          <p:nvPr>
            <p:ph type="ctrTitle" idx="8"/>
          </p:nvPr>
        </p:nvSpPr>
        <p:spPr>
          <a:xfrm>
            <a:off x="93925" y="33500"/>
            <a:ext cx="5720100" cy="46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dk1"/>
                </a:solidFill>
                <a:latin typeface="Times New Roman"/>
                <a:ea typeface="Times New Roman"/>
                <a:cs typeface="Times New Roman"/>
                <a:sym typeface="Times New Roman"/>
              </a:rPr>
              <a:t>Subject and Message uniqueness analysis</a:t>
            </a:r>
            <a:endParaRPr sz="2000" b="1">
              <a:solidFill>
                <a:schemeClr val="dk1"/>
              </a:solidFill>
              <a:latin typeface="Times New Roman"/>
              <a:ea typeface="Times New Roman"/>
              <a:cs typeface="Times New Roman"/>
              <a:sym typeface="Times New Roman"/>
            </a:endParaRPr>
          </a:p>
        </p:txBody>
      </p:sp>
      <p:cxnSp>
        <p:nvCxnSpPr>
          <p:cNvPr id="784" name="Google Shape;784;p81"/>
          <p:cNvCxnSpPr/>
          <p:nvPr/>
        </p:nvCxnSpPr>
        <p:spPr>
          <a:xfrm rot="10800000" flipH="1">
            <a:off x="147926" y="434600"/>
            <a:ext cx="4559100" cy="12300"/>
          </a:xfrm>
          <a:prstGeom prst="straightConnector1">
            <a:avLst/>
          </a:prstGeom>
          <a:noFill/>
          <a:ln w="9525" cap="flat" cmpd="sng">
            <a:solidFill>
              <a:schemeClr val="dk1"/>
            </a:solidFill>
            <a:prstDash val="solid"/>
            <a:round/>
            <a:headEnd type="none" w="med" len="med"/>
            <a:tailEnd type="none" w="med" len="med"/>
          </a:ln>
        </p:spPr>
      </p:cxnSp>
      <p:sp>
        <p:nvSpPr>
          <p:cNvPr id="785" name="Google Shape;785;p81"/>
          <p:cNvSpPr txBox="1"/>
          <p:nvPr/>
        </p:nvSpPr>
        <p:spPr>
          <a:xfrm>
            <a:off x="802088" y="3814600"/>
            <a:ext cx="3250800" cy="144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a:solidFill>
                  <a:schemeClr val="lt1"/>
                </a:solidFill>
                <a:latin typeface="Times New Roman"/>
                <a:ea typeface="Times New Roman"/>
                <a:cs typeface="Times New Roman"/>
                <a:sym typeface="Times New Roman"/>
              </a:rPr>
              <a:t>For Duplicate Counts: </a:t>
            </a:r>
            <a:r>
              <a:rPr lang="en" sz="1200" b="1">
                <a:solidFill>
                  <a:schemeClr val="lt1"/>
                </a:solidFill>
                <a:latin typeface="Times New Roman"/>
                <a:ea typeface="Times New Roman"/>
                <a:cs typeface="Times New Roman"/>
                <a:sym typeface="Times New Roman"/>
              </a:rPr>
              <a:t>JavaScript</a:t>
            </a:r>
            <a:r>
              <a:rPr lang="en" sz="1200">
                <a:solidFill>
                  <a:schemeClr val="lt1"/>
                </a:solidFill>
                <a:latin typeface="Times New Roman"/>
                <a:ea typeface="Times New Roman"/>
                <a:cs typeface="Times New Roman"/>
                <a:sym typeface="Times New Roman"/>
              </a:rPr>
              <a:t>, </a:t>
            </a:r>
            <a:r>
              <a:rPr lang="en" sz="1200" b="1">
                <a:solidFill>
                  <a:schemeClr val="lt1"/>
                </a:solidFill>
                <a:latin typeface="Times New Roman"/>
                <a:ea typeface="Times New Roman"/>
                <a:cs typeface="Times New Roman"/>
                <a:sym typeface="Times New Roman"/>
              </a:rPr>
              <a:t>HTML</a:t>
            </a:r>
            <a:r>
              <a:rPr lang="en" sz="1200">
                <a:solidFill>
                  <a:schemeClr val="lt1"/>
                </a:solidFill>
                <a:latin typeface="Times New Roman"/>
                <a:ea typeface="Times New Roman"/>
                <a:cs typeface="Times New Roman"/>
                <a:sym typeface="Times New Roman"/>
              </a:rPr>
              <a:t>, </a:t>
            </a:r>
            <a:r>
              <a:rPr lang="en" sz="1200" b="1">
                <a:solidFill>
                  <a:schemeClr val="lt1"/>
                </a:solidFill>
                <a:latin typeface="Times New Roman"/>
                <a:ea typeface="Times New Roman"/>
                <a:cs typeface="Times New Roman"/>
                <a:sym typeface="Times New Roman"/>
              </a:rPr>
              <a:t>Shell</a:t>
            </a:r>
            <a:r>
              <a:rPr lang="en" sz="1200">
                <a:solidFill>
                  <a:schemeClr val="lt1"/>
                </a:solidFill>
                <a:latin typeface="Times New Roman"/>
                <a:ea typeface="Times New Roman"/>
                <a:cs typeface="Times New Roman"/>
                <a:sym typeface="Times New Roman"/>
              </a:rPr>
              <a:t>, </a:t>
            </a:r>
            <a:r>
              <a:rPr lang="en" sz="1200" b="1">
                <a:solidFill>
                  <a:schemeClr val="lt1"/>
                </a:solidFill>
                <a:latin typeface="Times New Roman"/>
                <a:ea typeface="Times New Roman"/>
                <a:cs typeface="Times New Roman"/>
                <a:sym typeface="Times New Roman"/>
              </a:rPr>
              <a:t>C</a:t>
            </a:r>
            <a:r>
              <a:rPr lang="en" sz="1200">
                <a:solidFill>
                  <a:schemeClr val="lt1"/>
                </a:solidFill>
                <a:latin typeface="Times New Roman"/>
                <a:ea typeface="Times New Roman"/>
                <a:cs typeface="Times New Roman"/>
                <a:sym typeface="Times New Roman"/>
              </a:rPr>
              <a:t>, and </a:t>
            </a:r>
            <a:r>
              <a:rPr lang="en" sz="1200" b="1">
                <a:solidFill>
                  <a:schemeClr val="lt1"/>
                </a:solidFill>
                <a:latin typeface="Times New Roman"/>
                <a:ea typeface="Times New Roman"/>
                <a:cs typeface="Times New Roman"/>
                <a:sym typeface="Times New Roman"/>
              </a:rPr>
              <a:t>Perl</a:t>
            </a:r>
            <a:r>
              <a:rPr lang="en" sz="1200">
                <a:solidFill>
                  <a:schemeClr val="lt1"/>
                </a:solidFill>
                <a:latin typeface="Times New Roman"/>
                <a:ea typeface="Times New Roman"/>
                <a:cs typeface="Times New Roman"/>
                <a:sym typeface="Times New Roman"/>
              </a:rPr>
              <a:t> have the highest duplicate counts,which &gt;=100, driven by their popularity and widespread use in diverse projects.</a:t>
            </a:r>
            <a:endParaRPr sz="1200">
              <a:solidFill>
                <a:schemeClr val="lt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200">
              <a:solidFill>
                <a:schemeClr val="lt1"/>
              </a:solidFill>
              <a:latin typeface="Times New Roman"/>
              <a:ea typeface="Times New Roman"/>
              <a:cs typeface="Times New Roman"/>
              <a:sym typeface="Times New Roman"/>
            </a:endParaRPr>
          </a:p>
        </p:txBody>
      </p:sp>
      <p:pic>
        <p:nvPicPr>
          <p:cNvPr id="786" name="Google Shape;786;p81"/>
          <p:cNvPicPr preferRelativeResize="0"/>
          <p:nvPr/>
        </p:nvPicPr>
        <p:blipFill>
          <a:blip r:embed="rId3">
            <a:alphaModFix/>
          </a:blip>
          <a:stretch>
            <a:fillRect/>
          </a:stretch>
        </p:blipFill>
        <p:spPr>
          <a:xfrm>
            <a:off x="235619" y="621750"/>
            <a:ext cx="4383725" cy="3018000"/>
          </a:xfrm>
          <a:prstGeom prst="rect">
            <a:avLst/>
          </a:prstGeom>
          <a:noFill/>
          <a:ln>
            <a:noFill/>
          </a:ln>
        </p:spPr>
      </p:pic>
      <p:pic>
        <p:nvPicPr>
          <p:cNvPr id="787" name="Google Shape;787;p81"/>
          <p:cNvPicPr preferRelativeResize="0"/>
          <p:nvPr/>
        </p:nvPicPr>
        <p:blipFill>
          <a:blip r:embed="rId4">
            <a:alphaModFix/>
          </a:blip>
          <a:stretch>
            <a:fillRect/>
          </a:stretch>
        </p:blipFill>
        <p:spPr>
          <a:xfrm>
            <a:off x="4804476" y="621750"/>
            <a:ext cx="4287583" cy="3018000"/>
          </a:xfrm>
          <a:prstGeom prst="rect">
            <a:avLst/>
          </a:prstGeom>
          <a:noFill/>
          <a:ln>
            <a:noFill/>
          </a:ln>
        </p:spPr>
      </p:pic>
      <p:sp>
        <p:nvSpPr>
          <p:cNvPr id="788" name="Google Shape;788;p81"/>
          <p:cNvSpPr txBox="1"/>
          <p:nvPr/>
        </p:nvSpPr>
        <p:spPr>
          <a:xfrm>
            <a:off x="5050875" y="3814600"/>
            <a:ext cx="3582900" cy="9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a:solidFill>
                  <a:schemeClr val="lt1"/>
                </a:solidFill>
                <a:latin typeface="Times New Roman"/>
                <a:ea typeface="Times New Roman"/>
                <a:cs typeface="Times New Roman"/>
                <a:sym typeface="Times New Roman"/>
              </a:rPr>
              <a:t>For Duplicate Rates: </a:t>
            </a:r>
            <a:r>
              <a:rPr lang="en" sz="1200" b="1">
                <a:solidFill>
                  <a:schemeClr val="lt1"/>
                </a:solidFill>
                <a:latin typeface="Times New Roman"/>
                <a:ea typeface="Times New Roman"/>
                <a:cs typeface="Times New Roman"/>
                <a:sym typeface="Times New Roman"/>
              </a:rPr>
              <a:t>Mupad</a:t>
            </a:r>
            <a:r>
              <a:rPr lang="en" sz="1200">
                <a:solidFill>
                  <a:schemeClr val="lt1"/>
                </a:solidFill>
                <a:latin typeface="Times New Roman"/>
                <a:ea typeface="Times New Roman"/>
                <a:cs typeface="Times New Roman"/>
                <a:sym typeface="Times New Roman"/>
              </a:rPr>
              <a:t>, </a:t>
            </a:r>
            <a:r>
              <a:rPr lang="en" sz="1200" b="1">
                <a:solidFill>
                  <a:schemeClr val="lt1"/>
                </a:solidFill>
                <a:latin typeface="Times New Roman"/>
                <a:ea typeface="Times New Roman"/>
                <a:cs typeface="Times New Roman"/>
                <a:sym typeface="Times New Roman"/>
              </a:rPr>
              <a:t>Lua</a:t>
            </a:r>
            <a:r>
              <a:rPr lang="en" sz="1200">
                <a:solidFill>
                  <a:schemeClr val="lt1"/>
                </a:solidFill>
                <a:latin typeface="Times New Roman"/>
                <a:ea typeface="Times New Roman"/>
                <a:cs typeface="Times New Roman"/>
                <a:sym typeface="Times New Roman"/>
              </a:rPr>
              <a:t>, </a:t>
            </a:r>
            <a:r>
              <a:rPr lang="en" sz="1200" b="1">
                <a:solidFill>
                  <a:schemeClr val="lt1"/>
                </a:solidFill>
                <a:latin typeface="Times New Roman"/>
                <a:ea typeface="Times New Roman"/>
                <a:cs typeface="Times New Roman"/>
                <a:sym typeface="Times New Roman"/>
              </a:rPr>
              <a:t>Roff</a:t>
            </a:r>
            <a:r>
              <a:rPr lang="en" sz="1200">
                <a:solidFill>
                  <a:schemeClr val="lt1"/>
                </a:solidFill>
                <a:latin typeface="Times New Roman"/>
                <a:ea typeface="Times New Roman"/>
                <a:cs typeface="Times New Roman"/>
                <a:sym typeface="Times New Roman"/>
              </a:rPr>
              <a:t>, </a:t>
            </a:r>
            <a:r>
              <a:rPr lang="en" sz="1200" b="1">
                <a:solidFill>
                  <a:schemeClr val="lt1"/>
                </a:solidFill>
                <a:latin typeface="Times New Roman"/>
                <a:ea typeface="Times New Roman"/>
                <a:cs typeface="Times New Roman"/>
                <a:sym typeface="Times New Roman"/>
              </a:rPr>
              <a:t>Brainfuck</a:t>
            </a:r>
            <a:r>
              <a:rPr lang="en" sz="1200">
                <a:solidFill>
                  <a:schemeClr val="lt1"/>
                </a:solidFill>
                <a:latin typeface="Times New Roman"/>
                <a:ea typeface="Times New Roman"/>
                <a:cs typeface="Times New Roman"/>
                <a:sym typeface="Times New Roman"/>
              </a:rPr>
              <a:t>, and </a:t>
            </a:r>
            <a:r>
              <a:rPr lang="en" sz="1200" b="1">
                <a:solidFill>
                  <a:schemeClr val="lt1"/>
                </a:solidFill>
                <a:latin typeface="Times New Roman"/>
                <a:ea typeface="Times New Roman"/>
                <a:cs typeface="Times New Roman"/>
                <a:sym typeface="Times New Roman"/>
              </a:rPr>
              <a:t>JSONiq</a:t>
            </a:r>
            <a:r>
              <a:rPr lang="en" sz="1200">
                <a:solidFill>
                  <a:schemeClr val="lt1"/>
                </a:solidFill>
                <a:latin typeface="Times New Roman"/>
                <a:ea typeface="Times New Roman"/>
                <a:cs typeface="Times New Roman"/>
                <a:sym typeface="Times New Roman"/>
              </a:rPr>
              <a:t> exhibit the highest duplicate rates, with all 50%+,  indicating repetitive and template-based commit patterns.</a:t>
            </a:r>
            <a:endParaRPr sz="1200">
              <a:solidFill>
                <a:schemeClr val="lt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endParaRPr sz="1200">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endParaRPr sz="1200">
              <a:solidFill>
                <a:schemeClr val="lt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3" name="Google Shape;793;p82"/>
          <p:cNvSpPr txBox="1">
            <a:spLocks noGrp="1"/>
          </p:cNvSpPr>
          <p:nvPr>
            <p:ph type="ctrTitle"/>
          </p:nvPr>
        </p:nvSpPr>
        <p:spPr>
          <a:xfrm flipH="1">
            <a:off x="397625" y="49075"/>
            <a:ext cx="8184600" cy="670500"/>
          </a:xfrm>
          <a:prstGeom prst="rect">
            <a:avLst/>
          </a:prstGeom>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
                <a:solidFill>
                  <a:schemeClr val="dk1"/>
                </a:solidFill>
              </a:rPr>
              <a:t>Conclusions and actionable recommendations</a:t>
            </a:r>
            <a:endParaRPr>
              <a:solidFill>
                <a:schemeClr val="dk1"/>
              </a:solidFill>
            </a:endParaRPr>
          </a:p>
        </p:txBody>
      </p:sp>
      <p:sp>
        <p:nvSpPr>
          <p:cNvPr id="794" name="Google Shape;794;p82"/>
          <p:cNvSpPr txBox="1"/>
          <p:nvPr/>
        </p:nvSpPr>
        <p:spPr>
          <a:xfrm>
            <a:off x="290000" y="763800"/>
            <a:ext cx="4271400" cy="4059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None/>
            </a:pPr>
            <a:r>
              <a:rPr lang="en" sz="1300" b="1">
                <a:solidFill>
                  <a:schemeClr val="lt1"/>
                </a:solidFill>
                <a:latin typeface="Times New Roman"/>
                <a:ea typeface="Times New Roman"/>
                <a:cs typeface="Times New Roman"/>
                <a:sym typeface="Times New Roman"/>
              </a:rPr>
              <a:t>Conclusions</a:t>
            </a:r>
            <a:endParaRPr sz="1300">
              <a:solidFill>
                <a:schemeClr val="lt1"/>
              </a:solidFill>
              <a:latin typeface="Times New Roman"/>
              <a:ea typeface="Times New Roman"/>
              <a:cs typeface="Times New Roman"/>
              <a:sym typeface="Times New Roman"/>
            </a:endParaRPr>
          </a:p>
          <a:p>
            <a:pPr marL="457200" lvl="0" indent="-304800" algn="l" rtl="0">
              <a:lnSpc>
                <a:spcPct val="115000"/>
              </a:lnSpc>
              <a:spcBef>
                <a:spcPts val="1200"/>
              </a:spcBef>
              <a:spcAft>
                <a:spcPts val="0"/>
              </a:spcAft>
              <a:buClr>
                <a:schemeClr val="lt1"/>
              </a:buClr>
              <a:buSzPts val="1200"/>
              <a:buAutoNum type="arabicPeriod"/>
            </a:pPr>
            <a:r>
              <a:rPr lang="en" sz="1200">
                <a:solidFill>
                  <a:schemeClr val="lt1"/>
                </a:solidFill>
                <a:latin typeface="Times New Roman"/>
                <a:ea typeface="Times New Roman"/>
                <a:cs typeface="Times New Roman"/>
                <a:sym typeface="Times New Roman"/>
              </a:rPr>
              <a:t>JavaScript, CSS, and HTML are the most popular programming languages on GitHub due to their essential role in Data Science, AI, and web development.</a:t>
            </a:r>
            <a:endParaRPr sz="1200">
              <a:solidFill>
                <a:schemeClr val="lt1"/>
              </a:solidFill>
              <a:latin typeface="Times New Roman"/>
              <a:ea typeface="Times New Roman"/>
              <a:cs typeface="Times New Roman"/>
              <a:sym typeface="Times New Roman"/>
            </a:endParaRPr>
          </a:p>
          <a:p>
            <a:pPr marL="457200" lvl="0" indent="-304800" algn="l" rtl="0">
              <a:lnSpc>
                <a:spcPct val="115000"/>
              </a:lnSpc>
              <a:spcBef>
                <a:spcPts val="0"/>
              </a:spcBef>
              <a:spcAft>
                <a:spcPts val="0"/>
              </a:spcAft>
              <a:buClr>
                <a:schemeClr val="lt1"/>
              </a:buClr>
              <a:buSzPts val="1200"/>
              <a:buFont typeface="Times New Roman"/>
              <a:buAutoNum type="arabicPeriod"/>
            </a:pPr>
            <a:r>
              <a:rPr lang="en" sz="1200">
                <a:solidFill>
                  <a:schemeClr val="lt1"/>
                </a:solidFill>
                <a:latin typeface="Times New Roman"/>
                <a:ea typeface="Times New Roman"/>
                <a:cs typeface="Times New Roman"/>
                <a:sym typeface="Times New Roman"/>
              </a:rPr>
              <a:t>The MIT license is the most popular due to its simplicity and permissiveness, and it has a strong association with JavaScript, HTML, CSS and Python.</a:t>
            </a:r>
            <a:endParaRPr sz="1200">
              <a:solidFill>
                <a:schemeClr val="lt1"/>
              </a:solidFill>
              <a:latin typeface="Times New Roman"/>
              <a:ea typeface="Times New Roman"/>
              <a:cs typeface="Times New Roman"/>
              <a:sym typeface="Times New Roman"/>
            </a:endParaRPr>
          </a:p>
          <a:p>
            <a:pPr marL="457200" lvl="0" indent="-304800" algn="l" rtl="0">
              <a:lnSpc>
                <a:spcPct val="115000"/>
              </a:lnSpc>
              <a:spcBef>
                <a:spcPts val="0"/>
              </a:spcBef>
              <a:spcAft>
                <a:spcPts val="0"/>
              </a:spcAft>
              <a:buClr>
                <a:schemeClr val="lt1"/>
              </a:buClr>
              <a:buSzPts val="1200"/>
              <a:buFont typeface="Times New Roman"/>
              <a:buAutoNum type="arabicPeriod"/>
            </a:pPr>
            <a:r>
              <a:rPr lang="en" sz="1200">
                <a:solidFill>
                  <a:schemeClr val="lt1"/>
                </a:solidFill>
                <a:latin typeface="Times New Roman"/>
                <a:ea typeface="Times New Roman"/>
                <a:cs typeface="Times New Roman"/>
                <a:sym typeface="Times New Roman"/>
              </a:rPr>
              <a:t>Popular and rapidly growing repositories, like </a:t>
            </a:r>
            <a:r>
              <a:rPr lang="en" sz="1200" b="1">
                <a:solidFill>
                  <a:schemeClr val="lt1"/>
                </a:solidFill>
                <a:latin typeface="Times New Roman"/>
                <a:ea typeface="Times New Roman"/>
                <a:cs typeface="Times New Roman"/>
                <a:sym typeface="Times New Roman"/>
              </a:rPr>
              <a:t>shenzhouzd/update,</a:t>
            </a:r>
            <a:r>
              <a:rPr lang="en" sz="1200">
                <a:solidFill>
                  <a:schemeClr val="lt1"/>
                </a:solidFill>
                <a:latin typeface="Times New Roman"/>
                <a:ea typeface="Times New Roman"/>
                <a:cs typeface="Times New Roman"/>
                <a:sym typeface="Times New Roman"/>
              </a:rPr>
              <a:t> are often driven by Big Tech or cutting-edge technologies like AI and cloud.</a:t>
            </a:r>
            <a:endParaRPr sz="1200">
              <a:solidFill>
                <a:schemeClr val="lt1"/>
              </a:solidFill>
              <a:latin typeface="Times New Roman"/>
              <a:ea typeface="Times New Roman"/>
              <a:cs typeface="Times New Roman"/>
              <a:sym typeface="Times New Roman"/>
            </a:endParaRPr>
          </a:p>
          <a:p>
            <a:pPr marL="457200" lvl="0" indent="-304800" algn="l" rtl="0">
              <a:lnSpc>
                <a:spcPct val="115000"/>
              </a:lnSpc>
              <a:spcBef>
                <a:spcPts val="0"/>
              </a:spcBef>
              <a:spcAft>
                <a:spcPts val="0"/>
              </a:spcAft>
              <a:buClr>
                <a:schemeClr val="lt1"/>
              </a:buClr>
              <a:buSzPts val="1200"/>
              <a:buFont typeface="Times New Roman"/>
              <a:buAutoNum type="arabicPeriod"/>
            </a:pPr>
            <a:r>
              <a:rPr lang="en" sz="1200">
                <a:solidFill>
                  <a:schemeClr val="lt1"/>
                </a:solidFill>
                <a:latin typeface="Times New Roman"/>
                <a:ea typeface="Times New Roman"/>
                <a:cs typeface="Times New Roman"/>
                <a:sym typeface="Times New Roman"/>
              </a:rPr>
              <a:t>AI/Data Science projects heavily use Python, JavaScript, and Shell, showing steady growth over time.</a:t>
            </a:r>
            <a:endParaRPr sz="1200">
              <a:solidFill>
                <a:schemeClr val="lt1"/>
              </a:solidFill>
              <a:latin typeface="Times New Roman"/>
              <a:ea typeface="Times New Roman"/>
              <a:cs typeface="Times New Roman"/>
              <a:sym typeface="Times New Roman"/>
            </a:endParaRPr>
          </a:p>
          <a:p>
            <a:pPr marL="457200" lvl="0" indent="-304800" algn="l" rtl="0">
              <a:lnSpc>
                <a:spcPct val="115000"/>
              </a:lnSpc>
              <a:spcBef>
                <a:spcPts val="0"/>
              </a:spcBef>
              <a:spcAft>
                <a:spcPts val="0"/>
              </a:spcAft>
              <a:buClr>
                <a:schemeClr val="lt1"/>
              </a:buClr>
              <a:buSzPts val="1200"/>
              <a:buFont typeface="Times New Roman"/>
              <a:buAutoNum type="arabicPeriod"/>
            </a:pPr>
            <a:r>
              <a:rPr lang="en" sz="1200">
                <a:solidFill>
                  <a:schemeClr val="lt1"/>
                </a:solidFill>
                <a:latin typeface="Times New Roman"/>
                <a:ea typeface="Times New Roman"/>
                <a:cs typeface="Times New Roman"/>
                <a:sym typeface="Times New Roman"/>
              </a:rPr>
              <a:t>New development and bug fixes are the most frequent reasons for commits.</a:t>
            </a:r>
            <a:endParaRPr sz="1200">
              <a:solidFill>
                <a:schemeClr val="lt1"/>
              </a:solidFill>
              <a:latin typeface="Times New Roman"/>
              <a:ea typeface="Times New Roman"/>
              <a:cs typeface="Times New Roman"/>
              <a:sym typeface="Times New Roman"/>
            </a:endParaRPr>
          </a:p>
          <a:p>
            <a:pPr marL="457200" lvl="0" indent="-304800" algn="l" rtl="0">
              <a:lnSpc>
                <a:spcPct val="115000"/>
              </a:lnSpc>
              <a:spcBef>
                <a:spcPts val="0"/>
              </a:spcBef>
              <a:spcAft>
                <a:spcPts val="0"/>
              </a:spcAft>
              <a:buClr>
                <a:schemeClr val="lt1"/>
              </a:buClr>
              <a:buSzPts val="1200"/>
              <a:buFont typeface="Times New Roman"/>
              <a:buAutoNum type="arabicPeriod"/>
            </a:pPr>
            <a:r>
              <a:rPr lang="en" sz="1200">
                <a:solidFill>
                  <a:schemeClr val="lt1"/>
                </a:solidFill>
                <a:latin typeface="Times New Roman"/>
                <a:ea typeface="Times New Roman"/>
                <a:cs typeface="Times New Roman"/>
                <a:sym typeface="Times New Roman"/>
              </a:rPr>
              <a:t>GitHub bots highly lead commit volumes, but human contributions show a diverse activity distribution.</a:t>
            </a:r>
            <a:endParaRPr sz="1200">
              <a:solidFill>
                <a:schemeClr val="lt1"/>
              </a:solidFill>
              <a:latin typeface="Times New Roman"/>
              <a:ea typeface="Times New Roman"/>
              <a:cs typeface="Times New Roman"/>
              <a:sym typeface="Times New Roman"/>
            </a:endParaRPr>
          </a:p>
          <a:p>
            <a:pPr marL="457200" lvl="0" indent="-304800" algn="l" rtl="0">
              <a:lnSpc>
                <a:spcPct val="115000"/>
              </a:lnSpc>
              <a:spcBef>
                <a:spcPts val="0"/>
              </a:spcBef>
              <a:spcAft>
                <a:spcPts val="0"/>
              </a:spcAft>
              <a:buClr>
                <a:schemeClr val="lt1"/>
              </a:buClr>
              <a:buSzPts val="1200"/>
              <a:buFont typeface="Times New Roman"/>
              <a:buAutoNum type="arabicPeriod"/>
            </a:pPr>
            <a:r>
              <a:rPr lang="en" sz="1200">
                <a:solidFill>
                  <a:schemeClr val="lt1"/>
                </a:solidFill>
                <a:latin typeface="Times New Roman"/>
                <a:ea typeface="Times New Roman"/>
                <a:cs typeface="Times New Roman"/>
                <a:sym typeface="Times New Roman"/>
              </a:rPr>
              <a:t>Most commit messages are unique (~95%), with duplication concentrated in templated or repetitive tasks.</a:t>
            </a:r>
            <a:endParaRPr sz="1200">
              <a:solidFill>
                <a:schemeClr val="lt1"/>
              </a:solidFill>
              <a:latin typeface="Times New Roman"/>
              <a:ea typeface="Times New Roman"/>
              <a:cs typeface="Times New Roman"/>
              <a:sym typeface="Times New Roman"/>
            </a:endParaRPr>
          </a:p>
        </p:txBody>
      </p:sp>
      <p:sp>
        <p:nvSpPr>
          <p:cNvPr id="795" name="Google Shape;795;p82"/>
          <p:cNvSpPr txBox="1"/>
          <p:nvPr/>
        </p:nvSpPr>
        <p:spPr>
          <a:xfrm>
            <a:off x="4766100" y="841975"/>
            <a:ext cx="4233900" cy="3833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None/>
            </a:pPr>
            <a:r>
              <a:rPr lang="en" sz="1300" b="1">
                <a:solidFill>
                  <a:schemeClr val="lt1"/>
                </a:solidFill>
              </a:rPr>
              <a:t>Recommendations</a:t>
            </a:r>
            <a:endParaRPr sz="1100">
              <a:solidFill>
                <a:schemeClr val="lt1"/>
              </a:solidFill>
            </a:endParaRPr>
          </a:p>
          <a:p>
            <a:pPr marL="457200" lvl="0" indent="-298450" algn="l" rtl="0">
              <a:lnSpc>
                <a:spcPct val="115000"/>
              </a:lnSpc>
              <a:spcBef>
                <a:spcPts val="1200"/>
              </a:spcBef>
              <a:spcAft>
                <a:spcPts val="0"/>
              </a:spcAft>
              <a:buClr>
                <a:schemeClr val="lt1"/>
              </a:buClr>
              <a:buSzPts val="1100"/>
              <a:buAutoNum type="arabicPeriod"/>
            </a:pPr>
            <a:r>
              <a:rPr lang="en" sz="1100">
                <a:solidFill>
                  <a:schemeClr val="lt1"/>
                </a:solidFill>
              </a:rPr>
              <a:t>Find data collection gaps with fit solution to ensure the continuous and consistent recording the data,</a:t>
            </a:r>
            <a:endParaRPr sz="1100">
              <a:solidFill>
                <a:schemeClr val="lt1"/>
              </a:solidFill>
            </a:endParaRPr>
          </a:p>
          <a:p>
            <a:pPr marL="457200" lvl="0" indent="-298450" algn="l" rtl="0">
              <a:lnSpc>
                <a:spcPct val="115000"/>
              </a:lnSpc>
              <a:spcBef>
                <a:spcPts val="0"/>
              </a:spcBef>
              <a:spcAft>
                <a:spcPts val="0"/>
              </a:spcAft>
              <a:buClr>
                <a:schemeClr val="lt1"/>
              </a:buClr>
              <a:buSzPts val="1100"/>
              <a:buAutoNum type="arabicPeriod"/>
            </a:pPr>
            <a:r>
              <a:rPr lang="en" sz="1100">
                <a:solidFill>
                  <a:schemeClr val="lt1"/>
                </a:solidFill>
              </a:rPr>
              <a:t>Continuous improve popular languages with more convenient tools to simplify workflows like Python and JavaScript to meet industry trends.</a:t>
            </a:r>
            <a:endParaRPr sz="1100">
              <a:solidFill>
                <a:schemeClr val="lt1"/>
              </a:solidFill>
            </a:endParaRPr>
          </a:p>
          <a:p>
            <a:pPr marL="457200" lvl="0" indent="-298450" algn="l" rtl="0">
              <a:lnSpc>
                <a:spcPct val="115000"/>
              </a:lnSpc>
              <a:spcBef>
                <a:spcPts val="0"/>
              </a:spcBef>
              <a:spcAft>
                <a:spcPts val="0"/>
              </a:spcAft>
              <a:buClr>
                <a:schemeClr val="lt1"/>
              </a:buClr>
              <a:buSzPts val="1100"/>
              <a:buAutoNum type="arabicPeriod"/>
            </a:pPr>
            <a:r>
              <a:rPr lang="en" sz="1100">
                <a:solidFill>
                  <a:schemeClr val="lt1"/>
                </a:solidFill>
              </a:rPr>
              <a:t>Promote permissive licenses,like MIT License, to encourage contributions while ensuring legal compliance where needed.</a:t>
            </a:r>
            <a:endParaRPr sz="1100">
              <a:solidFill>
                <a:schemeClr val="lt1"/>
              </a:solidFill>
            </a:endParaRPr>
          </a:p>
          <a:p>
            <a:pPr marL="457200" lvl="0" indent="-298450" algn="l" rtl="0">
              <a:lnSpc>
                <a:spcPct val="115000"/>
              </a:lnSpc>
              <a:spcBef>
                <a:spcPts val="0"/>
              </a:spcBef>
              <a:spcAft>
                <a:spcPts val="0"/>
              </a:spcAft>
              <a:buClr>
                <a:schemeClr val="lt1"/>
              </a:buClr>
              <a:buSzPts val="1100"/>
              <a:buAutoNum type="arabicPeriod"/>
            </a:pPr>
            <a:r>
              <a:rPr lang="en" sz="1100">
                <a:solidFill>
                  <a:schemeClr val="lt1"/>
                </a:solidFill>
              </a:rPr>
              <a:t>Support rapidly growing repositories with funding and contributor onboarding.</a:t>
            </a:r>
            <a:endParaRPr sz="1100">
              <a:solidFill>
                <a:schemeClr val="lt1"/>
              </a:solidFill>
            </a:endParaRPr>
          </a:p>
          <a:p>
            <a:pPr marL="457200" lvl="0" indent="-298450" algn="l" rtl="0">
              <a:lnSpc>
                <a:spcPct val="115000"/>
              </a:lnSpc>
              <a:spcBef>
                <a:spcPts val="0"/>
              </a:spcBef>
              <a:spcAft>
                <a:spcPts val="0"/>
              </a:spcAft>
              <a:buClr>
                <a:schemeClr val="lt1"/>
              </a:buClr>
              <a:buSzPts val="1100"/>
              <a:buAutoNum type="arabicPeriod"/>
            </a:pPr>
            <a:r>
              <a:rPr lang="en" sz="1100">
                <a:solidFill>
                  <a:schemeClr val="lt1"/>
                </a:solidFill>
              </a:rPr>
              <a:t>Enhance automation for repetitive tasks and provide clear commit guidelines.</a:t>
            </a:r>
            <a:endParaRPr sz="1100">
              <a:solidFill>
                <a:schemeClr val="lt1"/>
              </a:solidFill>
            </a:endParaRPr>
          </a:p>
          <a:p>
            <a:pPr marL="457200" lvl="0" indent="-298450" algn="l" rtl="0">
              <a:lnSpc>
                <a:spcPct val="115000"/>
              </a:lnSpc>
              <a:spcBef>
                <a:spcPts val="0"/>
              </a:spcBef>
              <a:spcAft>
                <a:spcPts val="0"/>
              </a:spcAft>
              <a:buClr>
                <a:schemeClr val="lt1"/>
              </a:buClr>
              <a:buSzPts val="1100"/>
              <a:buAutoNum type="arabicPeriod"/>
            </a:pPr>
            <a:r>
              <a:rPr lang="en" sz="1100">
                <a:solidFill>
                  <a:schemeClr val="lt1"/>
                </a:solidFill>
              </a:rPr>
              <a:t>Investigate duplication trends in JSON and HTML to optimize project structures.</a:t>
            </a:r>
            <a:endParaRPr sz="1100">
              <a:solidFill>
                <a:schemeClr val="lt1"/>
              </a:solidFill>
            </a:endParaRPr>
          </a:p>
          <a:p>
            <a:pPr marL="457200" lvl="0" indent="-298450" algn="l" rtl="0">
              <a:lnSpc>
                <a:spcPct val="115000"/>
              </a:lnSpc>
              <a:spcBef>
                <a:spcPts val="0"/>
              </a:spcBef>
              <a:spcAft>
                <a:spcPts val="0"/>
              </a:spcAft>
              <a:buClr>
                <a:schemeClr val="lt1"/>
              </a:buClr>
              <a:buSzPts val="1100"/>
              <a:buAutoNum type="arabicPeriod"/>
            </a:pPr>
            <a:r>
              <a:rPr lang="en" sz="1100">
                <a:solidFill>
                  <a:schemeClr val="lt1"/>
                </a:solidFill>
              </a:rPr>
              <a:t>Leverage Big Tech open-source technologies and foster partnerships for innovation.</a:t>
            </a:r>
            <a:endParaRPr sz="1100">
              <a:solidFill>
                <a:schemeClr val="lt1"/>
              </a:solidFill>
            </a:endParaRPr>
          </a:p>
          <a:p>
            <a:pPr marL="457200" lvl="0" indent="-298450" algn="l" rtl="0">
              <a:lnSpc>
                <a:spcPct val="115000"/>
              </a:lnSpc>
              <a:spcBef>
                <a:spcPts val="0"/>
              </a:spcBef>
              <a:spcAft>
                <a:spcPts val="0"/>
              </a:spcAft>
              <a:buClr>
                <a:schemeClr val="lt1"/>
              </a:buClr>
              <a:buSzPts val="1100"/>
              <a:buAutoNum type="arabicPeriod"/>
            </a:pPr>
            <a:r>
              <a:rPr lang="en" sz="1100">
                <a:solidFill>
                  <a:schemeClr val="lt1"/>
                </a:solidFill>
              </a:rPr>
              <a:t>Automate commit message templates to reduce duplication and improve clarity.</a:t>
            </a:r>
            <a:endParaRPr sz="1100">
              <a:solidFill>
                <a:schemeClr val="lt1"/>
              </a:solidFill>
            </a:endParaRPr>
          </a:p>
          <a:p>
            <a:pPr marL="0" lvl="0" indent="0" algn="l" rtl="0">
              <a:spcBef>
                <a:spcPts val="1200"/>
              </a:spcBef>
              <a:spcAft>
                <a:spcPts val="0"/>
              </a:spcAft>
              <a:buClr>
                <a:schemeClr val="dk1"/>
              </a:buClr>
              <a:buSzPts val="1100"/>
              <a:buFont typeface="Arial"/>
              <a:buNone/>
            </a:pPr>
            <a:endParaRPr sz="1800">
              <a:solidFill>
                <a:schemeClr val="lt1"/>
              </a:solidFill>
              <a:latin typeface="Squada One"/>
              <a:ea typeface="Squada One"/>
              <a:cs typeface="Squada One"/>
              <a:sym typeface="Squada One"/>
            </a:endParaRPr>
          </a:p>
          <a:p>
            <a:pPr marL="0" lvl="0" indent="0" algn="l" rtl="0">
              <a:spcBef>
                <a:spcPts val="0"/>
              </a:spcBef>
              <a:spcAft>
                <a:spcPts val="0"/>
              </a:spcAft>
              <a:buNone/>
            </a:pPr>
            <a:endParaRPr b="1">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66"/>
          <p:cNvSpPr txBox="1">
            <a:spLocks noGrp="1"/>
          </p:cNvSpPr>
          <p:nvPr>
            <p:ph type="ctrTitle"/>
          </p:nvPr>
        </p:nvSpPr>
        <p:spPr>
          <a:xfrm flipH="1">
            <a:off x="397625" y="49075"/>
            <a:ext cx="8184600" cy="67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chemeClr val="dk1"/>
                </a:solidFill>
              </a:rPr>
              <a:t>Executive Summary</a:t>
            </a:r>
            <a:endParaRPr b="1">
              <a:solidFill>
                <a:schemeClr val="dk1"/>
              </a:solidFill>
            </a:endParaRPr>
          </a:p>
          <a:p>
            <a:pPr marL="0" lvl="0" indent="0" algn="ctr" rtl="0">
              <a:spcBef>
                <a:spcPts val="0"/>
              </a:spcBef>
              <a:spcAft>
                <a:spcPts val="0"/>
              </a:spcAft>
              <a:buNone/>
            </a:pPr>
            <a:endParaRPr/>
          </a:p>
        </p:txBody>
      </p:sp>
      <p:sp>
        <p:nvSpPr>
          <p:cNvPr id="579" name="Google Shape;579;p66"/>
          <p:cNvSpPr txBox="1"/>
          <p:nvPr/>
        </p:nvSpPr>
        <p:spPr>
          <a:xfrm>
            <a:off x="195100" y="600075"/>
            <a:ext cx="8694000" cy="128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latin typeface="Squada One"/>
                <a:ea typeface="Squada One"/>
                <a:cs typeface="Squada One"/>
                <a:sym typeface="Squada One"/>
              </a:rPr>
              <a:t>Background</a:t>
            </a:r>
            <a:endParaRPr sz="1800">
              <a:solidFill>
                <a:schemeClr val="lt1"/>
              </a:solidFill>
              <a:latin typeface="Squada One"/>
              <a:ea typeface="Squada One"/>
              <a:cs typeface="Squada One"/>
              <a:sym typeface="Squada One"/>
            </a:endParaRPr>
          </a:p>
          <a:p>
            <a:pPr marL="0" lvl="0" indent="0" algn="l" rtl="0">
              <a:lnSpc>
                <a:spcPct val="115000"/>
              </a:lnSpc>
              <a:spcBef>
                <a:spcPts val="0"/>
              </a:spcBef>
              <a:spcAft>
                <a:spcPts val="0"/>
              </a:spcAft>
              <a:buNone/>
            </a:pPr>
            <a:r>
              <a:rPr lang="en">
                <a:solidFill>
                  <a:schemeClr val="lt1"/>
                </a:solidFill>
                <a:latin typeface="Times New Roman"/>
                <a:ea typeface="Times New Roman"/>
                <a:cs typeface="Times New Roman"/>
                <a:sym typeface="Times New Roman"/>
              </a:rPr>
              <a:t>The project investigates if AI tools like GitHub and similar assistants can significantly improve developer productivity and replace human software engineers. Using GitHub Archive data stored in Google Cloud, we analyzed trends, patterns, and data correlations across repositories, programming languages, licenses, and commits.</a:t>
            </a:r>
            <a:endParaRPr>
              <a:solidFill>
                <a:schemeClr val="lt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endParaRPr>
              <a:solidFill>
                <a:schemeClr val="lt1"/>
              </a:solidFill>
              <a:latin typeface="Times New Roman"/>
              <a:ea typeface="Times New Roman"/>
              <a:cs typeface="Times New Roman"/>
              <a:sym typeface="Times New Roman"/>
            </a:endParaRPr>
          </a:p>
        </p:txBody>
      </p:sp>
      <p:sp>
        <p:nvSpPr>
          <p:cNvPr id="580" name="Google Shape;580;p66"/>
          <p:cNvSpPr txBox="1"/>
          <p:nvPr/>
        </p:nvSpPr>
        <p:spPr>
          <a:xfrm>
            <a:off x="195100" y="1748125"/>
            <a:ext cx="4519800" cy="304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chemeClr val="lt1"/>
                </a:solidFill>
                <a:latin typeface="Squada One"/>
                <a:ea typeface="Squada One"/>
                <a:cs typeface="Squada One"/>
                <a:sym typeface="Squada One"/>
              </a:rPr>
              <a:t>Key findings</a:t>
            </a:r>
            <a:endParaRPr sz="1800">
              <a:solidFill>
                <a:schemeClr val="lt1"/>
              </a:solidFill>
              <a:latin typeface="Squada One"/>
              <a:ea typeface="Squada One"/>
              <a:cs typeface="Squada One"/>
              <a:sym typeface="Squada One"/>
            </a:endParaRPr>
          </a:p>
          <a:p>
            <a:pPr marL="457200" lvl="0" indent="-317500" algn="l" rtl="0">
              <a:spcBef>
                <a:spcPts val="0"/>
              </a:spcBef>
              <a:spcAft>
                <a:spcPts val="0"/>
              </a:spcAft>
              <a:buClr>
                <a:schemeClr val="lt1"/>
              </a:buClr>
              <a:buSzPts val="1400"/>
              <a:buFont typeface="Times New Roman"/>
              <a:buChar char="●"/>
            </a:pPr>
            <a:r>
              <a:rPr lang="en" b="1">
                <a:solidFill>
                  <a:schemeClr val="lt1"/>
                </a:solidFill>
                <a:latin typeface="Times New Roman"/>
                <a:ea typeface="Times New Roman"/>
                <a:cs typeface="Times New Roman"/>
                <a:sym typeface="Times New Roman"/>
              </a:rPr>
              <a:t>Data Timeline:</a:t>
            </a:r>
            <a:r>
              <a:rPr lang="en">
                <a:solidFill>
                  <a:schemeClr val="lt1"/>
                </a:solidFill>
                <a:latin typeface="Times New Roman"/>
                <a:ea typeface="Times New Roman"/>
                <a:cs typeface="Times New Roman"/>
                <a:sym typeface="Times New Roman"/>
              </a:rPr>
              <a:t> The data collection gaps and spikes in activity align with significant tech improvements. It growth rapidly start around 2007, and decreased around 2018.</a:t>
            </a:r>
            <a:endParaRPr>
              <a:solidFill>
                <a:schemeClr val="lt1"/>
              </a:solidFill>
              <a:latin typeface="Times New Roman"/>
              <a:ea typeface="Times New Roman"/>
              <a:cs typeface="Times New Roman"/>
              <a:sym typeface="Times New Roman"/>
            </a:endParaRPr>
          </a:p>
          <a:p>
            <a:pPr marL="457200" lvl="0" indent="-317500" algn="l" rtl="0">
              <a:spcBef>
                <a:spcPts val="0"/>
              </a:spcBef>
              <a:spcAft>
                <a:spcPts val="0"/>
              </a:spcAft>
              <a:buClr>
                <a:schemeClr val="lt1"/>
              </a:buClr>
              <a:buSzPts val="1400"/>
              <a:buFont typeface="Times New Roman"/>
              <a:buChar char="●"/>
            </a:pPr>
            <a:r>
              <a:rPr lang="en" b="1">
                <a:solidFill>
                  <a:schemeClr val="lt1"/>
                </a:solidFill>
                <a:latin typeface="Times New Roman"/>
                <a:ea typeface="Times New Roman"/>
                <a:cs typeface="Times New Roman"/>
                <a:sym typeface="Times New Roman"/>
              </a:rPr>
              <a:t>Programming Languages:</a:t>
            </a:r>
            <a:r>
              <a:rPr lang="en">
                <a:solidFill>
                  <a:schemeClr val="lt1"/>
                </a:solidFill>
                <a:latin typeface="Times New Roman"/>
                <a:ea typeface="Times New Roman"/>
                <a:cs typeface="Times New Roman"/>
                <a:sym typeface="Times New Roman"/>
              </a:rPr>
              <a:t> JavaScript, CSS, HTML, Shell, and Python are the most popular programming languages on GitHub, since these languages are essential for Data Science/AI related projects.</a:t>
            </a:r>
            <a:endParaRPr>
              <a:solidFill>
                <a:schemeClr val="lt1"/>
              </a:solidFill>
              <a:latin typeface="Times New Roman"/>
              <a:ea typeface="Times New Roman"/>
              <a:cs typeface="Times New Roman"/>
              <a:sym typeface="Times New Roman"/>
            </a:endParaRPr>
          </a:p>
          <a:p>
            <a:pPr marL="457200" lvl="0" indent="-317500" algn="l" rtl="0">
              <a:spcBef>
                <a:spcPts val="0"/>
              </a:spcBef>
              <a:spcAft>
                <a:spcPts val="0"/>
              </a:spcAft>
              <a:buClr>
                <a:schemeClr val="lt1"/>
              </a:buClr>
              <a:buSzPts val="1400"/>
              <a:buFont typeface="Times New Roman"/>
              <a:buChar char="●"/>
            </a:pPr>
            <a:r>
              <a:rPr lang="en" b="1">
                <a:solidFill>
                  <a:schemeClr val="lt1"/>
                </a:solidFill>
                <a:latin typeface="Times New Roman"/>
                <a:ea typeface="Times New Roman"/>
                <a:cs typeface="Times New Roman"/>
                <a:sym typeface="Times New Roman"/>
              </a:rPr>
              <a:t>Commit Reasons:</a:t>
            </a:r>
            <a:r>
              <a:rPr lang="en">
                <a:solidFill>
                  <a:schemeClr val="lt1"/>
                </a:solidFill>
                <a:latin typeface="Times New Roman"/>
                <a:ea typeface="Times New Roman"/>
                <a:cs typeface="Times New Roman"/>
                <a:sym typeface="Times New Roman"/>
              </a:rPr>
              <a:t> Major reasons for commits: New_devolopment, bug Fixes, and testing are the main reasons for commits which represent the continuous improvements for human developer. </a:t>
            </a:r>
            <a:endParaRPr>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chemeClr val="lt1"/>
              </a:solidFill>
              <a:latin typeface="Roboto Condensed Light"/>
              <a:ea typeface="Roboto Condensed Light"/>
              <a:cs typeface="Roboto Condensed Light"/>
              <a:sym typeface="Roboto Condensed Light"/>
            </a:endParaRPr>
          </a:p>
        </p:txBody>
      </p:sp>
      <p:sp>
        <p:nvSpPr>
          <p:cNvPr id="581" name="Google Shape;581;p66"/>
          <p:cNvSpPr txBox="1"/>
          <p:nvPr/>
        </p:nvSpPr>
        <p:spPr>
          <a:xfrm>
            <a:off x="4655125" y="1882575"/>
            <a:ext cx="4233900" cy="30108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lt1"/>
              </a:buClr>
              <a:buSzPts val="1400"/>
              <a:buFont typeface="Times New Roman"/>
              <a:buChar char="●"/>
            </a:pPr>
            <a:r>
              <a:rPr lang="en" b="1">
                <a:solidFill>
                  <a:schemeClr val="lt1"/>
                </a:solidFill>
                <a:latin typeface="Times New Roman"/>
                <a:ea typeface="Times New Roman"/>
                <a:cs typeface="Times New Roman"/>
                <a:sym typeface="Times New Roman"/>
              </a:rPr>
              <a:t>Licenses: </a:t>
            </a:r>
            <a:r>
              <a:rPr lang="en">
                <a:solidFill>
                  <a:schemeClr val="lt1"/>
                </a:solidFill>
                <a:latin typeface="Times New Roman"/>
                <a:ea typeface="Times New Roman"/>
                <a:cs typeface="Times New Roman"/>
                <a:sym typeface="Times New Roman"/>
              </a:rPr>
              <a:t>MIT License dominates GitHub repositories, especially for projects with JavaScript, HTML and CSS.</a:t>
            </a:r>
            <a:endParaRPr>
              <a:solidFill>
                <a:schemeClr val="lt1"/>
              </a:solidFill>
              <a:latin typeface="Times New Roman"/>
              <a:ea typeface="Times New Roman"/>
              <a:cs typeface="Times New Roman"/>
              <a:sym typeface="Times New Roman"/>
            </a:endParaRPr>
          </a:p>
          <a:p>
            <a:pPr marL="457200" lvl="0" indent="-317500" algn="l" rtl="0">
              <a:spcBef>
                <a:spcPts val="0"/>
              </a:spcBef>
              <a:spcAft>
                <a:spcPts val="0"/>
              </a:spcAft>
              <a:buClr>
                <a:schemeClr val="lt1"/>
              </a:buClr>
              <a:buSzPts val="1400"/>
              <a:buFont typeface="Times New Roman"/>
              <a:buChar char="●"/>
            </a:pPr>
            <a:r>
              <a:rPr lang="en" b="1">
                <a:solidFill>
                  <a:schemeClr val="lt1"/>
                </a:solidFill>
                <a:latin typeface="Times New Roman"/>
                <a:ea typeface="Times New Roman"/>
                <a:cs typeface="Times New Roman"/>
                <a:sym typeface="Times New Roman"/>
              </a:rPr>
              <a:t>Text Duplication:</a:t>
            </a:r>
            <a:r>
              <a:rPr lang="en">
                <a:solidFill>
                  <a:schemeClr val="lt1"/>
                </a:solidFill>
                <a:latin typeface="Times New Roman"/>
                <a:ea typeface="Times New Roman"/>
                <a:cs typeface="Times New Roman"/>
                <a:sym typeface="Times New Roman"/>
              </a:rPr>
              <a:t> 95%+ of commit messages are unique, indicating diverse developer input. </a:t>
            </a:r>
            <a:endParaRPr>
              <a:solidFill>
                <a:schemeClr val="lt1"/>
              </a:solidFill>
              <a:latin typeface="Times New Roman"/>
              <a:ea typeface="Times New Roman"/>
              <a:cs typeface="Times New Roman"/>
              <a:sym typeface="Times New Roman"/>
            </a:endParaRPr>
          </a:p>
          <a:p>
            <a:pPr marL="457200" lvl="0" indent="-317500" algn="l" rtl="0">
              <a:spcBef>
                <a:spcPts val="0"/>
              </a:spcBef>
              <a:spcAft>
                <a:spcPts val="0"/>
              </a:spcAft>
              <a:buClr>
                <a:schemeClr val="lt1"/>
              </a:buClr>
              <a:buSzPts val="1400"/>
              <a:buFont typeface="Times New Roman"/>
              <a:buChar char="●"/>
            </a:pPr>
            <a:r>
              <a:rPr lang="en" b="1">
                <a:solidFill>
                  <a:schemeClr val="lt1"/>
                </a:solidFill>
                <a:latin typeface="Times New Roman"/>
                <a:ea typeface="Times New Roman"/>
                <a:cs typeface="Times New Roman"/>
                <a:sym typeface="Times New Roman"/>
              </a:rPr>
              <a:t>Prolific Committers / AI and Human Collaboration:</a:t>
            </a:r>
            <a:r>
              <a:rPr lang="en">
                <a:solidFill>
                  <a:schemeClr val="lt1"/>
                </a:solidFill>
                <a:latin typeface="Times New Roman"/>
                <a:ea typeface="Times New Roman"/>
                <a:cs typeface="Times New Roman"/>
                <a:sym typeface="Times New Roman"/>
              </a:rPr>
              <a:t> Auto Systems and Other individuals are the main committers to the commits volumes. In other words, AI tools significantly enhance developer productivity, automating routine tasks and accelerating innovation. However, human creativity and oversight remain critical for complex problem-solving.</a:t>
            </a:r>
            <a:endParaRPr>
              <a:solidFill>
                <a:schemeClr val="lt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a:solidFill>
                <a:schemeClr val="lt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800">
              <a:solidFill>
                <a:schemeClr val="lt1"/>
              </a:solidFill>
              <a:latin typeface="Roboto Condensed Light"/>
              <a:ea typeface="Roboto Condensed Light"/>
              <a:cs typeface="Roboto Condensed Light"/>
              <a:sym typeface="Roboto Condensed Light"/>
            </a:endParaRPr>
          </a:p>
          <a:p>
            <a:pPr marL="0" lvl="0" indent="0" algn="l" rtl="0">
              <a:spcBef>
                <a:spcPts val="0"/>
              </a:spcBef>
              <a:spcAft>
                <a:spcPts val="0"/>
              </a:spcAft>
              <a:buNone/>
            </a:pPr>
            <a:endParaRPr sz="1800">
              <a:solidFill>
                <a:schemeClr val="lt1"/>
              </a:solidFill>
              <a:latin typeface="Roboto Condensed Light"/>
              <a:ea typeface="Roboto Condensed Light"/>
              <a:cs typeface="Roboto Condensed Light"/>
              <a:sym typeface="Roboto Condensed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67"/>
          <p:cNvSpPr txBox="1">
            <a:spLocks noGrp="1"/>
          </p:cNvSpPr>
          <p:nvPr>
            <p:ph type="ctrTitle" idx="4"/>
          </p:nvPr>
        </p:nvSpPr>
        <p:spPr>
          <a:xfrm>
            <a:off x="3875607" y="1844431"/>
            <a:ext cx="26292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Data Cleaning</a:t>
            </a:r>
            <a:endParaRPr>
              <a:latin typeface="Times New Roman"/>
              <a:ea typeface="Times New Roman"/>
              <a:cs typeface="Times New Roman"/>
              <a:sym typeface="Times New Roman"/>
            </a:endParaRPr>
          </a:p>
        </p:txBody>
      </p:sp>
      <p:sp>
        <p:nvSpPr>
          <p:cNvPr id="587" name="Google Shape;587;p67"/>
          <p:cNvSpPr txBox="1">
            <a:spLocks noGrp="1"/>
          </p:cNvSpPr>
          <p:nvPr>
            <p:ph type="ctrTitle"/>
          </p:nvPr>
        </p:nvSpPr>
        <p:spPr>
          <a:xfrm>
            <a:off x="741699" y="1844425"/>
            <a:ext cx="30534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Methodology and Data Overview</a:t>
            </a:r>
            <a:endParaRPr>
              <a:latin typeface="Times New Roman"/>
              <a:ea typeface="Times New Roman"/>
              <a:cs typeface="Times New Roman"/>
              <a:sym typeface="Times New Roman"/>
            </a:endParaRPr>
          </a:p>
        </p:txBody>
      </p:sp>
      <p:sp>
        <p:nvSpPr>
          <p:cNvPr id="588" name="Google Shape;588;p67"/>
          <p:cNvSpPr txBox="1">
            <a:spLocks noGrp="1"/>
          </p:cNvSpPr>
          <p:nvPr>
            <p:ph type="ctrTitle" idx="2"/>
          </p:nvPr>
        </p:nvSpPr>
        <p:spPr>
          <a:xfrm>
            <a:off x="2674732" y="3360481"/>
            <a:ext cx="26292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EDA and Other Analysis</a:t>
            </a:r>
            <a:endParaRPr>
              <a:latin typeface="Times New Roman"/>
              <a:ea typeface="Times New Roman"/>
              <a:cs typeface="Times New Roman"/>
              <a:sym typeface="Times New Roman"/>
            </a:endParaRPr>
          </a:p>
        </p:txBody>
      </p:sp>
      <p:sp>
        <p:nvSpPr>
          <p:cNvPr id="589" name="Google Shape;589;p67"/>
          <p:cNvSpPr txBox="1">
            <a:spLocks noGrp="1"/>
          </p:cNvSpPr>
          <p:nvPr>
            <p:ph type="ctrTitle" idx="6"/>
          </p:nvPr>
        </p:nvSpPr>
        <p:spPr>
          <a:xfrm>
            <a:off x="5640300" y="3360475"/>
            <a:ext cx="33096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Conclusion and Recommendations</a:t>
            </a:r>
            <a:endParaRPr>
              <a:latin typeface="Times New Roman"/>
              <a:ea typeface="Times New Roman"/>
              <a:cs typeface="Times New Roman"/>
              <a:sym typeface="Times New Roman"/>
            </a:endParaRPr>
          </a:p>
        </p:txBody>
      </p:sp>
      <p:sp>
        <p:nvSpPr>
          <p:cNvPr id="590" name="Google Shape;590;p67"/>
          <p:cNvSpPr txBox="1">
            <a:spLocks noGrp="1"/>
          </p:cNvSpPr>
          <p:nvPr>
            <p:ph type="ctrTitle" idx="8"/>
          </p:nvPr>
        </p:nvSpPr>
        <p:spPr>
          <a:xfrm>
            <a:off x="1122278" y="401450"/>
            <a:ext cx="68994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solidFill>
                  <a:schemeClr val="dk1"/>
                </a:solidFill>
              </a:rPr>
              <a:t>TABLE OF CONTENTS</a:t>
            </a:r>
            <a:endParaRPr>
              <a:solidFill>
                <a:schemeClr val="dk1"/>
              </a:solidFill>
            </a:endParaRPr>
          </a:p>
        </p:txBody>
      </p:sp>
      <p:sp>
        <p:nvSpPr>
          <p:cNvPr id="591" name="Google Shape;591;p67"/>
          <p:cNvSpPr txBox="1">
            <a:spLocks noGrp="1"/>
          </p:cNvSpPr>
          <p:nvPr>
            <p:ph type="title" idx="9"/>
          </p:nvPr>
        </p:nvSpPr>
        <p:spPr>
          <a:xfrm>
            <a:off x="1179407" y="1347656"/>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01</a:t>
            </a:r>
            <a:endParaRPr/>
          </a:p>
        </p:txBody>
      </p:sp>
      <p:sp>
        <p:nvSpPr>
          <p:cNvPr id="592" name="Google Shape;592;p67"/>
          <p:cNvSpPr txBox="1">
            <a:spLocks noGrp="1"/>
          </p:cNvSpPr>
          <p:nvPr>
            <p:ph type="title" idx="13"/>
          </p:nvPr>
        </p:nvSpPr>
        <p:spPr>
          <a:xfrm>
            <a:off x="3112432" y="2834972"/>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593" name="Google Shape;593;p67"/>
          <p:cNvSpPr txBox="1">
            <a:spLocks noGrp="1"/>
          </p:cNvSpPr>
          <p:nvPr>
            <p:ph type="title" idx="14"/>
          </p:nvPr>
        </p:nvSpPr>
        <p:spPr>
          <a:xfrm>
            <a:off x="4313307" y="1347656"/>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594" name="Google Shape;594;p67"/>
          <p:cNvSpPr txBox="1">
            <a:spLocks noGrp="1"/>
          </p:cNvSpPr>
          <p:nvPr>
            <p:ph type="title" idx="15"/>
          </p:nvPr>
        </p:nvSpPr>
        <p:spPr>
          <a:xfrm>
            <a:off x="6246332" y="2834972"/>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  04</a:t>
            </a:r>
            <a:endParaRPr/>
          </a:p>
        </p:txBody>
      </p:sp>
      <p:cxnSp>
        <p:nvCxnSpPr>
          <p:cNvPr id="595" name="Google Shape;595;p67"/>
          <p:cNvCxnSpPr/>
          <p:nvPr/>
        </p:nvCxnSpPr>
        <p:spPr>
          <a:xfrm>
            <a:off x="687300" y="1964775"/>
            <a:ext cx="5378700" cy="0"/>
          </a:xfrm>
          <a:prstGeom prst="straightConnector1">
            <a:avLst/>
          </a:prstGeom>
          <a:noFill/>
          <a:ln w="19050" cap="flat" cmpd="sng">
            <a:solidFill>
              <a:schemeClr val="lt1"/>
            </a:solidFill>
            <a:prstDash val="solid"/>
            <a:round/>
            <a:headEnd type="none" w="med" len="med"/>
            <a:tailEnd type="none" w="med" len="med"/>
          </a:ln>
        </p:spPr>
      </p:cxnSp>
      <p:cxnSp>
        <p:nvCxnSpPr>
          <p:cNvPr id="596" name="Google Shape;596;p67"/>
          <p:cNvCxnSpPr/>
          <p:nvPr/>
        </p:nvCxnSpPr>
        <p:spPr>
          <a:xfrm rot="10800000" flipH="1">
            <a:off x="2883650" y="3466325"/>
            <a:ext cx="5961600" cy="750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68"/>
          <p:cNvSpPr/>
          <p:nvPr/>
        </p:nvSpPr>
        <p:spPr>
          <a:xfrm>
            <a:off x="2791867" y="3103088"/>
            <a:ext cx="1095440" cy="947759"/>
          </a:xfrm>
          <a:custGeom>
            <a:avLst/>
            <a:gdLst/>
            <a:ahLst/>
            <a:cxnLst/>
            <a:rect l="l" t="t" r="r" b="b"/>
            <a:pathLst>
              <a:path w="32007" h="27692" extrusionOk="0">
                <a:moveTo>
                  <a:pt x="8016" y="0"/>
                </a:moveTo>
                <a:lnTo>
                  <a:pt x="0" y="13846"/>
                </a:lnTo>
                <a:lnTo>
                  <a:pt x="8016" y="27692"/>
                </a:lnTo>
                <a:lnTo>
                  <a:pt x="23990" y="27692"/>
                </a:lnTo>
                <a:lnTo>
                  <a:pt x="32006" y="13846"/>
                </a:lnTo>
                <a:lnTo>
                  <a:pt x="23990" y="0"/>
                </a:lnTo>
                <a:close/>
              </a:path>
            </a:pathLst>
          </a:cu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68"/>
          <p:cNvSpPr/>
          <p:nvPr/>
        </p:nvSpPr>
        <p:spPr>
          <a:xfrm>
            <a:off x="2893614" y="3192343"/>
            <a:ext cx="891904" cy="771226"/>
          </a:xfrm>
          <a:custGeom>
            <a:avLst/>
            <a:gdLst/>
            <a:ahLst/>
            <a:cxnLst/>
            <a:rect l="l" t="t" r="r" b="b"/>
            <a:pathLst>
              <a:path w="26060" h="22534" extrusionOk="0">
                <a:moveTo>
                  <a:pt x="6501" y="1"/>
                </a:moveTo>
                <a:lnTo>
                  <a:pt x="1" y="11238"/>
                </a:lnTo>
                <a:lnTo>
                  <a:pt x="6501" y="22533"/>
                </a:lnTo>
                <a:lnTo>
                  <a:pt x="19501" y="22533"/>
                </a:lnTo>
                <a:lnTo>
                  <a:pt x="26060" y="11238"/>
                </a:lnTo>
                <a:lnTo>
                  <a:pt x="19501" y="1"/>
                </a:lnTo>
                <a:close/>
              </a:path>
            </a:pathLst>
          </a:cu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68"/>
          <p:cNvSpPr/>
          <p:nvPr/>
        </p:nvSpPr>
        <p:spPr>
          <a:xfrm>
            <a:off x="2893614" y="3192343"/>
            <a:ext cx="891904" cy="771226"/>
          </a:xfrm>
          <a:custGeom>
            <a:avLst/>
            <a:gdLst/>
            <a:ahLst/>
            <a:cxnLst/>
            <a:rect l="l" t="t" r="r" b="b"/>
            <a:pathLst>
              <a:path w="26060" h="22534" extrusionOk="0">
                <a:moveTo>
                  <a:pt x="6501" y="1"/>
                </a:moveTo>
                <a:lnTo>
                  <a:pt x="1" y="11238"/>
                </a:lnTo>
                <a:lnTo>
                  <a:pt x="6501" y="22533"/>
                </a:lnTo>
                <a:lnTo>
                  <a:pt x="19501" y="22533"/>
                </a:lnTo>
                <a:lnTo>
                  <a:pt x="26060" y="11238"/>
                </a:lnTo>
                <a:lnTo>
                  <a:pt x="19501" y="1"/>
                </a:lnTo>
                <a:close/>
              </a:path>
            </a:pathLst>
          </a:cu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68"/>
          <p:cNvSpPr/>
          <p:nvPr/>
        </p:nvSpPr>
        <p:spPr>
          <a:xfrm>
            <a:off x="2893614" y="3190358"/>
            <a:ext cx="891904" cy="773211"/>
          </a:xfrm>
          <a:custGeom>
            <a:avLst/>
            <a:gdLst/>
            <a:ahLst/>
            <a:cxnLst/>
            <a:rect l="l" t="t" r="r" b="b"/>
            <a:pathLst>
              <a:path w="26060" h="22592" extrusionOk="0">
                <a:moveTo>
                  <a:pt x="18160" y="2420"/>
                </a:moveTo>
                <a:lnTo>
                  <a:pt x="23262" y="11296"/>
                </a:lnTo>
                <a:lnTo>
                  <a:pt x="18160" y="20157"/>
                </a:lnTo>
                <a:lnTo>
                  <a:pt x="7900" y="20157"/>
                </a:lnTo>
                <a:lnTo>
                  <a:pt x="2799" y="11296"/>
                </a:lnTo>
                <a:lnTo>
                  <a:pt x="7900" y="2420"/>
                </a:lnTo>
                <a:close/>
                <a:moveTo>
                  <a:pt x="6501" y="1"/>
                </a:moveTo>
                <a:lnTo>
                  <a:pt x="1" y="11296"/>
                </a:lnTo>
                <a:lnTo>
                  <a:pt x="6501" y="22591"/>
                </a:lnTo>
                <a:lnTo>
                  <a:pt x="19560" y="22591"/>
                </a:lnTo>
                <a:lnTo>
                  <a:pt x="26060" y="11296"/>
                </a:lnTo>
                <a:lnTo>
                  <a:pt x="19560" y="1"/>
                </a:lnTo>
                <a:close/>
              </a:path>
            </a:pathLst>
          </a:custGeom>
          <a:gradFill>
            <a:gsLst>
              <a:gs pos="0">
                <a:srgbClr val="FFFFFF">
                  <a:alpha val="21176"/>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68"/>
          <p:cNvSpPr/>
          <p:nvPr/>
        </p:nvSpPr>
        <p:spPr>
          <a:xfrm>
            <a:off x="598130" y="771663"/>
            <a:ext cx="1095440" cy="947759"/>
          </a:xfrm>
          <a:custGeom>
            <a:avLst/>
            <a:gdLst/>
            <a:ahLst/>
            <a:cxnLst/>
            <a:rect l="l" t="t" r="r" b="b"/>
            <a:pathLst>
              <a:path w="32007" h="27692" extrusionOk="0">
                <a:moveTo>
                  <a:pt x="8016" y="0"/>
                </a:moveTo>
                <a:lnTo>
                  <a:pt x="0" y="13846"/>
                </a:lnTo>
                <a:lnTo>
                  <a:pt x="8016" y="27692"/>
                </a:lnTo>
                <a:lnTo>
                  <a:pt x="23990" y="27692"/>
                </a:lnTo>
                <a:lnTo>
                  <a:pt x="32006" y="13846"/>
                </a:lnTo>
                <a:lnTo>
                  <a:pt x="23990" y="0"/>
                </a:lnTo>
                <a:close/>
              </a:path>
            </a:pathLst>
          </a:cu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68"/>
          <p:cNvSpPr/>
          <p:nvPr/>
        </p:nvSpPr>
        <p:spPr>
          <a:xfrm>
            <a:off x="699877" y="860918"/>
            <a:ext cx="891904" cy="771226"/>
          </a:xfrm>
          <a:custGeom>
            <a:avLst/>
            <a:gdLst/>
            <a:ahLst/>
            <a:cxnLst/>
            <a:rect l="l" t="t" r="r" b="b"/>
            <a:pathLst>
              <a:path w="26060" h="22534" extrusionOk="0">
                <a:moveTo>
                  <a:pt x="6501" y="1"/>
                </a:moveTo>
                <a:lnTo>
                  <a:pt x="1" y="11238"/>
                </a:lnTo>
                <a:lnTo>
                  <a:pt x="6501" y="22533"/>
                </a:lnTo>
                <a:lnTo>
                  <a:pt x="19501" y="22533"/>
                </a:lnTo>
                <a:lnTo>
                  <a:pt x="26060" y="11238"/>
                </a:lnTo>
                <a:lnTo>
                  <a:pt x="19501" y="1"/>
                </a:lnTo>
                <a:close/>
              </a:path>
            </a:pathLst>
          </a:cu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68"/>
          <p:cNvSpPr/>
          <p:nvPr/>
        </p:nvSpPr>
        <p:spPr>
          <a:xfrm>
            <a:off x="699877" y="860918"/>
            <a:ext cx="891904" cy="771226"/>
          </a:xfrm>
          <a:custGeom>
            <a:avLst/>
            <a:gdLst/>
            <a:ahLst/>
            <a:cxnLst/>
            <a:rect l="l" t="t" r="r" b="b"/>
            <a:pathLst>
              <a:path w="26060" h="22534" extrusionOk="0">
                <a:moveTo>
                  <a:pt x="6501" y="1"/>
                </a:moveTo>
                <a:lnTo>
                  <a:pt x="1" y="11238"/>
                </a:lnTo>
                <a:lnTo>
                  <a:pt x="6501" y="22533"/>
                </a:lnTo>
                <a:lnTo>
                  <a:pt x="19501" y="22533"/>
                </a:lnTo>
                <a:lnTo>
                  <a:pt x="26060" y="11238"/>
                </a:lnTo>
                <a:lnTo>
                  <a:pt x="19501" y="1"/>
                </a:lnTo>
                <a:close/>
              </a:path>
            </a:pathLst>
          </a:cu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68"/>
          <p:cNvSpPr/>
          <p:nvPr/>
        </p:nvSpPr>
        <p:spPr>
          <a:xfrm>
            <a:off x="699877" y="858933"/>
            <a:ext cx="891904" cy="773211"/>
          </a:xfrm>
          <a:custGeom>
            <a:avLst/>
            <a:gdLst/>
            <a:ahLst/>
            <a:cxnLst/>
            <a:rect l="l" t="t" r="r" b="b"/>
            <a:pathLst>
              <a:path w="26060" h="22592" extrusionOk="0">
                <a:moveTo>
                  <a:pt x="18160" y="2420"/>
                </a:moveTo>
                <a:lnTo>
                  <a:pt x="23262" y="11296"/>
                </a:lnTo>
                <a:lnTo>
                  <a:pt x="18160" y="20157"/>
                </a:lnTo>
                <a:lnTo>
                  <a:pt x="7900" y="20157"/>
                </a:lnTo>
                <a:lnTo>
                  <a:pt x="2799" y="11296"/>
                </a:lnTo>
                <a:lnTo>
                  <a:pt x="7900" y="2420"/>
                </a:lnTo>
                <a:close/>
                <a:moveTo>
                  <a:pt x="6501" y="1"/>
                </a:moveTo>
                <a:lnTo>
                  <a:pt x="1" y="11296"/>
                </a:lnTo>
                <a:lnTo>
                  <a:pt x="6501" y="22591"/>
                </a:lnTo>
                <a:lnTo>
                  <a:pt x="19560" y="22591"/>
                </a:lnTo>
                <a:lnTo>
                  <a:pt x="26060" y="11296"/>
                </a:lnTo>
                <a:lnTo>
                  <a:pt x="19560" y="1"/>
                </a:lnTo>
                <a:close/>
              </a:path>
            </a:pathLst>
          </a:custGeom>
          <a:gradFill>
            <a:gsLst>
              <a:gs pos="0">
                <a:srgbClr val="FFFFFF">
                  <a:alpha val="21176"/>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68"/>
          <p:cNvSpPr txBox="1">
            <a:spLocks noGrp="1"/>
          </p:cNvSpPr>
          <p:nvPr>
            <p:ph type="subTitle" idx="4294967295"/>
          </p:nvPr>
        </p:nvSpPr>
        <p:spPr>
          <a:xfrm>
            <a:off x="47625" y="2297700"/>
            <a:ext cx="2373300" cy="2353800"/>
          </a:xfrm>
          <a:prstGeom prst="rect">
            <a:avLst/>
          </a:prstGeom>
        </p:spPr>
        <p:txBody>
          <a:bodyPr spcFirstLastPara="1" wrap="square" lIns="91425" tIns="91425" rIns="91425" bIns="91425" anchor="t" anchorCtr="0">
            <a:noAutofit/>
          </a:bodyPr>
          <a:lstStyle/>
          <a:p>
            <a:pPr marL="342900" lvl="0" indent="-196850" algn="l" rtl="0">
              <a:lnSpc>
                <a:spcPct val="100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Removed erroneous, incomplete, and duplicate records using Spark</a:t>
            </a:r>
            <a:endParaRPr sz="1300">
              <a:latin typeface="Times New Roman"/>
              <a:ea typeface="Times New Roman"/>
              <a:cs typeface="Times New Roman"/>
              <a:sym typeface="Times New Roman"/>
            </a:endParaRPr>
          </a:p>
          <a:p>
            <a:pPr marL="342900" lvl="0" indent="-196850" algn="l" rtl="0">
              <a:lnSpc>
                <a:spcPct val="100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Extracted key variables from deeply nested fields in the parquet files.</a:t>
            </a:r>
            <a:endParaRPr sz="1300">
              <a:latin typeface="Times New Roman"/>
              <a:ea typeface="Times New Roman"/>
              <a:cs typeface="Times New Roman"/>
              <a:sym typeface="Times New Roman"/>
            </a:endParaRPr>
          </a:p>
          <a:p>
            <a:pPr marL="342900" lvl="0" indent="-196850" algn="l" rtl="0">
              <a:lnSpc>
                <a:spcPct val="100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Sampled data for initial exploratory analysis and refined methods before scaling.</a:t>
            </a:r>
            <a:endParaRPr sz="1300">
              <a:latin typeface="Times New Roman"/>
              <a:ea typeface="Times New Roman"/>
              <a:cs typeface="Times New Roman"/>
              <a:sym typeface="Times New Roman"/>
            </a:endParaRPr>
          </a:p>
          <a:p>
            <a:pPr marL="0" lvl="0" indent="0" algn="l" rtl="0">
              <a:spcBef>
                <a:spcPts val="0"/>
              </a:spcBef>
              <a:spcAft>
                <a:spcPts val="1600"/>
              </a:spcAft>
              <a:buClr>
                <a:schemeClr val="dk1"/>
              </a:buClr>
              <a:buSzPts val="1100"/>
              <a:buFont typeface="Arial"/>
              <a:buNone/>
            </a:pPr>
            <a:endParaRPr sz="1300">
              <a:latin typeface="Times New Roman"/>
              <a:ea typeface="Times New Roman"/>
              <a:cs typeface="Times New Roman"/>
              <a:sym typeface="Times New Roman"/>
            </a:endParaRPr>
          </a:p>
        </p:txBody>
      </p:sp>
      <p:sp>
        <p:nvSpPr>
          <p:cNvPr id="610" name="Google Shape;610;p68"/>
          <p:cNvSpPr txBox="1">
            <a:spLocks noGrp="1"/>
          </p:cNvSpPr>
          <p:nvPr>
            <p:ph type="subTitle" idx="5"/>
          </p:nvPr>
        </p:nvSpPr>
        <p:spPr>
          <a:xfrm>
            <a:off x="2291850" y="1092650"/>
            <a:ext cx="2095500" cy="1248600"/>
          </a:xfrm>
          <a:prstGeom prst="rect">
            <a:avLst/>
          </a:prstGeom>
        </p:spPr>
        <p:txBody>
          <a:bodyPr spcFirstLastPara="1" wrap="square" lIns="91425" tIns="91425" rIns="91425" bIns="91425" anchor="t" anchorCtr="0">
            <a:noAutofit/>
          </a:bodyPr>
          <a:lstStyle/>
          <a:p>
            <a:pPr marL="457200" lvl="0" indent="-196850" algn="l" rtl="0">
              <a:spcBef>
                <a:spcPts val="0"/>
              </a:spcBef>
              <a:spcAft>
                <a:spcPts val="0"/>
              </a:spcAft>
              <a:buSzPts val="1300"/>
              <a:buFont typeface="Times New Roman"/>
              <a:buChar char="-"/>
            </a:pPr>
            <a:r>
              <a:rPr lang="en" sz="1300">
                <a:latin typeface="Times New Roman"/>
                <a:ea typeface="Times New Roman"/>
                <a:cs typeface="Times New Roman"/>
                <a:sym typeface="Times New Roman"/>
              </a:rPr>
              <a:t>Identified key variables</a:t>
            </a:r>
            <a:endParaRPr sz="1300">
              <a:latin typeface="Times New Roman"/>
              <a:ea typeface="Times New Roman"/>
              <a:cs typeface="Times New Roman"/>
              <a:sym typeface="Times New Roman"/>
            </a:endParaRPr>
          </a:p>
          <a:p>
            <a:pPr marL="457200" lvl="0" indent="-196850" algn="l" rtl="0">
              <a:spcBef>
                <a:spcPts val="0"/>
              </a:spcBef>
              <a:spcAft>
                <a:spcPts val="0"/>
              </a:spcAft>
              <a:buSzPts val="1300"/>
              <a:buFont typeface="Times New Roman"/>
              <a:buChar char="-"/>
            </a:pPr>
            <a:r>
              <a:rPr lang="en" sz="1300">
                <a:latin typeface="Times New Roman"/>
                <a:ea typeface="Times New Roman"/>
                <a:cs typeface="Times New Roman"/>
                <a:sym typeface="Times New Roman"/>
              </a:rPr>
              <a:t>Examined trends</a:t>
            </a:r>
            <a:endParaRPr sz="1300">
              <a:latin typeface="Times New Roman"/>
              <a:ea typeface="Times New Roman"/>
              <a:cs typeface="Times New Roman"/>
              <a:sym typeface="Times New Roman"/>
            </a:endParaRPr>
          </a:p>
          <a:p>
            <a:pPr marL="457200" lvl="0" indent="-196850" algn="l" rtl="0">
              <a:spcBef>
                <a:spcPts val="0"/>
              </a:spcBef>
              <a:spcAft>
                <a:spcPts val="0"/>
              </a:spcAft>
              <a:buSzPts val="1300"/>
              <a:buFont typeface="Times New Roman"/>
              <a:buChar char="-"/>
            </a:pPr>
            <a:r>
              <a:rPr lang="en" sz="1300">
                <a:latin typeface="Times New Roman"/>
                <a:ea typeface="Times New Roman"/>
                <a:cs typeface="Times New Roman"/>
                <a:sym typeface="Times New Roman"/>
              </a:rPr>
              <a:t>Make visualizations</a:t>
            </a:r>
            <a:endParaRPr sz="1300">
              <a:latin typeface="Times New Roman"/>
              <a:ea typeface="Times New Roman"/>
              <a:cs typeface="Times New Roman"/>
              <a:sym typeface="Times New Roman"/>
            </a:endParaRPr>
          </a:p>
          <a:p>
            <a:pPr marL="457200" lvl="0" indent="-196850" algn="l" rtl="0">
              <a:spcBef>
                <a:spcPts val="0"/>
              </a:spcBef>
              <a:spcAft>
                <a:spcPts val="0"/>
              </a:spcAft>
              <a:buSzPts val="1300"/>
              <a:buFont typeface="Times New Roman"/>
              <a:buChar char="-"/>
            </a:pPr>
            <a:r>
              <a:rPr lang="en" sz="1300">
                <a:latin typeface="Times New Roman"/>
                <a:ea typeface="Times New Roman"/>
                <a:cs typeface="Times New Roman"/>
                <a:sym typeface="Times New Roman"/>
              </a:rPr>
              <a:t>Data Transformation </a:t>
            </a:r>
            <a:endParaRPr sz="1300">
              <a:latin typeface="Times New Roman"/>
              <a:ea typeface="Times New Roman"/>
              <a:cs typeface="Times New Roman"/>
              <a:sym typeface="Times New Roman"/>
            </a:endParaRPr>
          </a:p>
        </p:txBody>
      </p:sp>
      <p:sp>
        <p:nvSpPr>
          <p:cNvPr id="611" name="Google Shape;611;p68"/>
          <p:cNvSpPr txBox="1">
            <a:spLocks noGrp="1"/>
          </p:cNvSpPr>
          <p:nvPr>
            <p:ph type="subTitle" idx="4294967295"/>
          </p:nvPr>
        </p:nvSpPr>
        <p:spPr>
          <a:xfrm>
            <a:off x="491775" y="1963125"/>
            <a:ext cx="1695900" cy="465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600">
                <a:latin typeface="Times New Roman"/>
                <a:ea typeface="Times New Roman"/>
                <a:cs typeface="Times New Roman"/>
                <a:sym typeface="Times New Roman"/>
              </a:rPr>
              <a:t>Pre-Processing</a:t>
            </a:r>
            <a:endParaRPr sz="1600">
              <a:latin typeface="Times New Roman"/>
              <a:ea typeface="Times New Roman"/>
              <a:cs typeface="Times New Roman"/>
              <a:sym typeface="Times New Roman"/>
            </a:endParaRPr>
          </a:p>
        </p:txBody>
      </p:sp>
      <p:sp>
        <p:nvSpPr>
          <p:cNvPr id="612" name="Google Shape;612;p68"/>
          <p:cNvSpPr txBox="1">
            <a:spLocks noGrp="1"/>
          </p:cNvSpPr>
          <p:nvPr>
            <p:ph type="subTitle" idx="4294967295"/>
          </p:nvPr>
        </p:nvSpPr>
        <p:spPr>
          <a:xfrm>
            <a:off x="2421888" y="2221888"/>
            <a:ext cx="1835400" cy="4650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 sz="1600">
                <a:latin typeface="Times New Roman"/>
                <a:ea typeface="Times New Roman"/>
                <a:cs typeface="Times New Roman"/>
                <a:sym typeface="Times New Roman"/>
              </a:rPr>
              <a:t>Exploratory Data Analysis</a:t>
            </a:r>
            <a:endParaRPr sz="1600">
              <a:latin typeface="Times New Roman"/>
              <a:ea typeface="Times New Roman"/>
              <a:cs typeface="Times New Roman"/>
              <a:sym typeface="Times New Roman"/>
            </a:endParaRPr>
          </a:p>
          <a:p>
            <a:pPr marL="0" lvl="0" indent="0" algn="l" rtl="0">
              <a:spcBef>
                <a:spcPts val="0"/>
              </a:spcBef>
              <a:spcAft>
                <a:spcPts val="1600"/>
              </a:spcAft>
              <a:buNone/>
            </a:pPr>
            <a:endParaRPr>
              <a:latin typeface="Times New Roman"/>
              <a:ea typeface="Times New Roman"/>
              <a:cs typeface="Times New Roman"/>
              <a:sym typeface="Times New Roman"/>
            </a:endParaRPr>
          </a:p>
        </p:txBody>
      </p:sp>
      <p:sp>
        <p:nvSpPr>
          <p:cNvPr id="613" name="Google Shape;613;p68"/>
          <p:cNvSpPr txBox="1"/>
          <p:nvPr/>
        </p:nvSpPr>
        <p:spPr>
          <a:xfrm>
            <a:off x="753475" y="957463"/>
            <a:ext cx="784800" cy="51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chemeClr val="lt1"/>
                </a:solidFill>
                <a:latin typeface="Squada One"/>
                <a:ea typeface="Squada One"/>
                <a:cs typeface="Squada One"/>
                <a:sym typeface="Squada One"/>
              </a:rPr>
              <a:t>1</a:t>
            </a:r>
            <a:endParaRPr sz="2400">
              <a:solidFill>
                <a:schemeClr val="lt1"/>
              </a:solidFill>
              <a:latin typeface="Squada One"/>
              <a:ea typeface="Squada One"/>
              <a:cs typeface="Squada One"/>
              <a:sym typeface="Squada One"/>
            </a:endParaRPr>
          </a:p>
        </p:txBody>
      </p:sp>
      <p:sp>
        <p:nvSpPr>
          <p:cNvPr id="614" name="Google Shape;614;p68"/>
          <p:cNvSpPr txBox="1"/>
          <p:nvPr/>
        </p:nvSpPr>
        <p:spPr>
          <a:xfrm>
            <a:off x="2947188" y="3288888"/>
            <a:ext cx="784800" cy="51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chemeClr val="lt1"/>
                </a:solidFill>
                <a:latin typeface="Squada One"/>
                <a:ea typeface="Squada One"/>
                <a:cs typeface="Squada One"/>
                <a:sym typeface="Squada One"/>
              </a:rPr>
              <a:t>2</a:t>
            </a:r>
            <a:endParaRPr sz="2400">
              <a:solidFill>
                <a:schemeClr val="lt1"/>
              </a:solidFill>
              <a:latin typeface="Squada One"/>
              <a:ea typeface="Squada One"/>
              <a:cs typeface="Squada One"/>
              <a:sym typeface="Squada One"/>
            </a:endParaRPr>
          </a:p>
        </p:txBody>
      </p:sp>
      <p:cxnSp>
        <p:nvCxnSpPr>
          <p:cNvPr id="615" name="Google Shape;615;p68"/>
          <p:cNvCxnSpPr/>
          <p:nvPr/>
        </p:nvCxnSpPr>
        <p:spPr>
          <a:xfrm rot="10800000">
            <a:off x="3337913" y="2855450"/>
            <a:ext cx="3300" cy="264900"/>
          </a:xfrm>
          <a:prstGeom prst="straightConnector1">
            <a:avLst/>
          </a:prstGeom>
          <a:noFill/>
          <a:ln w="19050" cap="flat" cmpd="sng">
            <a:solidFill>
              <a:schemeClr val="lt1"/>
            </a:solidFill>
            <a:prstDash val="solid"/>
            <a:round/>
            <a:headEnd type="none" w="med" len="med"/>
            <a:tailEnd type="diamond" w="med" len="med"/>
          </a:ln>
        </p:spPr>
      </p:cxnSp>
      <p:cxnSp>
        <p:nvCxnSpPr>
          <p:cNvPr id="616" name="Google Shape;616;p68"/>
          <p:cNvCxnSpPr/>
          <p:nvPr/>
        </p:nvCxnSpPr>
        <p:spPr>
          <a:xfrm>
            <a:off x="1145875" y="1714250"/>
            <a:ext cx="0" cy="282600"/>
          </a:xfrm>
          <a:prstGeom prst="straightConnector1">
            <a:avLst/>
          </a:prstGeom>
          <a:noFill/>
          <a:ln w="19050" cap="flat" cmpd="sng">
            <a:solidFill>
              <a:schemeClr val="lt1"/>
            </a:solidFill>
            <a:prstDash val="solid"/>
            <a:round/>
            <a:headEnd type="none" w="med" len="med"/>
            <a:tailEnd type="diamond" w="med" len="med"/>
          </a:ln>
        </p:spPr>
      </p:cxnSp>
      <p:sp>
        <p:nvSpPr>
          <p:cNvPr id="617" name="Google Shape;617;p68"/>
          <p:cNvSpPr/>
          <p:nvPr/>
        </p:nvSpPr>
        <p:spPr>
          <a:xfrm>
            <a:off x="4959892" y="860925"/>
            <a:ext cx="1095440" cy="947759"/>
          </a:xfrm>
          <a:custGeom>
            <a:avLst/>
            <a:gdLst/>
            <a:ahLst/>
            <a:cxnLst/>
            <a:rect l="l" t="t" r="r" b="b"/>
            <a:pathLst>
              <a:path w="32007" h="27692" extrusionOk="0">
                <a:moveTo>
                  <a:pt x="8016" y="0"/>
                </a:moveTo>
                <a:lnTo>
                  <a:pt x="0" y="13846"/>
                </a:lnTo>
                <a:lnTo>
                  <a:pt x="8016" y="27692"/>
                </a:lnTo>
                <a:lnTo>
                  <a:pt x="23990" y="27692"/>
                </a:lnTo>
                <a:lnTo>
                  <a:pt x="32006" y="13846"/>
                </a:lnTo>
                <a:lnTo>
                  <a:pt x="23990" y="0"/>
                </a:lnTo>
                <a:close/>
              </a:path>
            </a:pathLst>
          </a:cu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68"/>
          <p:cNvSpPr/>
          <p:nvPr/>
        </p:nvSpPr>
        <p:spPr>
          <a:xfrm>
            <a:off x="5061639" y="950181"/>
            <a:ext cx="891903" cy="771226"/>
          </a:xfrm>
          <a:custGeom>
            <a:avLst/>
            <a:gdLst/>
            <a:ahLst/>
            <a:cxnLst/>
            <a:rect l="l" t="t" r="r" b="b"/>
            <a:pathLst>
              <a:path w="26060" h="22534" extrusionOk="0">
                <a:moveTo>
                  <a:pt x="6501" y="1"/>
                </a:moveTo>
                <a:lnTo>
                  <a:pt x="1" y="11238"/>
                </a:lnTo>
                <a:lnTo>
                  <a:pt x="6501" y="22533"/>
                </a:lnTo>
                <a:lnTo>
                  <a:pt x="19501" y="22533"/>
                </a:lnTo>
                <a:lnTo>
                  <a:pt x="26060" y="11238"/>
                </a:lnTo>
                <a:lnTo>
                  <a:pt x="19501" y="1"/>
                </a:lnTo>
                <a:close/>
              </a:path>
            </a:pathLst>
          </a:cu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68"/>
          <p:cNvSpPr/>
          <p:nvPr/>
        </p:nvSpPr>
        <p:spPr>
          <a:xfrm>
            <a:off x="5061639" y="950181"/>
            <a:ext cx="891903" cy="771226"/>
          </a:xfrm>
          <a:custGeom>
            <a:avLst/>
            <a:gdLst/>
            <a:ahLst/>
            <a:cxnLst/>
            <a:rect l="l" t="t" r="r" b="b"/>
            <a:pathLst>
              <a:path w="26060" h="22534" extrusionOk="0">
                <a:moveTo>
                  <a:pt x="6501" y="1"/>
                </a:moveTo>
                <a:lnTo>
                  <a:pt x="1" y="11238"/>
                </a:lnTo>
                <a:lnTo>
                  <a:pt x="6501" y="22533"/>
                </a:lnTo>
                <a:lnTo>
                  <a:pt x="19501" y="22533"/>
                </a:lnTo>
                <a:lnTo>
                  <a:pt x="26060" y="11238"/>
                </a:lnTo>
                <a:lnTo>
                  <a:pt x="19501" y="1"/>
                </a:lnTo>
                <a:close/>
              </a:path>
            </a:pathLst>
          </a:cu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68"/>
          <p:cNvSpPr/>
          <p:nvPr/>
        </p:nvSpPr>
        <p:spPr>
          <a:xfrm>
            <a:off x="5061639" y="948196"/>
            <a:ext cx="891903" cy="773211"/>
          </a:xfrm>
          <a:custGeom>
            <a:avLst/>
            <a:gdLst/>
            <a:ahLst/>
            <a:cxnLst/>
            <a:rect l="l" t="t" r="r" b="b"/>
            <a:pathLst>
              <a:path w="26060" h="22592" extrusionOk="0">
                <a:moveTo>
                  <a:pt x="18160" y="2420"/>
                </a:moveTo>
                <a:lnTo>
                  <a:pt x="23262" y="11296"/>
                </a:lnTo>
                <a:lnTo>
                  <a:pt x="18160" y="20157"/>
                </a:lnTo>
                <a:lnTo>
                  <a:pt x="7900" y="20157"/>
                </a:lnTo>
                <a:lnTo>
                  <a:pt x="2799" y="11296"/>
                </a:lnTo>
                <a:lnTo>
                  <a:pt x="7900" y="2420"/>
                </a:lnTo>
                <a:close/>
                <a:moveTo>
                  <a:pt x="6501" y="1"/>
                </a:moveTo>
                <a:lnTo>
                  <a:pt x="1" y="11296"/>
                </a:lnTo>
                <a:lnTo>
                  <a:pt x="6501" y="22591"/>
                </a:lnTo>
                <a:lnTo>
                  <a:pt x="19560" y="22591"/>
                </a:lnTo>
                <a:lnTo>
                  <a:pt x="26060" y="11296"/>
                </a:lnTo>
                <a:lnTo>
                  <a:pt x="19560" y="1"/>
                </a:lnTo>
                <a:close/>
              </a:path>
            </a:pathLst>
          </a:custGeom>
          <a:gradFill>
            <a:gsLst>
              <a:gs pos="0">
                <a:srgbClr val="FFFFFF">
                  <a:alpha val="21176"/>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68"/>
          <p:cNvSpPr txBox="1">
            <a:spLocks noGrp="1"/>
          </p:cNvSpPr>
          <p:nvPr>
            <p:ph type="subTitle" idx="4294967295"/>
          </p:nvPr>
        </p:nvSpPr>
        <p:spPr>
          <a:xfrm>
            <a:off x="4409388" y="2386963"/>
            <a:ext cx="2373300" cy="2353800"/>
          </a:xfrm>
          <a:prstGeom prst="rect">
            <a:avLst/>
          </a:prstGeom>
        </p:spPr>
        <p:txBody>
          <a:bodyPr spcFirstLastPara="1" wrap="square" lIns="91425" tIns="91425" rIns="91425" bIns="91425" anchor="t" anchorCtr="0">
            <a:noAutofit/>
          </a:bodyPr>
          <a:lstStyle/>
          <a:p>
            <a:pPr marL="457200" marR="0" lvl="0" indent="-196850" algn="l" rtl="0">
              <a:lnSpc>
                <a:spcPct val="100000"/>
              </a:lnSpc>
              <a:spcBef>
                <a:spcPts val="0"/>
              </a:spcBef>
              <a:spcAft>
                <a:spcPts val="0"/>
              </a:spcAft>
              <a:buClr>
                <a:srgbClr val="FFFFFF"/>
              </a:buClr>
              <a:buSzPts val="1300"/>
              <a:buFont typeface="Times New Roman"/>
              <a:buChar char="-"/>
            </a:pPr>
            <a:r>
              <a:rPr lang="en" sz="1300">
                <a:latin typeface="Times New Roman"/>
                <a:ea typeface="Times New Roman"/>
                <a:cs typeface="Times New Roman"/>
                <a:sym typeface="Times New Roman"/>
              </a:rPr>
              <a:t>Programming Language and License analysis</a:t>
            </a:r>
            <a:endParaRPr sz="1300">
              <a:latin typeface="Times New Roman"/>
              <a:ea typeface="Times New Roman"/>
              <a:cs typeface="Times New Roman"/>
              <a:sym typeface="Times New Roman"/>
            </a:endParaRPr>
          </a:p>
          <a:p>
            <a:pPr marL="457200" marR="0" lvl="0" indent="-196850" algn="l" rtl="0">
              <a:lnSpc>
                <a:spcPct val="100000"/>
              </a:lnSpc>
              <a:spcBef>
                <a:spcPts val="0"/>
              </a:spcBef>
              <a:spcAft>
                <a:spcPts val="0"/>
              </a:spcAft>
              <a:buClr>
                <a:srgbClr val="FFFFFF"/>
              </a:buClr>
              <a:buSzPts val="1300"/>
              <a:buFont typeface="Times New Roman"/>
              <a:buChar char="-"/>
            </a:pPr>
            <a:r>
              <a:rPr lang="en" sz="1300">
                <a:latin typeface="Times New Roman"/>
                <a:ea typeface="Times New Roman"/>
                <a:cs typeface="Times New Roman"/>
                <a:sym typeface="Times New Roman"/>
              </a:rPr>
              <a:t>Most popular technology and repositories analysis</a:t>
            </a:r>
            <a:endParaRPr sz="1300">
              <a:latin typeface="Times New Roman"/>
              <a:ea typeface="Times New Roman"/>
              <a:cs typeface="Times New Roman"/>
              <a:sym typeface="Times New Roman"/>
            </a:endParaRPr>
          </a:p>
          <a:p>
            <a:pPr marL="457200" marR="0" lvl="0" indent="-196850" algn="l" rtl="0">
              <a:lnSpc>
                <a:spcPct val="100000"/>
              </a:lnSpc>
              <a:spcBef>
                <a:spcPts val="0"/>
              </a:spcBef>
              <a:spcAft>
                <a:spcPts val="0"/>
              </a:spcAft>
              <a:buClr>
                <a:srgbClr val="FFFFFF"/>
              </a:buClr>
              <a:buSzPts val="1300"/>
              <a:buFont typeface="Times New Roman"/>
              <a:buChar char="-"/>
            </a:pPr>
            <a:r>
              <a:rPr lang="en" sz="1300">
                <a:latin typeface="Times New Roman"/>
                <a:ea typeface="Times New Roman"/>
                <a:cs typeface="Times New Roman"/>
                <a:sym typeface="Times New Roman"/>
              </a:rPr>
              <a:t>Subject and Message uniqueness analysis</a:t>
            </a:r>
            <a:endParaRPr sz="1300">
              <a:latin typeface="Times New Roman"/>
              <a:ea typeface="Times New Roman"/>
              <a:cs typeface="Times New Roman"/>
              <a:sym typeface="Times New Roman"/>
            </a:endParaRPr>
          </a:p>
          <a:p>
            <a:pPr marL="457200" marR="0" lvl="0" indent="-196850" algn="l" rtl="0">
              <a:lnSpc>
                <a:spcPct val="100000"/>
              </a:lnSpc>
              <a:spcBef>
                <a:spcPts val="0"/>
              </a:spcBef>
              <a:spcAft>
                <a:spcPts val="0"/>
              </a:spcAft>
              <a:buClr>
                <a:srgbClr val="FFFFFF"/>
              </a:buClr>
              <a:buSzPts val="1300"/>
              <a:buFont typeface="Times New Roman"/>
              <a:buChar char="-"/>
            </a:pPr>
            <a:r>
              <a:rPr lang="en" sz="1300">
                <a:latin typeface="Times New Roman"/>
                <a:ea typeface="Times New Roman"/>
                <a:cs typeface="Times New Roman"/>
                <a:sym typeface="Times New Roman"/>
              </a:rPr>
              <a:t>Timeline analysis</a:t>
            </a:r>
            <a:endParaRPr sz="1200">
              <a:solidFill>
                <a:srgbClr val="2D3B45"/>
              </a:solidFill>
              <a:highlight>
                <a:srgbClr val="FFFFFF"/>
              </a:highlight>
              <a:latin typeface="Helvetica Neue"/>
              <a:ea typeface="Helvetica Neue"/>
              <a:cs typeface="Helvetica Neue"/>
              <a:sym typeface="Helvetica Neue"/>
            </a:endParaRPr>
          </a:p>
          <a:p>
            <a:pPr marL="0" lvl="0" indent="0" algn="l" rtl="0">
              <a:spcBef>
                <a:spcPts val="0"/>
              </a:spcBef>
              <a:spcAft>
                <a:spcPts val="1600"/>
              </a:spcAft>
              <a:buClr>
                <a:schemeClr val="dk1"/>
              </a:buClr>
              <a:buSzPts val="1100"/>
              <a:buFont typeface="Arial"/>
              <a:buNone/>
            </a:pPr>
            <a:endParaRPr sz="1300">
              <a:latin typeface="Times New Roman"/>
              <a:ea typeface="Times New Roman"/>
              <a:cs typeface="Times New Roman"/>
              <a:sym typeface="Times New Roman"/>
            </a:endParaRPr>
          </a:p>
        </p:txBody>
      </p:sp>
      <p:sp>
        <p:nvSpPr>
          <p:cNvPr id="622" name="Google Shape;622;p68"/>
          <p:cNvSpPr txBox="1">
            <a:spLocks noGrp="1"/>
          </p:cNvSpPr>
          <p:nvPr>
            <p:ph type="subTitle" idx="4294967295"/>
          </p:nvPr>
        </p:nvSpPr>
        <p:spPr>
          <a:xfrm>
            <a:off x="4853538" y="2052388"/>
            <a:ext cx="1695900" cy="465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Key Analyses</a:t>
            </a:r>
            <a:endParaRPr sz="1600">
              <a:latin typeface="Times New Roman"/>
              <a:ea typeface="Times New Roman"/>
              <a:cs typeface="Times New Roman"/>
              <a:sym typeface="Times New Roman"/>
            </a:endParaRPr>
          </a:p>
        </p:txBody>
      </p:sp>
      <p:sp>
        <p:nvSpPr>
          <p:cNvPr id="623" name="Google Shape;623;p68"/>
          <p:cNvSpPr txBox="1"/>
          <p:nvPr/>
        </p:nvSpPr>
        <p:spPr>
          <a:xfrm>
            <a:off x="5115238" y="1046725"/>
            <a:ext cx="784800" cy="51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chemeClr val="lt1"/>
                </a:solidFill>
                <a:latin typeface="Squada One"/>
                <a:ea typeface="Squada One"/>
                <a:cs typeface="Squada One"/>
                <a:sym typeface="Squada One"/>
              </a:rPr>
              <a:t>3</a:t>
            </a:r>
            <a:endParaRPr sz="2400">
              <a:solidFill>
                <a:schemeClr val="lt1"/>
              </a:solidFill>
              <a:latin typeface="Squada One"/>
              <a:ea typeface="Squada One"/>
              <a:cs typeface="Squada One"/>
              <a:sym typeface="Squada One"/>
            </a:endParaRPr>
          </a:p>
        </p:txBody>
      </p:sp>
      <p:cxnSp>
        <p:nvCxnSpPr>
          <p:cNvPr id="624" name="Google Shape;624;p68"/>
          <p:cNvCxnSpPr/>
          <p:nvPr/>
        </p:nvCxnSpPr>
        <p:spPr>
          <a:xfrm>
            <a:off x="5507638" y="1803513"/>
            <a:ext cx="0" cy="282600"/>
          </a:xfrm>
          <a:prstGeom prst="straightConnector1">
            <a:avLst/>
          </a:prstGeom>
          <a:noFill/>
          <a:ln w="19050" cap="flat" cmpd="sng">
            <a:solidFill>
              <a:schemeClr val="lt1"/>
            </a:solidFill>
            <a:prstDash val="solid"/>
            <a:round/>
            <a:headEnd type="none" w="med" len="med"/>
            <a:tailEnd type="diamond" w="med" len="med"/>
          </a:ln>
        </p:spPr>
      </p:cxnSp>
      <p:sp>
        <p:nvSpPr>
          <p:cNvPr id="625" name="Google Shape;625;p68"/>
          <p:cNvSpPr/>
          <p:nvPr/>
        </p:nvSpPr>
        <p:spPr>
          <a:xfrm>
            <a:off x="7174692" y="3619038"/>
            <a:ext cx="1095440" cy="947759"/>
          </a:xfrm>
          <a:custGeom>
            <a:avLst/>
            <a:gdLst/>
            <a:ahLst/>
            <a:cxnLst/>
            <a:rect l="l" t="t" r="r" b="b"/>
            <a:pathLst>
              <a:path w="32007" h="27692" extrusionOk="0">
                <a:moveTo>
                  <a:pt x="8016" y="0"/>
                </a:moveTo>
                <a:lnTo>
                  <a:pt x="0" y="13846"/>
                </a:lnTo>
                <a:lnTo>
                  <a:pt x="8016" y="27692"/>
                </a:lnTo>
                <a:lnTo>
                  <a:pt x="23990" y="27692"/>
                </a:lnTo>
                <a:lnTo>
                  <a:pt x="32006" y="13846"/>
                </a:lnTo>
                <a:lnTo>
                  <a:pt x="23990" y="0"/>
                </a:lnTo>
                <a:close/>
              </a:path>
            </a:pathLst>
          </a:cu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68"/>
          <p:cNvSpPr/>
          <p:nvPr/>
        </p:nvSpPr>
        <p:spPr>
          <a:xfrm>
            <a:off x="7276439" y="3708293"/>
            <a:ext cx="891904" cy="771226"/>
          </a:xfrm>
          <a:custGeom>
            <a:avLst/>
            <a:gdLst/>
            <a:ahLst/>
            <a:cxnLst/>
            <a:rect l="l" t="t" r="r" b="b"/>
            <a:pathLst>
              <a:path w="26060" h="22534" extrusionOk="0">
                <a:moveTo>
                  <a:pt x="6501" y="1"/>
                </a:moveTo>
                <a:lnTo>
                  <a:pt x="1" y="11238"/>
                </a:lnTo>
                <a:lnTo>
                  <a:pt x="6501" y="22533"/>
                </a:lnTo>
                <a:lnTo>
                  <a:pt x="19501" y="22533"/>
                </a:lnTo>
                <a:lnTo>
                  <a:pt x="26060" y="11238"/>
                </a:lnTo>
                <a:lnTo>
                  <a:pt x="19501" y="1"/>
                </a:lnTo>
                <a:close/>
              </a:path>
            </a:pathLst>
          </a:cu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68"/>
          <p:cNvSpPr/>
          <p:nvPr/>
        </p:nvSpPr>
        <p:spPr>
          <a:xfrm>
            <a:off x="7276439" y="3708293"/>
            <a:ext cx="891904" cy="771226"/>
          </a:xfrm>
          <a:custGeom>
            <a:avLst/>
            <a:gdLst/>
            <a:ahLst/>
            <a:cxnLst/>
            <a:rect l="l" t="t" r="r" b="b"/>
            <a:pathLst>
              <a:path w="26060" h="22534" extrusionOk="0">
                <a:moveTo>
                  <a:pt x="6501" y="1"/>
                </a:moveTo>
                <a:lnTo>
                  <a:pt x="1" y="11238"/>
                </a:lnTo>
                <a:lnTo>
                  <a:pt x="6501" y="22533"/>
                </a:lnTo>
                <a:lnTo>
                  <a:pt x="19501" y="22533"/>
                </a:lnTo>
                <a:lnTo>
                  <a:pt x="26060" y="11238"/>
                </a:lnTo>
                <a:lnTo>
                  <a:pt x="19501" y="1"/>
                </a:lnTo>
                <a:close/>
              </a:path>
            </a:pathLst>
          </a:cu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68"/>
          <p:cNvSpPr/>
          <p:nvPr/>
        </p:nvSpPr>
        <p:spPr>
          <a:xfrm>
            <a:off x="7276439" y="3706308"/>
            <a:ext cx="891904" cy="773211"/>
          </a:xfrm>
          <a:custGeom>
            <a:avLst/>
            <a:gdLst/>
            <a:ahLst/>
            <a:cxnLst/>
            <a:rect l="l" t="t" r="r" b="b"/>
            <a:pathLst>
              <a:path w="26060" h="22592" extrusionOk="0">
                <a:moveTo>
                  <a:pt x="18160" y="2420"/>
                </a:moveTo>
                <a:lnTo>
                  <a:pt x="23262" y="11296"/>
                </a:lnTo>
                <a:lnTo>
                  <a:pt x="18160" y="20157"/>
                </a:lnTo>
                <a:lnTo>
                  <a:pt x="7900" y="20157"/>
                </a:lnTo>
                <a:lnTo>
                  <a:pt x="2799" y="11296"/>
                </a:lnTo>
                <a:lnTo>
                  <a:pt x="7900" y="2420"/>
                </a:lnTo>
                <a:close/>
                <a:moveTo>
                  <a:pt x="6501" y="1"/>
                </a:moveTo>
                <a:lnTo>
                  <a:pt x="1" y="11296"/>
                </a:lnTo>
                <a:lnTo>
                  <a:pt x="6501" y="22591"/>
                </a:lnTo>
                <a:lnTo>
                  <a:pt x="19560" y="22591"/>
                </a:lnTo>
                <a:lnTo>
                  <a:pt x="26060" y="11296"/>
                </a:lnTo>
                <a:lnTo>
                  <a:pt x="19560" y="1"/>
                </a:lnTo>
                <a:close/>
              </a:path>
            </a:pathLst>
          </a:custGeom>
          <a:gradFill>
            <a:gsLst>
              <a:gs pos="0">
                <a:srgbClr val="FFFFFF">
                  <a:alpha val="21176"/>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68"/>
          <p:cNvSpPr txBox="1">
            <a:spLocks noGrp="1"/>
          </p:cNvSpPr>
          <p:nvPr>
            <p:ph type="subTitle" idx="5"/>
          </p:nvPr>
        </p:nvSpPr>
        <p:spPr>
          <a:xfrm>
            <a:off x="6674675" y="658825"/>
            <a:ext cx="2095500" cy="2154900"/>
          </a:xfrm>
          <a:prstGeom prst="rect">
            <a:avLst/>
          </a:prstGeom>
        </p:spPr>
        <p:txBody>
          <a:bodyPr spcFirstLastPara="1" wrap="square" lIns="91425" tIns="91425" rIns="91425" bIns="91425" anchor="t" anchorCtr="0">
            <a:noAutofit/>
          </a:bodyPr>
          <a:lstStyle/>
          <a:p>
            <a:pPr marL="457200" lvl="0" indent="-196850" algn="l" rtl="0">
              <a:spcBef>
                <a:spcPts val="0"/>
              </a:spcBef>
              <a:spcAft>
                <a:spcPts val="0"/>
              </a:spcAft>
              <a:buSzPts val="1300"/>
              <a:buFont typeface="Times New Roman"/>
              <a:buChar char="-"/>
            </a:pPr>
            <a:r>
              <a:rPr lang="en" sz="1300">
                <a:latin typeface="Times New Roman"/>
                <a:ea typeface="Times New Roman"/>
                <a:cs typeface="Times New Roman"/>
                <a:sym typeface="Times New Roman"/>
              </a:rPr>
              <a:t>Spark: Used for distributed data processing and aggregation</a:t>
            </a:r>
            <a:endParaRPr sz="1300">
              <a:latin typeface="Times New Roman"/>
              <a:ea typeface="Times New Roman"/>
              <a:cs typeface="Times New Roman"/>
              <a:sym typeface="Times New Roman"/>
            </a:endParaRPr>
          </a:p>
          <a:p>
            <a:pPr marL="457200" lvl="0" indent="-196850" algn="l" rtl="0">
              <a:spcBef>
                <a:spcPts val="0"/>
              </a:spcBef>
              <a:spcAft>
                <a:spcPts val="0"/>
              </a:spcAft>
              <a:buSzPts val="1300"/>
              <a:buFont typeface="Times New Roman"/>
              <a:buChar char="-"/>
            </a:pPr>
            <a:r>
              <a:rPr lang="en" sz="1300">
                <a:latin typeface="Times New Roman"/>
                <a:ea typeface="Times New Roman"/>
                <a:cs typeface="Times New Roman"/>
                <a:sym typeface="Times New Roman"/>
              </a:rPr>
              <a:t>Python Libraries: Pandas, PySpark, etc. for advanced analytics; Matplotlib and Seaborn for visualizations</a:t>
            </a:r>
            <a:endParaRPr sz="1300">
              <a:latin typeface="Times New Roman"/>
              <a:ea typeface="Times New Roman"/>
              <a:cs typeface="Times New Roman"/>
              <a:sym typeface="Times New Roman"/>
            </a:endParaRPr>
          </a:p>
        </p:txBody>
      </p:sp>
      <p:sp>
        <p:nvSpPr>
          <p:cNvPr id="630" name="Google Shape;630;p68"/>
          <p:cNvSpPr txBox="1">
            <a:spLocks noGrp="1"/>
          </p:cNvSpPr>
          <p:nvPr>
            <p:ph type="subTitle" idx="4294967295"/>
          </p:nvPr>
        </p:nvSpPr>
        <p:spPr>
          <a:xfrm>
            <a:off x="6804713" y="2737838"/>
            <a:ext cx="1835400" cy="4650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 sz="1600">
                <a:latin typeface="Times New Roman"/>
                <a:ea typeface="Times New Roman"/>
                <a:cs typeface="Times New Roman"/>
                <a:sym typeface="Times New Roman"/>
              </a:rPr>
              <a:t>Tools and Technologies</a:t>
            </a:r>
            <a:endParaRPr sz="1600">
              <a:latin typeface="Times New Roman"/>
              <a:ea typeface="Times New Roman"/>
              <a:cs typeface="Times New Roman"/>
              <a:sym typeface="Times New Roman"/>
            </a:endParaRPr>
          </a:p>
          <a:p>
            <a:pPr marL="0" lvl="0" indent="0" algn="l" rtl="0">
              <a:spcBef>
                <a:spcPts val="0"/>
              </a:spcBef>
              <a:spcAft>
                <a:spcPts val="1600"/>
              </a:spcAft>
              <a:buNone/>
            </a:pPr>
            <a:endParaRPr>
              <a:latin typeface="Times New Roman"/>
              <a:ea typeface="Times New Roman"/>
              <a:cs typeface="Times New Roman"/>
              <a:sym typeface="Times New Roman"/>
            </a:endParaRPr>
          </a:p>
        </p:txBody>
      </p:sp>
      <p:sp>
        <p:nvSpPr>
          <p:cNvPr id="631" name="Google Shape;631;p68"/>
          <p:cNvSpPr txBox="1"/>
          <p:nvPr/>
        </p:nvSpPr>
        <p:spPr>
          <a:xfrm>
            <a:off x="7330013" y="3804838"/>
            <a:ext cx="784800" cy="51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chemeClr val="lt1"/>
                </a:solidFill>
                <a:latin typeface="Squada One"/>
                <a:ea typeface="Squada One"/>
                <a:cs typeface="Squada One"/>
                <a:sym typeface="Squada One"/>
              </a:rPr>
              <a:t>4</a:t>
            </a:r>
            <a:endParaRPr sz="2400">
              <a:solidFill>
                <a:schemeClr val="lt1"/>
              </a:solidFill>
              <a:latin typeface="Squada One"/>
              <a:ea typeface="Squada One"/>
              <a:cs typeface="Squada One"/>
              <a:sym typeface="Squada One"/>
            </a:endParaRPr>
          </a:p>
        </p:txBody>
      </p:sp>
      <p:cxnSp>
        <p:nvCxnSpPr>
          <p:cNvPr id="632" name="Google Shape;632;p68"/>
          <p:cNvCxnSpPr/>
          <p:nvPr/>
        </p:nvCxnSpPr>
        <p:spPr>
          <a:xfrm rot="10800000">
            <a:off x="7720738" y="3371400"/>
            <a:ext cx="3300" cy="264900"/>
          </a:xfrm>
          <a:prstGeom prst="straightConnector1">
            <a:avLst/>
          </a:prstGeom>
          <a:noFill/>
          <a:ln w="19050" cap="flat" cmpd="sng">
            <a:solidFill>
              <a:schemeClr val="lt1"/>
            </a:solidFill>
            <a:prstDash val="solid"/>
            <a:round/>
            <a:headEnd type="none" w="med" len="med"/>
            <a:tailEnd type="diamond" w="med" len="med"/>
          </a:ln>
        </p:spPr>
      </p:cxnSp>
      <p:sp>
        <p:nvSpPr>
          <p:cNvPr id="633" name="Google Shape;633;p68"/>
          <p:cNvSpPr txBox="1">
            <a:spLocks noGrp="1"/>
          </p:cNvSpPr>
          <p:nvPr>
            <p:ph type="ctrTitle" idx="8"/>
          </p:nvPr>
        </p:nvSpPr>
        <p:spPr>
          <a:xfrm>
            <a:off x="93926" y="33500"/>
            <a:ext cx="3971400" cy="46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dk1"/>
                </a:solidFill>
                <a:latin typeface="Times New Roman"/>
                <a:ea typeface="Times New Roman"/>
                <a:cs typeface="Times New Roman"/>
                <a:sym typeface="Times New Roman"/>
              </a:rPr>
              <a:t>Methodology and Data Overview</a:t>
            </a:r>
            <a:endParaRPr sz="2000" b="1">
              <a:solidFill>
                <a:schemeClr val="dk1"/>
              </a:solidFill>
              <a:latin typeface="Times New Roman"/>
              <a:ea typeface="Times New Roman"/>
              <a:cs typeface="Times New Roman"/>
              <a:sym typeface="Times New Roman"/>
            </a:endParaRPr>
          </a:p>
        </p:txBody>
      </p:sp>
      <p:cxnSp>
        <p:nvCxnSpPr>
          <p:cNvPr id="634" name="Google Shape;634;p68"/>
          <p:cNvCxnSpPr/>
          <p:nvPr/>
        </p:nvCxnSpPr>
        <p:spPr>
          <a:xfrm rot="10800000" flipH="1">
            <a:off x="147903" y="441900"/>
            <a:ext cx="3707700" cy="51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graphicFrame>
        <p:nvGraphicFramePr>
          <p:cNvPr id="639" name="Google Shape;639;p69"/>
          <p:cNvGraphicFramePr/>
          <p:nvPr/>
        </p:nvGraphicFramePr>
        <p:xfrm>
          <a:off x="231127" y="928885"/>
          <a:ext cx="8681725" cy="3871365"/>
        </p:xfrm>
        <a:graphic>
          <a:graphicData uri="http://schemas.openxmlformats.org/drawingml/2006/table">
            <a:tbl>
              <a:tblPr>
                <a:noFill/>
                <a:tableStyleId>{9600AAE3-D4DA-4CC6-8898-82BAB9C6651B}</a:tableStyleId>
              </a:tblPr>
              <a:tblGrid>
                <a:gridCol w="1135075">
                  <a:extLst>
                    <a:ext uri="{9D8B030D-6E8A-4147-A177-3AD203B41FA5}">
                      <a16:colId xmlns:a16="http://schemas.microsoft.com/office/drawing/2014/main" val="20000"/>
                    </a:ext>
                  </a:extLst>
                </a:gridCol>
                <a:gridCol w="4881225">
                  <a:extLst>
                    <a:ext uri="{9D8B030D-6E8A-4147-A177-3AD203B41FA5}">
                      <a16:colId xmlns:a16="http://schemas.microsoft.com/office/drawing/2014/main" val="20001"/>
                    </a:ext>
                  </a:extLst>
                </a:gridCol>
                <a:gridCol w="2665425">
                  <a:extLst>
                    <a:ext uri="{9D8B030D-6E8A-4147-A177-3AD203B41FA5}">
                      <a16:colId xmlns:a16="http://schemas.microsoft.com/office/drawing/2014/main" val="20002"/>
                    </a:ext>
                  </a:extLst>
                </a:gridCol>
              </a:tblGrid>
              <a:tr h="343200">
                <a:tc>
                  <a:txBody>
                    <a:bodyPr/>
                    <a:lstStyle/>
                    <a:p>
                      <a:pPr marL="0" lvl="0" indent="0" algn="ctr" rtl="0">
                        <a:spcBef>
                          <a:spcPts val="0"/>
                        </a:spcBef>
                        <a:spcAft>
                          <a:spcPts val="0"/>
                        </a:spcAft>
                        <a:buNone/>
                      </a:pPr>
                      <a:r>
                        <a:rPr lang="en" sz="1600">
                          <a:solidFill>
                            <a:schemeClr val="accent2"/>
                          </a:solidFill>
                          <a:latin typeface="Squada One"/>
                          <a:ea typeface="Squada One"/>
                          <a:cs typeface="Squada One"/>
                          <a:sym typeface="Squada One"/>
                        </a:rPr>
                        <a:t>Sub-folder</a:t>
                      </a:r>
                      <a:endParaRPr sz="1600" b="1">
                        <a:solidFill>
                          <a:schemeClr val="accent2"/>
                        </a:solidFill>
                        <a:latin typeface="Fira Sans Extra Condensed"/>
                        <a:ea typeface="Fira Sans Extra Condensed"/>
                        <a:cs typeface="Fira Sans Extra Condensed"/>
                        <a:sym typeface="Fira Sans Extra Condensed"/>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gradFill>
                      <a:gsLst>
                        <a:gs pos="0">
                          <a:srgbClr val="FFFFFF">
                            <a:alpha val="0"/>
                          </a:srgbClr>
                        </a:gs>
                        <a:gs pos="100000">
                          <a:srgbClr val="FFFFFF">
                            <a:alpha val="39215"/>
                          </a:srgbClr>
                        </a:gs>
                      </a:gsLst>
                      <a:path path="circle">
                        <a:fillToRect l="50000" t="50000" r="50000" b="50000"/>
                      </a:path>
                      <a:tileRect/>
                    </a:gradFill>
                  </a:tcPr>
                </a:tc>
                <a:tc>
                  <a:txBody>
                    <a:bodyPr/>
                    <a:lstStyle/>
                    <a:p>
                      <a:pPr marL="0" lvl="0" indent="0" algn="ctr" rtl="0">
                        <a:spcBef>
                          <a:spcPts val="0"/>
                        </a:spcBef>
                        <a:spcAft>
                          <a:spcPts val="0"/>
                        </a:spcAft>
                        <a:buNone/>
                      </a:pPr>
                      <a:r>
                        <a:rPr lang="en" sz="1600">
                          <a:solidFill>
                            <a:schemeClr val="accent2"/>
                          </a:solidFill>
                          <a:latin typeface="Squada One"/>
                          <a:ea typeface="Squada One"/>
                          <a:cs typeface="Squada One"/>
                          <a:sym typeface="Squada One"/>
                        </a:rPr>
                        <a:t>Variables</a:t>
                      </a:r>
                      <a:endParaRPr sz="1600" b="1">
                        <a:solidFill>
                          <a:schemeClr val="lt1"/>
                        </a:solidFill>
                        <a:latin typeface="Fira Sans Extra Condensed"/>
                        <a:ea typeface="Fira Sans Extra Condensed"/>
                        <a:cs typeface="Fira Sans Extra Condensed"/>
                        <a:sym typeface="Fira Sans Extra Condensed"/>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gradFill>
                      <a:gsLst>
                        <a:gs pos="0">
                          <a:srgbClr val="FFFFFF">
                            <a:alpha val="0"/>
                          </a:srgbClr>
                        </a:gs>
                        <a:gs pos="100000">
                          <a:srgbClr val="FFFFFF">
                            <a:alpha val="39215"/>
                          </a:srgbClr>
                        </a:gs>
                      </a:gsLst>
                      <a:path path="circle">
                        <a:fillToRect l="50000" t="50000" r="50000" b="50000"/>
                      </a:path>
                      <a:tileRect/>
                    </a:gradFill>
                  </a:tcPr>
                </a:tc>
                <a:tc>
                  <a:txBody>
                    <a:bodyPr/>
                    <a:lstStyle/>
                    <a:p>
                      <a:pPr marL="0" lvl="0" indent="0" algn="ctr" rtl="0">
                        <a:spcBef>
                          <a:spcPts val="0"/>
                        </a:spcBef>
                        <a:spcAft>
                          <a:spcPts val="0"/>
                        </a:spcAft>
                        <a:buNone/>
                      </a:pPr>
                      <a:r>
                        <a:rPr lang="en" sz="1600">
                          <a:solidFill>
                            <a:schemeClr val="accent2"/>
                          </a:solidFill>
                          <a:latin typeface="Squada One"/>
                          <a:ea typeface="Squada One"/>
                          <a:cs typeface="Squada One"/>
                          <a:sym typeface="Squada One"/>
                        </a:rPr>
                        <a:t>Info</a:t>
                      </a:r>
                      <a:endParaRPr sz="1600" b="1">
                        <a:solidFill>
                          <a:schemeClr val="lt1"/>
                        </a:solidFill>
                        <a:latin typeface="Fira Sans Extra Condensed"/>
                        <a:ea typeface="Fira Sans Extra Condensed"/>
                        <a:cs typeface="Fira Sans Extra Condensed"/>
                        <a:sym typeface="Fira Sans Extra Condensed"/>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gradFill>
                      <a:gsLst>
                        <a:gs pos="0">
                          <a:srgbClr val="FFFFFF">
                            <a:alpha val="0"/>
                          </a:srgbClr>
                        </a:gs>
                        <a:gs pos="100000">
                          <a:srgbClr val="FFFFFF">
                            <a:alpha val="39215"/>
                          </a:srgbClr>
                        </a:gs>
                      </a:gsLst>
                      <a:path path="circle">
                        <a:fillToRect l="50000" t="50000" r="50000" b="50000"/>
                      </a:path>
                      <a:tileRect/>
                    </a:gradFill>
                  </a:tcPr>
                </a:tc>
                <a:extLst>
                  <a:ext uri="{0D108BD9-81ED-4DB2-BD59-A6C34878D82A}">
                    <a16:rowId xmlns:a16="http://schemas.microsoft.com/office/drawing/2014/main" val="10000"/>
                  </a:ext>
                </a:extLst>
              </a:tr>
              <a:tr h="776675">
                <a:tc>
                  <a:txBody>
                    <a:bodyPr/>
                    <a:lstStyle/>
                    <a:p>
                      <a:pPr marL="0" lvl="0" indent="0" algn="ctr" rtl="0">
                        <a:spcBef>
                          <a:spcPts val="0"/>
                        </a:spcBef>
                        <a:spcAft>
                          <a:spcPts val="0"/>
                        </a:spcAft>
                        <a:buNone/>
                      </a:pPr>
                      <a:r>
                        <a:rPr lang="en" b="1">
                          <a:solidFill>
                            <a:schemeClr val="lt1"/>
                          </a:solidFill>
                          <a:latin typeface="Times New Roman"/>
                          <a:ea typeface="Times New Roman"/>
                          <a:cs typeface="Times New Roman"/>
                          <a:sym typeface="Times New Roman"/>
                        </a:rPr>
                        <a:t>Commits</a:t>
                      </a:r>
                      <a:endParaRPr b="1">
                        <a:solidFill>
                          <a:schemeClr val="lt1"/>
                        </a:solidFill>
                        <a:latin typeface="Times New Roman"/>
                        <a:ea typeface="Times New Roman"/>
                        <a:cs typeface="Times New Roman"/>
                        <a:sym typeface="Times New Roman"/>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gradFill>
                      <a:gsLst>
                        <a:gs pos="0">
                          <a:srgbClr val="FFFFFF">
                            <a:alpha val="0"/>
                          </a:srgbClr>
                        </a:gs>
                        <a:gs pos="100000">
                          <a:srgbClr val="FFFFFF">
                            <a:alpha val="39215"/>
                          </a:srgbClr>
                        </a:gs>
                      </a:gsLst>
                      <a:path path="circle">
                        <a:fillToRect l="50000" t="50000" r="50000" b="50000"/>
                      </a:path>
                      <a:tileRect/>
                    </a:gradFill>
                  </a:tcPr>
                </a:tc>
                <a:tc>
                  <a:txBody>
                    <a:bodyPr/>
                    <a:lstStyle/>
                    <a:p>
                      <a:pPr marL="0" lvl="0" indent="0" algn="l" rtl="0">
                        <a:lnSpc>
                          <a:spcPct val="100000"/>
                        </a:lnSpc>
                        <a:spcBef>
                          <a:spcPts val="1200"/>
                        </a:spcBef>
                        <a:spcAft>
                          <a:spcPts val="1200"/>
                        </a:spcAft>
                        <a:buClr>
                          <a:schemeClr val="dk1"/>
                        </a:buClr>
                        <a:buSzPts val="1100"/>
                        <a:buFont typeface="Arial"/>
                        <a:buNone/>
                      </a:pPr>
                      <a:r>
                        <a:rPr lang="en" sz="1200">
                          <a:solidFill>
                            <a:schemeClr val="lt1"/>
                          </a:solidFill>
                          <a:latin typeface="Times New Roman"/>
                          <a:ea typeface="Times New Roman"/>
                          <a:cs typeface="Times New Roman"/>
                          <a:sym typeface="Times New Roman"/>
                        </a:rPr>
                        <a:t>commit, tree, parent, author, committer, subject, message, trailer, difference, difference_truncated, repo_name, encoding</a:t>
                      </a:r>
                      <a:endParaRPr sz="1200">
                        <a:solidFill>
                          <a:schemeClr val="lt1"/>
                        </a:solidFill>
                        <a:latin typeface="Times New Roman"/>
                        <a:ea typeface="Times New Roman"/>
                        <a:cs typeface="Times New Roman"/>
                        <a:sym typeface="Times New Roman"/>
                      </a:endParaRPr>
                    </a:p>
                  </a:txBody>
                  <a:tcPr marL="91425" marR="91425" marT="91425" marB="91425" anchor="b">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gradFill>
                      <a:gsLst>
                        <a:gs pos="0">
                          <a:srgbClr val="FFFFFF">
                            <a:alpha val="0"/>
                          </a:srgbClr>
                        </a:gs>
                        <a:gs pos="100000">
                          <a:srgbClr val="FFFFFF">
                            <a:alpha val="39215"/>
                          </a:srgbClr>
                        </a:gs>
                      </a:gsLst>
                      <a:path path="circle">
                        <a:fillToRect l="50000" t="50000" r="50000" b="50000"/>
                      </a:path>
                      <a:tileRect/>
                    </a:gradFill>
                  </a:tcPr>
                </a:tc>
                <a:tc>
                  <a:txBody>
                    <a:bodyPr/>
                    <a:lstStyle/>
                    <a:p>
                      <a:pPr marL="0" lvl="0" indent="0" algn="l" rtl="0">
                        <a:spcBef>
                          <a:spcPts val="0"/>
                        </a:spcBef>
                        <a:spcAft>
                          <a:spcPts val="0"/>
                        </a:spcAft>
                        <a:buNone/>
                      </a:pPr>
                      <a:r>
                        <a:rPr lang="en" sz="1200">
                          <a:solidFill>
                            <a:schemeClr val="lt1"/>
                          </a:solidFill>
                          <a:latin typeface="Times New Roman"/>
                          <a:ea typeface="Times New Roman"/>
                          <a:cs typeface="Times New Roman"/>
                          <a:sym typeface="Times New Roman"/>
                        </a:rPr>
                        <a:t>This contains information about the commits made to repositories.</a:t>
                      </a:r>
                      <a:endParaRPr sz="1000">
                        <a:solidFill>
                          <a:schemeClr val="lt1"/>
                        </a:solidFill>
                      </a:endParaRPr>
                    </a:p>
                  </a:txBody>
                  <a:tcPr marL="91425" marR="91425" marT="91425" marB="91425">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gradFill>
                      <a:gsLst>
                        <a:gs pos="0">
                          <a:srgbClr val="FFFFFF">
                            <a:alpha val="0"/>
                          </a:srgbClr>
                        </a:gs>
                        <a:gs pos="100000">
                          <a:srgbClr val="FFFFFF">
                            <a:alpha val="39215"/>
                          </a:srgbClr>
                        </a:gs>
                      </a:gsLst>
                      <a:path path="circle">
                        <a:fillToRect l="50000" t="50000" r="50000" b="50000"/>
                      </a:path>
                      <a:tileRect/>
                    </a:gradFill>
                  </a:tcPr>
                </a:tc>
                <a:extLst>
                  <a:ext uri="{0D108BD9-81ED-4DB2-BD59-A6C34878D82A}">
                    <a16:rowId xmlns:a16="http://schemas.microsoft.com/office/drawing/2014/main" val="10001"/>
                  </a:ext>
                </a:extLst>
              </a:tr>
              <a:tr h="498050">
                <a:tc>
                  <a:txBody>
                    <a:bodyPr/>
                    <a:lstStyle/>
                    <a:p>
                      <a:pPr marL="0" lvl="0" indent="0" algn="ctr" rtl="0">
                        <a:spcBef>
                          <a:spcPts val="0"/>
                        </a:spcBef>
                        <a:spcAft>
                          <a:spcPts val="0"/>
                        </a:spcAft>
                        <a:buNone/>
                      </a:pPr>
                      <a:r>
                        <a:rPr lang="en" b="1">
                          <a:solidFill>
                            <a:schemeClr val="lt1"/>
                          </a:solidFill>
                          <a:latin typeface="Times New Roman"/>
                          <a:ea typeface="Times New Roman"/>
                          <a:cs typeface="Times New Roman"/>
                          <a:sym typeface="Times New Roman"/>
                        </a:rPr>
                        <a:t>Contents</a:t>
                      </a:r>
                      <a:endParaRPr b="1">
                        <a:solidFill>
                          <a:schemeClr val="lt1"/>
                        </a:solidFill>
                        <a:latin typeface="Times New Roman"/>
                        <a:ea typeface="Times New Roman"/>
                        <a:cs typeface="Times New Roman"/>
                        <a:sym typeface="Times New Roman"/>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gradFill>
                      <a:gsLst>
                        <a:gs pos="0">
                          <a:srgbClr val="FFFFFF">
                            <a:alpha val="0"/>
                          </a:srgbClr>
                        </a:gs>
                        <a:gs pos="100000">
                          <a:srgbClr val="FFFFFF">
                            <a:alpha val="39215"/>
                          </a:srgbClr>
                        </a:gs>
                      </a:gsLst>
                      <a:path path="circle">
                        <a:fillToRect l="50000" t="50000" r="50000" b="50000"/>
                      </a:path>
                      <a:tileRect/>
                    </a:gradFill>
                  </a:tcPr>
                </a:tc>
                <a:tc>
                  <a:txBody>
                    <a:bodyPr/>
                    <a:lstStyle/>
                    <a:p>
                      <a:pPr marL="0" marR="0" lvl="0" indent="0" algn="l" rtl="0">
                        <a:lnSpc>
                          <a:spcPct val="100000"/>
                        </a:lnSpc>
                        <a:spcBef>
                          <a:spcPts val="1200"/>
                        </a:spcBef>
                        <a:spcAft>
                          <a:spcPts val="1200"/>
                        </a:spcAft>
                        <a:buClr>
                          <a:schemeClr val="dk1"/>
                        </a:buClr>
                        <a:buSzPts val="1100"/>
                        <a:buFont typeface="Arial"/>
                        <a:buNone/>
                      </a:pPr>
                      <a:r>
                        <a:rPr lang="en" sz="1200">
                          <a:solidFill>
                            <a:schemeClr val="lt1"/>
                          </a:solidFill>
                          <a:latin typeface="Times New Roman"/>
                          <a:ea typeface="Times New Roman"/>
                          <a:cs typeface="Times New Roman"/>
                          <a:sym typeface="Times New Roman"/>
                        </a:rPr>
                        <a:t>id, size, content, binary, copied</a:t>
                      </a:r>
                      <a:endParaRPr sz="1200">
                        <a:solidFill>
                          <a:schemeClr val="lt1"/>
                        </a:solidFill>
                        <a:latin typeface="Times New Roman"/>
                        <a:ea typeface="Times New Roman"/>
                        <a:cs typeface="Times New Roman"/>
                        <a:sym typeface="Times New Roman"/>
                      </a:endParaRPr>
                    </a:p>
                  </a:txBody>
                  <a:tcPr marL="91425" marR="91425" marT="91425" marB="91425" anchor="b">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gradFill>
                      <a:gsLst>
                        <a:gs pos="0">
                          <a:srgbClr val="FFFFFF">
                            <a:alpha val="0"/>
                          </a:srgbClr>
                        </a:gs>
                        <a:gs pos="100000">
                          <a:srgbClr val="FFFFFF">
                            <a:alpha val="39215"/>
                          </a:srgbClr>
                        </a:gs>
                      </a:gsLst>
                      <a:path path="circle">
                        <a:fillToRect l="50000" t="50000" r="50000" b="50000"/>
                      </a:path>
                      <a:tileRect/>
                    </a:gradFill>
                  </a:tcPr>
                </a:tc>
                <a:tc>
                  <a:txBody>
                    <a:bodyPr/>
                    <a:lstStyle/>
                    <a:p>
                      <a:pPr marL="0" lvl="0" indent="0" algn="l" rtl="0">
                        <a:spcBef>
                          <a:spcPts val="0"/>
                        </a:spcBef>
                        <a:spcAft>
                          <a:spcPts val="0"/>
                        </a:spcAft>
                        <a:buNone/>
                      </a:pPr>
                      <a:r>
                        <a:rPr lang="en" sz="1200">
                          <a:solidFill>
                            <a:schemeClr val="lt1"/>
                          </a:solidFill>
                          <a:latin typeface="Times New Roman"/>
                          <a:ea typeface="Times New Roman"/>
                          <a:cs typeface="Times New Roman"/>
                          <a:sym typeface="Times New Roman"/>
                        </a:rPr>
                        <a:t>Provides the content of the files in the repositories.</a:t>
                      </a:r>
                      <a:endParaRPr sz="1200">
                        <a:solidFill>
                          <a:schemeClr val="lt1"/>
                        </a:solidFill>
                        <a:latin typeface="Times New Roman"/>
                        <a:ea typeface="Times New Roman"/>
                        <a:cs typeface="Times New Roman"/>
                        <a:sym typeface="Times New Roman"/>
                      </a:endParaRPr>
                    </a:p>
                  </a:txBody>
                  <a:tcPr marL="91425" marR="91425" marT="91425" marB="91425">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gradFill>
                      <a:gsLst>
                        <a:gs pos="0">
                          <a:srgbClr val="FFFFFF">
                            <a:alpha val="0"/>
                          </a:srgbClr>
                        </a:gs>
                        <a:gs pos="100000">
                          <a:srgbClr val="FFFFFF">
                            <a:alpha val="39215"/>
                          </a:srgbClr>
                        </a:gs>
                      </a:gsLst>
                      <a:path path="circle">
                        <a:fillToRect l="50000" t="50000" r="50000" b="50000"/>
                      </a:path>
                      <a:tileRect/>
                    </a:gradFill>
                  </a:tcPr>
                </a:tc>
                <a:extLst>
                  <a:ext uri="{0D108BD9-81ED-4DB2-BD59-A6C34878D82A}">
                    <a16:rowId xmlns:a16="http://schemas.microsoft.com/office/drawing/2014/main" val="10002"/>
                  </a:ext>
                </a:extLst>
              </a:tr>
              <a:tr h="776675">
                <a:tc>
                  <a:txBody>
                    <a:bodyPr/>
                    <a:lstStyle/>
                    <a:p>
                      <a:pPr marL="0" lvl="0" indent="0" algn="ctr" rtl="0">
                        <a:spcBef>
                          <a:spcPts val="0"/>
                        </a:spcBef>
                        <a:spcAft>
                          <a:spcPts val="0"/>
                        </a:spcAft>
                        <a:buNone/>
                      </a:pPr>
                      <a:r>
                        <a:rPr lang="en" b="1">
                          <a:solidFill>
                            <a:schemeClr val="lt1"/>
                          </a:solidFill>
                          <a:latin typeface="Times New Roman"/>
                          <a:ea typeface="Times New Roman"/>
                          <a:cs typeface="Times New Roman"/>
                          <a:sym typeface="Times New Roman"/>
                        </a:rPr>
                        <a:t>Files</a:t>
                      </a:r>
                      <a:endParaRPr b="1">
                        <a:solidFill>
                          <a:schemeClr val="lt1"/>
                        </a:solidFill>
                        <a:latin typeface="Times New Roman"/>
                        <a:ea typeface="Times New Roman"/>
                        <a:cs typeface="Times New Roman"/>
                        <a:sym typeface="Times New Roman"/>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gradFill>
                      <a:gsLst>
                        <a:gs pos="0">
                          <a:srgbClr val="FFFFFF">
                            <a:alpha val="0"/>
                          </a:srgbClr>
                        </a:gs>
                        <a:gs pos="100000">
                          <a:srgbClr val="FFFFFF">
                            <a:alpha val="39215"/>
                          </a:srgbClr>
                        </a:gs>
                      </a:gsLst>
                      <a:path path="circle">
                        <a:fillToRect l="50000" t="50000" r="50000" b="50000"/>
                      </a:path>
                      <a:tileRect/>
                    </a:gradFill>
                  </a:tcPr>
                </a:tc>
                <a:tc>
                  <a:txBody>
                    <a:bodyPr/>
                    <a:lstStyle/>
                    <a:p>
                      <a:pPr marL="0" marR="0" lvl="0" indent="0" algn="l" rtl="0">
                        <a:lnSpc>
                          <a:spcPct val="100000"/>
                        </a:lnSpc>
                        <a:spcBef>
                          <a:spcPts val="1200"/>
                        </a:spcBef>
                        <a:spcAft>
                          <a:spcPts val="1200"/>
                        </a:spcAft>
                        <a:buClr>
                          <a:schemeClr val="dk1"/>
                        </a:buClr>
                        <a:buSzPts val="1100"/>
                        <a:buFont typeface="Arial"/>
                        <a:buNone/>
                      </a:pPr>
                      <a:r>
                        <a:rPr lang="en" sz="1200">
                          <a:solidFill>
                            <a:schemeClr val="lt1"/>
                          </a:solidFill>
                          <a:latin typeface="Times New Roman"/>
                          <a:ea typeface="Times New Roman"/>
                          <a:cs typeface="Times New Roman"/>
                          <a:sym typeface="Times New Roman"/>
                        </a:rPr>
                        <a:t>repo_name, ref, path, mode, id, symlink_target</a:t>
                      </a:r>
                      <a:endParaRPr sz="1200">
                        <a:solidFill>
                          <a:schemeClr val="lt1"/>
                        </a:solidFill>
                        <a:latin typeface="Times New Roman"/>
                        <a:ea typeface="Times New Roman"/>
                        <a:cs typeface="Times New Roman"/>
                        <a:sym typeface="Times New Roman"/>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gradFill>
                      <a:gsLst>
                        <a:gs pos="0">
                          <a:srgbClr val="FFFFFF">
                            <a:alpha val="0"/>
                          </a:srgbClr>
                        </a:gs>
                        <a:gs pos="100000">
                          <a:srgbClr val="FFFFFF">
                            <a:alpha val="39215"/>
                          </a:srgbClr>
                        </a:gs>
                      </a:gsLst>
                      <a:path path="circle">
                        <a:fillToRect l="50000" t="50000" r="50000" b="50000"/>
                      </a:path>
                      <a:tileRect/>
                    </a:gradFill>
                  </a:tcPr>
                </a:tc>
                <a:tc>
                  <a:txBody>
                    <a:bodyPr/>
                    <a:lstStyle/>
                    <a:p>
                      <a:pPr marL="0" lvl="0" indent="0" algn="l" rtl="0">
                        <a:spcBef>
                          <a:spcPts val="0"/>
                        </a:spcBef>
                        <a:spcAft>
                          <a:spcPts val="0"/>
                        </a:spcAft>
                        <a:buNone/>
                      </a:pPr>
                      <a:endParaRPr sz="1200">
                        <a:solidFill>
                          <a:schemeClr val="lt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sz="1200">
                          <a:solidFill>
                            <a:schemeClr val="lt1"/>
                          </a:solidFill>
                          <a:latin typeface="Times New Roman"/>
                          <a:ea typeface="Times New Roman"/>
                          <a:cs typeface="Times New Roman"/>
                          <a:sym typeface="Times New Roman"/>
                        </a:rPr>
                        <a:t>This contains metadata about the files in the repositories.</a:t>
                      </a:r>
                      <a:endParaRPr sz="1200">
                        <a:solidFill>
                          <a:schemeClr val="lt1"/>
                        </a:solidFill>
                        <a:latin typeface="Times New Roman"/>
                        <a:ea typeface="Times New Roman"/>
                        <a:cs typeface="Times New Roman"/>
                        <a:sym typeface="Times New Roman"/>
                      </a:endParaRPr>
                    </a:p>
                  </a:txBody>
                  <a:tcPr marL="91425" marR="91425" marT="91425" marB="91425">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gradFill>
                      <a:gsLst>
                        <a:gs pos="0">
                          <a:srgbClr val="FFFFFF">
                            <a:alpha val="0"/>
                          </a:srgbClr>
                        </a:gs>
                        <a:gs pos="100000">
                          <a:srgbClr val="FFFFFF">
                            <a:alpha val="39215"/>
                          </a:srgbClr>
                        </a:gs>
                      </a:gsLst>
                      <a:path path="circle">
                        <a:fillToRect l="50000" t="50000" r="50000" b="50000"/>
                      </a:path>
                      <a:tileRect/>
                    </a:gradFill>
                  </a:tcPr>
                </a:tc>
                <a:extLst>
                  <a:ext uri="{0D108BD9-81ED-4DB2-BD59-A6C34878D82A}">
                    <a16:rowId xmlns:a16="http://schemas.microsoft.com/office/drawing/2014/main" val="10003"/>
                  </a:ext>
                </a:extLst>
              </a:tr>
              <a:tr h="663475">
                <a:tc>
                  <a:txBody>
                    <a:bodyPr/>
                    <a:lstStyle/>
                    <a:p>
                      <a:pPr marL="0" lvl="0" indent="0" algn="ctr" rtl="0">
                        <a:spcBef>
                          <a:spcPts val="0"/>
                        </a:spcBef>
                        <a:spcAft>
                          <a:spcPts val="0"/>
                        </a:spcAft>
                        <a:buNone/>
                      </a:pPr>
                      <a:r>
                        <a:rPr lang="en" b="1">
                          <a:solidFill>
                            <a:schemeClr val="lt1"/>
                          </a:solidFill>
                          <a:latin typeface="Times New Roman"/>
                          <a:ea typeface="Times New Roman"/>
                          <a:cs typeface="Times New Roman"/>
                          <a:sym typeface="Times New Roman"/>
                        </a:rPr>
                        <a:t>Languages</a:t>
                      </a:r>
                      <a:endParaRPr b="1">
                        <a:solidFill>
                          <a:schemeClr val="lt1"/>
                        </a:solidFill>
                        <a:latin typeface="Times New Roman"/>
                        <a:ea typeface="Times New Roman"/>
                        <a:cs typeface="Times New Roman"/>
                        <a:sym typeface="Times New Roman"/>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gradFill>
                      <a:gsLst>
                        <a:gs pos="0">
                          <a:srgbClr val="FFFFFF">
                            <a:alpha val="0"/>
                          </a:srgbClr>
                        </a:gs>
                        <a:gs pos="100000">
                          <a:srgbClr val="FFFFFF">
                            <a:alpha val="39215"/>
                          </a:srgbClr>
                        </a:gs>
                      </a:gsLst>
                      <a:path path="circle">
                        <a:fillToRect l="50000" t="50000" r="50000" b="50000"/>
                      </a:path>
                      <a:tileRect/>
                    </a:gradFill>
                  </a:tcPr>
                </a:tc>
                <a:tc>
                  <a:txBody>
                    <a:bodyPr/>
                    <a:lstStyle/>
                    <a:p>
                      <a:pPr marL="0" marR="0" lvl="0" indent="0" algn="l" rtl="0">
                        <a:lnSpc>
                          <a:spcPct val="100000"/>
                        </a:lnSpc>
                        <a:spcBef>
                          <a:spcPts val="1200"/>
                        </a:spcBef>
                        <a:spcAft>
                          <a:spcPts val="1200"/>
                        </a:spcAft>
                        <a:buClr>
                          <a:schemeClr val="dk1"/>
                        </a:buClr>
                        <a:buSzPts val="1100"/>
                        <a:buFont typeface="Arial"/>
                        <a:buNone/>
                      </a:pPr>
                      <a:r>
                        <a:rPr lang="en" sz="1200">
                          <a:solidFill>
                            <a:schemeClr val="lt1"/>
                          </a:solidFill>
                          <a:latin typeface="Times New Roman"/>
                          <a:ea typeface="Times New Roman"/>
                          <a:cs typeface="Times New Roman"/>
                          <a:sym typeface="Times New Roman"/>
                        </a:rPr>
                        <a:t>repo_name, language</a:t>
                      </a:r>
                      <a:endParaRPr sz="1200">
                        <a:solidFill>
                          <a:schemeClr val="lt1"/>
                        </a:solidFill>
                        <a:latin typeface="Times New Roman"/>
                        <a:ea typeface="Times New Roman"/>
                        <a:cs typeface="Times New Roman"/>
                        <a:sym typeface="Times New Roman"/>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gradFill>
                      <a:gsLst>
                        <a:gs pos="0">
                          <a:srgbClr val="FFFFFF">
                            <a:alpha val="0"/>
                          </a:srgbClr>
                        </a:gs>
                        <a:gs pos="100000">
                          <a:srgbClr val="FFFFFF">
                            <a:alpha val="39215"/>
                          </a:srgbClr>
                        </a:gs>
                      </a:gsLst>
                      <a:path path="circle">
                        <a:fillToRect l="50000" t="50000" r="50000" b="50000"/>
                      </a:path>
                      <a:tileRect/>
                    </a:gradFill>
                  </a:tcPr>
                </a:tc>
                <a:tc>
                  <a:txBody>
                    <a:bodyPr/>
                    <a:lstStyle/>
                    <a:p>
                      <a:pPr marL="0" lvl="0" indent="0" algn="l" rtl="0">
                        <a:spcBef>
                          <a:spcPts val="0"/>
                        </a:spcBef>
                        <a:spcAft>
                          <a:spcPts val="0"/>
                        </a:spcAft>
                        <a:buNone/>
                      </a:pPr>
                      <a:r>
                        <a:rPr lang="en" sz="1200">
                          <a:solidFill>
                            <a:schemeClr val="lt1"/>
                          </a:solidFill>
                          <a:latin typeface="Times New Roman"/>
                          <a:ea typeface="Times New Roman"/>
                          <a:cs typeface="Times New Roman"/>
                          <a:sym typeface="Times New Roman"/>
                        </a:rPr>
                        <a:t>This table provides an aggregation of the number of bytes of code for each language in a repository.</a:t>
                      </a:r>
                      <a:endParaRPr sz="1200">
                        <a:solidFill>
                          <a:schemeClr val="lt1"/>
                        </a:solidFill>
                        <a:latin typeface="Times New Roman"/>
                        <a:ea typeface="Times New Roman"/>
                        <a:cs typeface="Times New Roman"/>
                        <a:sym typeface="Times New Roman"/>
                      </a:endParaRPr>
                    </a:p>
                  </a:txBody>
                  <a:tcPr marL="91425" marR="91425" marT="91425" marB="91425">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gradFill>
                      <a:gsLst>
                        <a:gs pos="0">
                          <a:srgbClr val="FFFFFF">
                            <a:alpha val="0"/>
                          </a:srgbClr>
                        </a:gs>
                        <a:gs pos="100000">
                          <a:srgbClr val="FFFFFF">
                            <a:alpha val="39215"/>
                          </a:srgbClr>
                        </a:gs>
                      </a:gsLst>
                      <a:path path="circle">
                        <a:fillToRect l="50000" t="50000" r="50000" b="50000"/>
                      </a:path>
                      <a:tileRect/>
                    </a:gradFill>
                  </a:tcPr>
                </a:tc>
                <a:extLst>
                  <a:ext uri="{0D108BD9-81ED-4DB2-BD59-A6C34878D82A}">
                    <a16:rowId xmlns:a16="http://schemas.microsoft.com/office/drawing/2014/main" val="10004"/>
                  </a:ext>
                </a:extLst>
              </a:tr>
              <a:tr h="611225">
                <a:tc>
                  <a:txBody>
                    <a:bodyPr/>
                    <a:lstStyle/>
                    <a:p>
                      <a:pPr marL="0" lvl="0" indent="0" algn="ctr" rtl="0">
                        <a:spcBef>
                          <a:spcPts val="0"/>
                        </a:spcBef>
                        <a:spcAft>
                          <a:spcPts val="0"/>
                        </a:spcAft>
                        <a:buNone/>
                      </a:pPr>
                      <a:r>
                        <a:rPr lang="en" b="1">
                          <a:solidFill>
                            <a:schemeClr val="lt1"/>
                          </a:solidFill>
                          <a:latin typeface="Times New Roman"/>
                          <a:ea typeface="Times New Roman"/>
                          <a:cs typeface="Times New Roman"/>
                          <a:sym typeface="Times New Roman"/>
                        </a:rPr>
                        <a:t>Licenses</a:t>
                      </a:r>
                      <a:endParaRPr b="1">
                        <a:solidFill>
                          <a:schemeClr val="lt1"/>
                        </a:solidFill>
                        <a:latin typeface="Times New Roman"/>
                        <a:ea typeface="Times New Roman"/>
                        <a:cs typeface="Times New Roman"/>
                        <a:sym typeface="Times New Roman"/>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gradFill>
                      <a:gsLst>
                        <a:gs pos="0">
                          <a:srgbClr val="FFFFFF">
                            <a:alpha val="0"/>
                          </a:srgbClr>
                        </a:gs>
                        <a:gs pos="100000">
                          <a:srgbClr val="FFFFFF">
                            <a:alpha val="39215"/>
                          </a:srgbClr>
                        </a:gs>
                      </a:gsLst>
                      <a:path path="circle">
                        <a:fillToRect l="50000" t="50000" r="50000" b="50000"/>
                      </a:path>
                      <a:tileRect/>
                    </a:gradFill>
                  </a:tcPr>
                </a:tc>
                <a:tc>
                  <a:txBody>
                    <a:bodyPr/>
                    <a:lstStyle/>
                    <a:p>
                      <a:pPr marL="0" marR="0" lvl="0" indent="0" algn="l" rtl="0">
                        <a:lnSpc>
                          <a:spcPct val="100000"/>
                        </a:lnSpc>
                        <a:spcBef>
                          <a:spcPts val="1200"/>
                        </a:spcBef>
                        <a:spcAft>
                          <a:spcPts val="1200"/>
                        </a:spcAft>
                        <a:buClr>
                          <a:schemeClr val="dk1"/>
                        </a:buClr>
                        <a:buSzPts val="1100"/>
                        <a:buFont typeface="Arial"/>
                        <a:buNone/>
                      </a:pPr>
                      <a:r>
                        <a:rPr lang="en" sz="1200">
                          <a:solidFill>
                            <a:schemeClr val="lt1"/>
                          </a:solidFill>
                          <a:latin typeface="Times New Roman"/>
                          <a:ea typeface="Times New Roman"/>
                          <a:cs typeface="Times New Roman"/>
                          <a:sym typeface="Times New Roman"/>
                        </a:rPr>
                        <a:t>repo_name, license</a:t>
                      </a:r>
                      <a:endParaRPr sz="1200">
                        <a:solidFill>
                          <a:schemeClr val="lt1"/>
                        </a:solidFill>
                        <a:latin typeface="Times New Roman"/>
                        <a:ea typeface="Times New Roman"/>
                        <a:cs typeface="Times New Roman"/>
                        <a:sym typeface="Times New Roman"/>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gradFill>
                      <a:gsLst>
                        <a:gs pos="0">
                          <a:srgbClr val="FFFFFF">
                            <a:alpha val="0"/>
                          </a:srgbClr>
                        </a:gs>
                        <a:gs pos="100000">
                          <a:srgbClr val="FFFFFF">
                            <a:alpha val="39215"/>
                          </a:srgbClr>
                        </a:gs>
                      </a:gsLst>
                      <a:path path="circle">
                        <a:fillToRect l="50000" t="50000" r="50000" b="50000"/>
                      </a:path>
                      <a:tileRect/>
                    </a:gradFill>
                  </a:tcPr>
                </a:tc>
                <a:tc>
                  <a:txBody>
                    <a:bodyPr/>
                    <a:lstStyle/>
                    <a:p>
                      <a:pPr marL="0" lvl="0" indent="0" algn="l" rtl="0">
                        <a:spcBef>
                          <a:spcPts val="0"/>
                        </a:spcBef>
                        <a:spcAft>
                          <a:spcPts val="0"/>
                        </a:spcAft>
                        <a:buNone/>
                      </a:pPr>
                      <a:r>
                        <a:rPr lang="en" sz="1200">
                          <a:solidFill>
                            <a:schemeClr val="lt1"/>
                          </a:solidFill>
                          <a:latin typeface="Times New Roman"/>
                          <a:ea typeface="Times New Roman"/>
                          <a:cs typeface="Times New Roman"/>
                          <a:sym typeface="Times New Roman"/>
                        </a:rPr>
                        <a:t>Contains information on the licenses used by repositories.</a:t>
                      </a:r>
                      <a:endParaRPr sz="1200">
                        <a:solidFill>
                          <a:schemeClr val="lt1"/>
                        </a:solidFill>
                        <a:latin typeface="Times New Roman"/>
                        <a:ea typeface="Times New Roman"/>
                        <a:cs typeface="Times New Roman"/>
                        <a:sym typeface="Times New Roman"/>
                      </a:endParaRPr>
                    </a:p>
                  </a:txBody>
                  <a:tcPr marL="91425" marR="91425" marT="91425" marB="91425">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gradFill>
                      <a:gsLst>
                        <a:gs pos="0">
                          <a:srgbClr val="FFFFFF">
                            <a:alpha val="0"/>
                          </a:srgbClr>
                        </a:gs>
                        <a:gs pos="100000">
                          <a:srgbClr val="FFFFFF">
                            <a:alpha val="39215"/>
                          </a:srgbClr>
                        </a:gs>
                      </a:gsLst>
                      <a:path path="circle">
                        <a:fillToRect l="50000" t="50000" r="50000" b="50000"/>
                      </a:path>
                      <a:tileRect/>
                    </a:gradFill>
                  </a:tcPr>
                </a:tc>
                <a:extLst>
                  <a:ext uri="{0D108BD9-81ED-4DB2-BD59-A6C34878D82A}">
                    <a16:rowId xmlns:a16="http://schemas.microsoft.com/office/drawing/2014/main" val="10005"/>
                  </a:ext>
                </a:extLst>
              </a:tr>
            </a:tbl>
          </a:graphicData>
        </a:graphic>
      </p:graphicFrame>
      <p:sp>
        <p:nvSpPr>
          <p:cNvPr id="640" name="Google Shape;640;p69"/>
          <p:cNvSpPr txBox="1">
            <a:spLocks noGrp="1"/>
          </p:cNvSpPr>
          <p:nvPr>
            <p:ph type="ctrTitle" idx="4294967295"/>
          </p:nvPr>
        </p:nvSpPr>
        <p:spPr>
          <a:xfrm>
            <a:off x="93926" y="33500"/>
            <a:ext cx="3971400" cy="46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dk1"/>
                </a:solidFill>
                <a:latin typeface="Times New Roman"/>
                <a:ea typeface="Times New Roman"/>
                <a:cs typeface="Times New Roman"/>
                <a:sym typeface="Times New Roman"/>
              </a:rPr>
              <a:t>Methodology and Data Overview</a:t>
            </a:r>
            <a:endParaRPr sz="2000" b="1">
              <a:solidFill>
                <a:schemeClr val="dk1"/>
              </a:solidFill>
              <a:latin typeface="Times New Roman"/>
              <a:ea typeface="Times New Roman"/>
              <a:cs typeface="Times New Roman"/>
              <a:sym typeface="Times New Roman"/>
            </a:endParaRPr>
          </a:p>
        </p:txBody>
      </p:sp>
      <p:cxnSp>
        <p:nvCxnSpPr>
          <p:cNvPr id="641" name="Google Shape;641;p69"/>
          <p:cNvCxnSpPr/>
          <p:nvPr/>
        </p:nvCxnSpPr>
        <p:spPr>
          <a:xfrm rot="10800000" flipH="1">
            <a:off x="147903" y="441900"/>
            <a:ext cx="3707700" cy="5100"/>
          </a:xfrm>
          <a:prstGeom prst="straightConnector1">
            <a:avLst/>
          </a:prstGeom>
          <a:noFill/>
          <a:ln w="9525" cap="flat" cmpd="sng">
            <a:solidFill>
              <a:schemeClr val="dk1"/>
            </a:solidFill>
            <a:prstDash val="solid"/>
            <a:round/>
            <a:headEnd type="none" w="med" len="med"/>
            <a:tailEnd type="none" w="med" len="med"/>
          </a:ln>
        </p:spPr>
      </p:cxnSp>
      <p:sp>
        <p:nvSpPr>
          <p:cNvPr id="642" name="Google Shape;642;p69"/>
          <p:cNvSpPr txBox="1"/>
          <p:nvPr/>
        </p:nvSpPr>
        <p:spPr>
          <a:xfrm>
            <a:off x="4142550" y="33500"/>
            <a:ext cx="4770300" cy="65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chemeClr val="dk1"/>
                </a:solidFill>
                <a:latin typeface="Times New Roman"/>
                <a:ea typeface="Times New Roman"/>
                <a:cs typeface="Times New Roman"/>
                <a:sym typeface="Times New Roman"/>
              </a:rPr>
              <a:t>Data Source:  </a:t>
            </a:r>
            <a:endParaRPr sz="1600" b="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600">
                <a:solidFill>
                  <a:schemeClr val="dk1"/>
                </a:solidFill>
                <a:latin typeface="Times New Roman"/>
                <a:ea typeface="Times New Roman"/>
                <a:cs typeface="Times New Roman"/>
                <a:sym typeface="Times New Roman"/>
              </a:rPr>
              <a:t>GitHub Archive that is stored in Google Cloud Storage</a:t>
            </a:r>
            <a:endParaRPr sz="16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600">
                <a:solidFill>
                  <a:schemeClr val="dk1"/>
                </a:solidFill>
                <a:latin typeface="Times New Roman"/>
                <a:ea typeface="Times New Roman"/>
                <a:cs typeface="Times New Roman"/>
                <a:sym typeface="Times New Roman"/>
              </a:rPr>
              <a:t>gs://msca-bdp-data-open/final_project_git folder</a:t>
            </a:r>
            <a:endParaRPr sz="1600">
              <a:solidFill>
                <a:schemeClr val="dk1"/>
              </a:solidFill>
              <a:latin typeface="Times New Roman"/>
              <a:ea typeface="Times New Roman"/>
              <a:cs typeface="Times New Roman"/>
              <a:sym typeface="Times New Roman"/>
            </a:endParaRPr>
          </a:p>
        </p:txBody>
      </p:sp>
      <p:sp>
        <p:nvSpPr>
          <p:cNvPr id="643" name="Google Shape;643;p69"/>
          <p:cNvSpPr txBox="1"/>
          <p:nvPr/>
        </p:nvSpPr>
        <p:spPr>
          <a:xfrm>
            <a:off x="349275" y="498500"/>
            <a:ext cx="2178000" cy="5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b="1">
                <a:solidFill>
                  <a:schemeClr val="dk1"/>
                </a:solidFill>
                <a:latin typeface="Times New Roman"/>
                <a:ea typeface="Times New Roman"/>
                <a:cs typeface="Times New Roman"/>
                <a:sym typeface="Times New Roman"/>
              </a:rPr>
              <a:t>Data Size: </a:t>
            </a:r>
            <a:r>
              <a:rPr lang="en" sz="1600">
                <a:solidFill>
                  <a:schemeClr val="dk1"/>
                </a:solidFill>
                <a:latin typeface="Times New Roman"/>
                <a:ea typeface="Times New Roman"/>
                <a:cs typeface="Times New Roman"/>
                <a:sym typeface="Times New Roman"/>
              </a:rPr>
              <a:t>~ 1.36TiB</a:t>
            </a:r>
            <a:endParaRPr sz="1800">
              <a:solidFill>
                <a:schemeClr val="dk1"/>
              </a:solidFill>
              <a:latin typeface="Roboto Condensed Light"/>
              <a:ea typeface="Roboto Condensed Light"/>
              <a:cs typeface="Roboto Condensed Light"/>
              <a:sym typeface="Roboto Condensed 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39"/>
                                        </p:tgtEl>
                                        <p:attrNameLst>
                                          <p:attrName>style.visibility</p:attrName>
                                        </p:attrNameLst>
                                      </p:cBhvr>
                                      <p:to>
                                        <p:strVal val="visible"/>
                                      </p:to>
                                    </p:set>
                                    <p:animEffect transition="in" filter="fade">
                                      <p:cBhvr>
                                        <p:cTn id="7" dur="1000"/>
                                        <p:tgtEl>
                                          <p:spTgt spid="6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Google Shape;648;p70"/>
          <p:cNvSpPr txBox="1">
            <a:spLocks noGrp="1"/>
          </p:cNvSpPr>
          <p:nvPr>
            <p:ph type="ctrTitle" idx="8"/>
          </p:nvPr>
        </p:nvSpPr>
        <p:spPr>
          <a:xfrm>
            <a:off x="116451" y="65275"/>
            <a:ext cx="3971400" cy="46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dk1"/>
                </a:solidFill>
                <a:latin typeface="Times New Roman"/>
                <a:ea typeface="Times New Roman"/>
                <a:cs typeface="Times New Roman"/>
                <a:sym typeface="Times New Roman"/>
              </a:rPr>
              <a:t>Data Cleaning</a:t>
            </a:r>
            <a:endParaRPr sz="2000" b="1">
              <a:solidFill>
                <a:schemeClr val="dk1"/>
              </a:solidFill>
              <a:latin typeface="Times New Roman"/>
              <a:ea typeface="Times New Roman"/>
              <a:cs typeface="Times New Roman"/>
              <a:sym typeface="Times New Roman"/>
            </a:endParaRPr>
          </a:p>
        </p:txBody>
      </p:sp>
      <p:cxnSp>
        <p:nvCxnSpPr>
          <p:cNvPr id="649" name="Google Shape;649;p70"/>
          <p:cNvCxnSpPr>
            <a:endCxn id="650" idx="0"/>
          </p:cNvCxnSpPr>
          <p:nvPr/>
        </p:nvCxnSpPr>
        <p:spPr>
          <a:xfrm>
            <a:off x="222375" y="523975"/>
            <a:ext cx="1578900" cy="6300"/>
          </a:xfrm>
          <a:prstGeom prst="straightConnector1">
            <a:avLst/>
          </a:prstGeom>
          <a:noFill/>
          <a:ln w="9525" cap="flat" cmpd="sng">
            <a:solidFill>
              <a:schemeClr val="dk1"/>
            </a:solidFill>
            <a:prstDash val="solid"/>
            <a:round/>
            <a:headEnd type="none" w="med" len="med"/>
            <a:tailEnd type="none" w="med" len="med"/>
          </a:ln>
        </p:spPr>
      </p:cxnSp>
      <p:grpSp>
        <p:nvGrpSpPr>
          <p:cNvPr id="651" name="Google Shape;651;p70"/>
          <p:cNvGrpSpPr/>
          <p:nvPr/>
        </p:nvGrpSpPr>
        <p:grpSpPr>
          <a:xfrm>
            <a:off x="336442" y="693914"/>
            <a:ext cx="1976783" cy="1103532"/>
            <a:chOff x="3629547" y="1912884"/>
            <a:chExt cx="1687395" cy="937819"/>
          </a:xfrm>
        </p:grpSpPr>
        <p:sp>
          <p:nvSpPr>
            <p:cNvPr id="652" name="Google Shape;652;p70"/>
            <p:cNvSpPr/>
            <p:nvPr/>
          </p:nvSpPr>
          <p:spPr>
            <a:xfrm rot="-5400000">
              <a:off x="3566405" y="1976026"/>
              <a:ext cx="937819" cy="811536"/>
            </a:xfrm>
            <a:custGeom>
              <a:avLst/>
              <a:gdLst/>
              <a:ahLst/>
              <a:cxnLst/>
              <a:rect l="l" t="t" r="r" b="b"/>
              <a:pathLst>
                <a:path w="9834" h="8508" extrusionOk="0">
                  <a:moveTo>
                    <a:pt x="2425" y="1"/>
                  </a:moveTo>
                  <a:lnTo>
                    <a:pt x="1" y="4254"/>
                  </a:lnTo>
                  <a:lnTo>
                    <a:pt x="458" y="5077"/>
                  </a:lnTo>
                  <a:lnTo>
                    <a:pt x="2425" y="8507"/>
                  </a:lnTo>
                  <a:lnTo>
                    <a:pt x="7364" y="8507"/>
                  </a:lnTo>
                  <a:lnTo>
                    <a:pt x="9330" y="5077"/>
                  </a:lnTo>
                  <a:lnTo>
                    <a:pt x="9833" y="4254"/>
                  </a:lnTo>
                  <a:lnTo>
                    <a:pt x="7364" y="1"/>
                  </a:ln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70"/>
            <p:cNvSpPr/>
            <p:nvPr/>
          </p:nvSpPr>
          <p:spPr>
            <a:xfrm rot="-5400000">
              <a:off x="3659659" y="2056725"/>
              <a:ext cx="751318" cy="650139"/>
            </a:xfrm>
            <a:custGeom>
              <a:avLst/>
              <a:gdLst/>
              <a:ahLst/>
              <a:cxnLst/>
              <a:rect l="l" t="t" r="r" b="b"/>
              <a:pathLst>
                <a:path w="9834" h="8508" extrusionOk="0">
                  <a:moveTo>
                    <a:pt x="2425" y="1"/>
                  </a:moveTo>
                  <a:lnTo>
                    <a:pt x="1" y="4254"/>
                  </a:lnTo>
                  <a:lnTo>
                    <a:pt x="458" y="5077"/>
                  </a:lnTo>
                  <a:lnTo>
                    <a:pt x="2425" y="8507"/>
                  </a:lnTo>
                  <a:lnTo>
                    <a:pt x="7364" y="8507"/>
                  </a:lnTo>
                  <a:lnTo>
                    <a:pt x="9330" y="5077"/>
                  </a:lnTo>
                  <a:lnTo>
                    <a:pt x="9833" y="4254"/>
                  </a:lnTo>
                  <a:lnTo>
                    <a:pt x="7364" y="1"/>
                  </a:lnTo>
                  <a:close/>
                </a:path>
              </a:pathLst>
            </a:cu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4" name="Google Shape;654;p70"/>
            <p:cNvCxnSpPr>
              <a:endCxn id="650" idx="3"/>
            </p:cNvCxnSpPr>
            <p:nvPr/>
          </p:nvCxnSpPr>
          <p:spPr>
            <a:xfrm rot="10800000" flipH="1">
              <a:off x="4443942" y="1971404"/>
              <a:ext cx="873000" cy="155100"/>
            </a:xfrm>
            <a:prstGeom prst="bentConnector3">
              <a:avLst>
                <a:gd name="adj1" fmla="val 100110"/>
              </a:avLst>
            </a:prstGeom>
            <a:noFill/>
            <a:ln w="19050" cap="flat" cmpd="sng">
              <a:solidFill>
                <a:schemeClr val="lt1"/>
              </a:solidFill>
              <a:prstDash val="solid"/>
              <a:round/>
              <a:headEnd type="none" w="med" len="med"/>
              <a:tailEnd type="none" w="med" len="med"/>
            </a:ln>
          </p:spPr>
        </p:cxnSp>
        <p:grpSp>
          <p:nvGrpSpPr>
            <p:cNvPr id="655" name="Google Shape;655;p70"/>
            <p:cNvGrpSpPr/>
            <p:nvPr/>
          </p:nvGrpSpPr>
          <p:grpSpPr>
            <a:xfrm>
              <a:off x="3871403" y="2217441"/>
              <a:ext cx="327823" cy="328695"/>
              <a:chOff x="-1333200" y="2770450"/>
              <a:chExt cx="291450" cy="292225"/>
            </a:xfrm>
          </p:grpSpPr>
          <p:sp>
            <p:nvSpPr>
              <p:cNvPr id="656" name="Google Shape;656;p70"/>
              <p:cNvSpPr/>
              <p:nvPr/>
            </p:nvSpPr>
            <p:spPr>
              <a:xfrm>
                <a:off x="-1299325" y="2808250"/>
                <a:ext cx="222925" cy="134725"/>
              </a:xfrm>
              <a:custGeom>
                <a:avLst/>
                <a:gdLst/>
                <a:ahLst/>
                <a:cxnLst/>
                <a:rect l="l" t="t" r="r" b="b"/>
                <a:pathLst>
                  <a:path w="8917" h="5389" extrusionOk="0">
                    <a:moveTo>
                      <a:pt x="7877" y="631"/>
                    </a:moveTo>
                    <a:cubicBezTo>
                      <a:pt x="8066" y="631"/>
                      <a:pt x="8223" y="789"/>
                      <a:pt x="8223" y="978"/>
                    </a:cubicBezTo>
                    <a:cubicBezTo>
                      <a:pt x="8223" y="1167"/>
                      <a:pt x="8066" y="1324"/>
                      <a:pt x="7877" y="1324"/>
                    </a:cubicBezTo>
                    <a:cubicBezTo>
                      <a:pt x="7656" y="1324"/>
                      <a:pt x="7498" y="1167"/>
                      <a:pt x="7498" y="978"/>
                    </a:cubicBezTo>
                    <a:cubicBezTo>
                      <a:pt x="7498" y="789"/>
                      <a:pt x="7656" y="631"/>
                      <a:pt x="7877" y="631"/>
                    </a:cubicBezTo>
                    <a:close/>
                    <a:moveTo>
                      <a:pt x="3056" y="1293"/>
                    </a:moveTo>
                    <a:cubicBezTo>
                      <a:pt x="3245" y="1293"/>
                      <a:pt x="3403" y="1450"/>
                      <a:pt x="3403" y="1639"/>
                    </a:cubicBezTo>
                    <a:cubicBezTo>
                      <a:pt x="3403" y="1828"/>
                      <a:pt x="3245" y="1986"/>
                      <a:pt x="3056" y="1986"/>
                    </a:cubicBezTo>
                    <a:cubicBezTo>
                      <a:pt x="2867" y="1986"/>
                      <a:pt x="2710" y="1828"/>
                      <a:pt x="2710" y="1639"/>
                    </a:cubicBezTo>
                    <a:cubicBezTo>
                      <a:pt x="2741" y="1450"/>
                      <a:pt x="2899" y="1293"/>
                      <a:pt x="3056" y="1293"/>
                    </a:cubicBezTo>
                    <a:close/>
                    <a:moveTo>
                      <a:pt x="5797" y="3340"/>
                    </a:moveTo>
                    <a:cubicBezTo>
                      <a:pt x="6018" y="3340"/>
                      <a:pt x="6175" y="3498"/>
                      <a:pt x="6175" y="3687"/>
                    </a:cubicBezTo>
                    <a:cubicBezTo>
                      <a:pt x="6175" y="3876"/>
                      <a:pt x="6018" y="4034"/>
                      <a:pt x="5797" y="4034"/>
                    </a:cubicBezTo>
                    <a:cubicBezTo>
                      <a:pt x="5608" y="4034"/>
                      <a:pt x="5451" y="3876"/>
                      <a:pt x="5451" y="3687"/>
                    </a:cubicBezTo>
                    <a:cubicBezTo>
                      <a:pt x="5451" y="3498"/>
                      <a:pt x="5608" y="3340"/>
                      <a:pt x="5797" y="3340"/>
                    </a:cubicBezTo>
                    <a:close/>
                    <a:moveTo>
                      <a:pt x="1008" y="4034"/>
                    </a:moveTo>
                    <a:cubicBezTo>
                      <a:pt x="1198" y="4034"/>
                      <a:pt x="1355" y="4191"/>
                      <a:pt x="1355" y="4412"/>
                    </a:cubicBezTo>
                    <a:cubicBezTo>
                      <a:pt x="1355" y="4601"/>
                      <a:pt x="1198" y="4758"/>
                      <a:pt x="1008" y="4758"/>
                    </a:cubicBezTo>
                    <a:cubicBezTo>
                      <a:pt x="819" y="4758"/>
                      <a:pt x="662" y="4601"/>
                      <a:pt x="662" y="4412"/>
                    </a:cubicBezTo>
                    <a:cubicBezTo>
                      <a:pt x="662" y="4191"/>
                      <a:pt x="819" y="4034"/>
                      <a:pt x="1008" y="4034"/>
                    </a:cubicBezTo>
                    <a:close/>
                    <a:moveTo>
                      <a:pt x="7908" y="1"/>
                    </a:moveTo>
                    <a:cubicBezTo>
                      <a:pt x="7341" y="1"/>
                      <a:pt x="6868" y="474"/>
                      <a:pt x="6868" y="1009"/>
                    </a:cubicBezTo>
                    <a:cubicBezTo>
                      <a:pt x="6868" y="1198"/>
                      <a:pt x="6963" y="1419"/>
                      <a:pt x="7026" y="1576"/>
                    </a:cubicBezTo>
                    <a:lnTo>
                      <a:pt x="6112" y="2742"/>
                    </a:lnTo>
                    <a:cubicBezTo>
                      <a:pt x="6032" y="2722"/>
                      <a:pt x="5943" y="2711"/>
                      <a:pt x="5850" y="2711"/>
                    </a:cubicBezTo>
                    <a:cubicBezTo>
                      <a:pt x="5650" y="2711"/>
                      <a:pt x="5434" y="2760"/>
                      <a:pt x="5262" y="2868"/>
                    </a:cubicBezTo>
                    <a:lnTo>
                      <a:pt x="4096" y="1954"/>
                    </a:lnTo>
                    <a:cubicBezTo>
                      <a:pt x="4127" y="1891"/>
                      <a:pt x="4127" y="1765"/>
                      <a:pt x="4127" y="1639"/>
                    </a:cubicBezTo>
                    <a:cubicBezTo>
                      <a:pt x="4127" y="1104"/>
                      <a:pt x="3655" y="631"/>
                      <a:pt x="3088" y="631"/>
                    </a:cubicBezTo>
                    <a:cubicBezTo>
                      <a:pt x="2552" y="631"/>
                      <a:pt x="2080" y="1104"/>
                      <a:pt x="2080" y="1639"/>
                    </a:cubicBezTo>
                    <a:cubicBezTo>
                      <a:pt x="2080" y="1828"/>
                      <a:pt x="2143" y="2049"/>
                      <a:pt x="2237" y="2206"/>
                    </a:cubicBezTo>
                    <a:lnTo>
                      <a:pt x="1324" y="3372"/>
                    </a:lnTo>
                    <a:cubicBezTo>
                      <a:pt x="1261" y="3340"/>
                      <a:pt x="1134" y="3340"/>
                      <a:pt x="1008" y="3340"/>
                    </a:cubicBezTo>
                    <a:cubicBezTo>
                      <a:pt x="441" y="3340"/>
                      <a:pt x="0" y="3813"/>
                      <a:pt x="0" y="4349"/>
                    </a:cubicBezTo>
                    <a:cubicBezTo>
                      <a:pt x="0" y="4947"/>
                      <a:pt x="441" y="5388"/>
                      <a:pt x="1008" y="5388"/>
                    </a:cubicBezTo>
                    <a:cubicBezTo>
                      <a:pt x="1576" y="5388"/>
                      <a:pt x="2017" y="4916"/>
                      <a:pt x="2017" y="4349"/>
                    </a:cubicBezTo>
                    <a:cubicBezTo>
                      <a:pt x="2017" y="4160"/>
                      <a:pt x="1954" y="3971"/>
                      <a:pt x="1859" y="3813"/>
                    </a:cubicBezTo>
                    <a:lnTo>
                      <a:pt x="2773" y="2616"/>
                    </a:lnTo>
                    <a:cubicBezTo>
                      <a:pt x="2875" y="2650"/>
                      <a:pt x="2980" y="2667"/>
                      <a:pt x="3087" y="2667"/>
                    </a:cubicBezTo>
                    <a:cubicBezTo>
                      <a:pt x="3278" y="2667"/>
                      <a:pt x="3473" y="2611"/>
                      <a:pt x="3655" y="2490"/>
                    </a:cubicBezTo>
                    <a:lnTo>
                      <a:pt x="4821" y="3403"/>
                    </a:lnTo>
                    <a:cubicBezTo>
                      <a:pt x="4789" y="3498"/>
                      <a:pt x="4789" y="3624"/>
                      <a:pt x="4789" y="3719"/>
                    </a:cubicBezTo>
                    <a:cubicBezTo>
                      <a:pt x="4789" y="4286"/>
                      <a:pt x="5262" y="4758"/>
                      <a:pt x="5797" y="4758"/>
                    </a:cubicBezTo>
                    <a:cubicBezTo>
                      <a:pt x="6364" y="4758"/>
                      <a:pt x="6837" y="4286"/>
                      <a:pt x="6837" y="3719"/>
                    </a:cubicBezTo>
                    <a:cubicBezTo>
                      <a:pt x="6837" y="3529"/>
                      <a:pt x="6742" y="3340"/>
                      <a:pt x="6679" y="3183"/>
                    </a:cubicBezTo>
                    <a:lnTo>
                      <a:pt x="7593" y="1986"/>
                    </a:lnTo>
                    <a:cubicBezTo>
                      <a:pt x="7656" y="2049"/>
                      <a:pt x="7782" y="2049"/>
                      <a:pt x="7908" y="2049"/>
                    </a:cubicBezTo>
                    <a:cubicBezTo>
                      <a:pt x="8444" y="2049"/>
                      <a:pt x="8916" y="1576"/>
                      <a:pt x="8916" y="1009"/>
                    </a:cubicBezTo>
                    <a:cubicBezTo>
                      <a:pt x="8916" y="474"/>
                      <a:pt x="8444" y="1"/>
                      <a:pt x="79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70"/>
              <p:cNvSpPr/>
              <p:nvPr/>
            </p:nvSpPr>
            <p:spPr>
              <a:xfrm>
                <a:off x="-1333200" y="2770450"/>
                <a:ext cx="291450" cy="292225"/>
              </a:xfrm>
              <a:custGeom>
                <a:avLst/>
                <a:gdLst/>
                <a:ahLst/>
                <a:cxnLst/>
                <a:rect l="l" t="t" r="r" b="b"/>
                <a:pathLst>
                  <a:path w="11658" h="11689" extrusionOk="0">
                    <a:moveTo>
                      <a:pt x="10586" y="725"/>
                    </a:moveTo>
                    <a:cubicBezTo>
                      <a:pt x="10807" y="725"/>
                      <a:pt x="10964" y="883"/>
                      <a:pt x="10964" y="1072"/>
                    </a:cubicBezTo>
                    <a:lnTo>
                      <a:pt x="10964" y="7593"/>
                    </a:lnTo>
                    <a:lnTo>
                      <a:pt x="631" y="7593"/>
                    </a:lnTo>
                    <a:lnTo>
                      <a:pt x="631" y="1072"/>
                    </a:lnTo>
                    <a:cubicBezTo>
                      <a:pt x="662" y="883"/>
                      <a:pt x="820" y="725"/>
                      <a:pt x="977" y="725"/>
                    </a:cubicBezTo>
                    <a:close/>
                    <a:moveTo>
                      <a:pt x="10996" y="8286"/>
                    </a:moveTo>
                    <a:lnTo>
                      <a:pt x="10996" y="8633"/>
                    </a:lnTo>
                    <a:cubicBezTo>
                      <a:pt x="10996" y="8822"/>
                      <a:pt x="10838" y="8980"/>
                      <a:pt x="10618" y="8980"/>
                    </a:cubicBezTo>
                    <a:lnTo>
                      <a:pt x="1009" y="8980"/>
                    </a:lnTo>
                    <a:cubicBezTo>
                      <a:pt x="820" y="8980"/>
                      <a:pt x="662" y="8822"/>
                      <a:pt x="662" y="8633"/>
                    </a:cubicBezTo>
                    <a:lnTo>
                      <a:pt x="662" y="8286"/>
                    </a:lnTo>
                    <a:close/>
                    <a:moveTo>
                      <a:pt x="6617" y="9641"/>
                    </a:moveTo>
                    <a:lnTo>
                      <a:pt x="6932" y="11027"/>
                    </a:lnTo>
                    <a:lnTo>
                      <a:pt x="4632" y="11027"/>
                    </a:lnTo>
                    <a:lnTo>
                      <a:pt x="4947" y="9641"/>
                    </a:lnTo>
                    <a:close/>
                    <a:moveTo>
                      <a:pt x="1009" y="1"/>
                    </a:moveTo>
                    <a:cubicBezTo>
                      <a:pt x="473" y="1"/>
                      <a:pt x="1" y="473"/>
                      <a:pt x="1" y="1040"/>
                    </a:cubicBezTo>
                    <a:lnTo>
                      <a:pt x="1" y="8570"/>
                    </a:lnTo>
                    <a:cubicBezTo>
                      <a:pt x="1" y="9137"/>
                      <a:pt x="473" y="9610"/>
                      <a:pt x="1009" y="9610"/>
                    </a:cubicBezTo>
                    <a:lnTo>
                      <a:pt x="4285" y="9610"/>
                    </a:lnTo>
                    <a:lnTo>
                      <a:pt x="3970" y="10996"/>
                    </a:lnTo>
                    <a:lnTo>
                      <a:pt x="3057" y="10996"/>
                    </a:lnTo>
                    <a:cubicBezTo>
                      <a:pt x="2868" y="10996"/>
                      <a:pt x="2710" y="11153"/>
                      <a:pt x="2710" y="11342"/>
                    </a:cubicBezTo>
                    <a:cubicBezTo>
                      <a:pt x="2710" y="11531"/>
                      <a:pt x="2868" y="11689"/>
                      <a:pt x="3057" y="11689"/>
                    </a:cubicBezTo>
                    <a:lnTo>
                      <a:pt x="8538" y="11689"/>
                    </a:lnTo>
                    <a:cubicBezTo>
                      <a:pt x="8727" y="11689"/>
                      <a:pt x="8885" y="11531"/>
                      <a:pt x="8885" y="11342"/>
                    </a:cubicBezTo>
                    <a:cubicBezTo>
                      <a:pt x="8885" y="11153"/>
                      <a:pt x="8727" y="10996"/>
                      <a:pt x="8538" y="10996"/>
                    </a:cubicBezTo>
                    <a:lnTo>
                      <a:pt x="7625" y="10996"/>
                    </a:lnTo>
                    <a:lnTo>
                      <a:pt x="7310" y="9610"/>
                    </a:lnTo>
                    <a:lnTo>
                      <a:pt x="10618" y="9610"/>
                    </a:lnTo>
                    <a:cubicBezTo>
                      <a:pt x="11185" y="9610"/>
                      <a:pt x="11657" y="9137"/>
                      <a:pt x="11657" y="8570"/>
                    </a:cubicBezTo>
                    <a:lnTo>
                      <a:pt x="11657" y="1040"/>
                    </a:lnTo>
                    <a:cubicBezTo>
                      <a:pt x="11657" y="473"/>
                      <a:pt x="11185" y="1"/>
                      <a:pt x="106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50" name="Google Shape;650;p70"/>
          <p:cNvSpPr txBox="1">
            <a:spLocks noGrp="1"/>
          </p:cNvSpPr>
          <p:nvPr>
            <p:ph type="subTitle" idx="4294967295"/>
          </p:nvPr>
        </p:nvSpPr>
        <p:spPr>
          <a:xfrm>
            <a:off x="1289325" y="530275"/>
            <a:ext cx="1023900" cy="46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accent2"/>
                </a:solidFill>
                <a:latin typeface="Squada One"/>
                <a:ea typeface="Squada One"/>
                <a:cs typeface="Squada One"/>
                <a:sym typeface="Squada One"/>
              </a:rPr>
              <a:t>Datasets</a:t>
            </a:r>
            <a:endParaRPr>
              <a:solidFill>
                <a:schemeClr val="accent2"/>
              </a:solidFill>
              <a:latin typeface="Squada One"/>
              <a:ea typeface="Squada One"/>
              <a:cs typeface="Squada One"/>
              <a:sym typeface="Squada One"/>
            </a:endParaRPr>
          </a:p>
          <a:p>
            <a:pPr marL="0" lvl="0" indent="0" algn="l" rtl="0">
              <a:spcBef>
                <a:spcPts val="1600"/>
              </a:spcBef>
              <a:spcAft>
                <a:spcPts val="1600"/>
              </a:spcAft>
              <a:buNone/>
            </a:pPr>
            <a:endParaRPr/>
          </a:p>
        </p:txBody>
      </p:sp>
      <p:sp>
        <p:nvSpPr>
          <p:cNvPr id="658" name="Google Shape;658;p70"/>
          <p:cNvSpPr txBox="1"/>
          <p:nvPr/>
        </p:nvSpPr>
        <p:spPr>
          <a:xfrm>
            <a:off x="2430850" y="3599650"/>
            <a:ext cx="3002100" cy="110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b="1">
                <a:solidFill>
                  <a:schemeClr val="lt1"/>
                </a:solidFill>
                <a:latin typeface="Times New Roman"/>
                <a:ea typeface="Times New Roman"/>
                <a:cs typeface="Times New Roman"/>
                <a:sym typeface="Times New Roman"/>
              </a:rPr>
              <a:t>Languages</a:t>
            </a:r>
            <a:endParaRPr sz="1200" b="1">
              <a:solidFill>
                <a:schemeClr val="lt1"/>
              </a:solidFill>
              <a:latin typeface="Times New Roman"/>
              <a:ea typeface="Times New Roman"/>
              <a:cs typeface="Times New Roman"/>
              <a:sym typeface="Times New Roman"/>
            </a:endParaRPr>
          </a:p>
          <a:p>
            <a:pPr marL="228600" lvl="0" indent="-190500" algn="l" rtl="0">
              <a:spcBef>
                <a:spcPts val="0"/>
              </a:spcBef>
              <a:spcAft>
                <a:spcPts val="0"/>
              </a:spcAft>
              <a:buClr>
                <a:schemeClr val="lt1"/>
              </a:buClr>
              <a:buSzPts val="1200"/>
              <a:buFont typeface="Times New Roman"/>
              <a:buChar char="-"/>
            </a:pPr>
            <a:r>
              <a:rPr lang="en" sz="1200">
                <a:solidFill>
                  <a:schemeClr val="lt1"/>
                </a:solidFill>
                <a:latin typeface="Times New Roman"/>
                <a:ea typeface="Times New Roman"/>
                <a:cs typeface="Times New Roman"/>
                <a:sym typeface="Times New Roman"/>
              </a:rPr>
              <a:t>Exploded nested arrays, language</a:t>
            </a:r>
            <a:endParaRPr sz="1200">
              <a:solidFill>
                <a:schemeClr val="lt1"/>
              </a:solidFill>
              <a:latin typeface="Times New Roman"/>
              <a:ea typeface="Times New Roman"/>
              <a:cs typeface="Times New Roman"/>
              <a:sym typeface="Times New Roman"/>
            </a:endParaRPr>
          </a:p>
          <a:p>
            <a:pPr marL="228600" lvl="0" indent="-190500" algn="l" rtl="0">
              <a:spcBef>
                <a:spcPts val="0"/>
              </a:spcBef>
              <a:spcAft>
                <a:spcPts val="0"/>
              </a:spcAft>
              <a:buClr>
                <a:schemeClr val="lt1"/>
              </a:buClr>
              <a:buSzPts val="1200"/>
              <a:buFont typeface="Times New Roman"/>
              <a:buChar char="-"/>
            </a:pPr>
            <a:r>
              <a:rPr lang="en" sz="1200" b="1">
                <a:solidFill>
                  <a:schemeClr val="lt1"/>
                </a:solidFill>
                <a:latin typeface="Times New Roman"/>
                <a:ea typeface="Times New Roman"/>
                <a:cs typeface="Times New Roman"/>
                <a:sym typeface="Times New Roman"/>
              </a:rPr>
              <a:t>Remained Variables:</a:t>
            </a:r>
            <a:r>
              <a:rPr lang="en" sz="1200">
                <a:solidFill>
                  <a:schemeClr val="lt1"/>
                </a:solidFill>
                <a:latin typeface="Times New Roman"/>
                <a:ea typeface="Times New Roman"/>
                <a:cs typeface="Times New Roman"/>
                <a:sym typeface="Times New Roman"/>
              </a:rPr>
              <a:t> repo_name, language, bytes</a:t>
            </a:r>
            <a:endParaRPr sz="1200">
              <a:solidFill>
                <a:schemeClr val="lt1"/>
              </a:solidFill>
              <a:latin typeface="Times New Roman"/>
              <a:ea typeface="Times New Roman"/>
              <a:cs typeface="Times New Roman"/>
              <a:sym typeface="Times New Roman"/>
            </a:endParaRPr>
          </a:p>
        </p:txBody>
      </p:sp>
      <p:sp>
        <p:nvSpPr>
          <p:cNvPr id="659" name="Google Shape;659;p70"/>
          <p:cNvSpPr txBox="1"/>
          <p:nvPr/>
        </p:nvSpPr>
        <p:spPr>
          <a:xfrm>
            <a:off x="222250" y="2615850"/>
            <a:ext cx="2129100" cy="83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chemeClr val="lt1"/>
                </a:solidFill>
                <a:latin typeface="Times New Roman"/>
                <a:ea typeface="Times New Roman"/>
                <a:cs typeface="Times New Roman"/>
                <a:sym typeface="Times New Roman"/>
              </a:rPr>
              <a:t>Licenses</a:t>
            </a:r>
            <a:endParaRPr sz="1200">
              <a:solidFill>
                <a:schemeClr val="lt1"/>
              </a:solidFill>
              <a:latin typeface="Times New Roman"/>
              <a:ea typeface="Times New Roman"/>
              <a:cs typeface="Times New Roman"/>
              <a:sym typeface="Times New Roman"/>
            </a:endParaRPr>
          </a:p>
          <a:p>
            <a:pPr marL="228600" lvl="0" indent="-190500" algn="l" rtl="0">
              <a:spcBef>
                <a:spcPts val="0"/>
              </a:spcBef>
              <a:spcAft>
                <a:spcPts val="0"/>
              </a:spcAft>
              <a:buClr>
                <a:schemeClr val="lt1"/>
              </a:buClr>
              <a:buSzPts val="1200"/>
              <a:buFont typeface="Times New Roman"/>
              <a:buChar char="-"/>
            </a:pPr>
            <a:r>
              <a:rPr lang="en" sz="1200" b="1">
                <a:solidFill>
                  <a:schemeClr val="lt1"/>
                </a:solidFill>
                <a:latin typeface="Times New Roman"/>
                <a:ea typeface="Times New Roman"/>
                <a:cs typeface="Times New Roman"/>
                <a:sym typeface="Times New Roman"/>
              </a:rPr>
              <a:t>Remained Variables:</a:t>
            </a:r>
            <a:r>
              <a:rPr lang="en" sz="1200">
                <a:solidFill>
                  <a:schemeClr val="lt1"/>
                </a:solidFill>
                <a:latin typeface="Times New Roman"/>
                <a:ea typeface="Times New Roman"/>
                <a:cs typeface="Times New Roman"/>
                <a:sym typeface="Times New Roman"/>
              </a:rPr>
              <a:t> repo_name, license</a:t>
            </a:r>
            <a:endParaRPr sz="1200">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chemeClr val="lt1"/>
              </a:solidFill>
              <a:latin typeface="Roboto Condensed Light"/>
              <a:ea typeface="Roboto Condensed Light"/>
              <a:cs typeface="Roboto Condensed Light"/>
              <a:sym typeface="Roboto Condensed Light"/>
            </a:endParaRPr>
          </a:p>
        </p:txBody>
      </p:sp>
      <p:sp>
        <p:nvSpPr>
          <p:cNvPr id="660" name="Google Shape;660;p70"/>
          <p:cNvSpPr txBox="1"/>
          <p:nvPr/>
        </p:nvSpPr>
        <p:spPr>
          <a:xfrm>
            <a:off x="2351350" y="2577738"/>
            <a:ext cx="3049500" cy="119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b="1">
                <a:solidFill>
                  <a:schemeClr val="lt1"/>
                </a:solidFill>
                <a:latin typeface="Times New Roman"/>
                <a:ea typeface="Times New Roman"/>
                <a:cs typeface="Times New Roman"/>
                <a:sym typeface="Times New Roman"/>
              </a:rPr>
              <a:t>Contents</a:t>
            </a:r>
            <a:endParaRPr sz="1200" b="1">
              <a:solidFill>
                <a:schemeClr val="lt1"/>
              </a:solidFill>
              <a:latin typeface="Times New Roman"/>
              <a:ea typeface="Times New Roman"/>
              <a:cs typeface="Times New Roman"/>
              <a:sym typeface="Times New Roman"/>
            </a:endParaRPr>
          </a:p>
          <a:p>
            <a:pPr marL="228600" lvl="0" indent="-190500" algn="l" rtl="0">
              <a:spcBef>
                <a:spcPts val="0"/>
              </a:spcBef>
              <a:spcAft>
                <a:spcPts val="0"/>
              </a:spcAft>
              <a:buClr>
                <a:schemeClr val="lt1"/>
              </a:buClr>
              <a:buSzPts val="1200"/>
              <a:buFont typeface="Times New Roman"/>
              <a:buChar char="-"/>
            </a:pPr>
            <a:r>
              <a:rPr lang="en" sz="1200">
                <a:solidFill>
                  <a:schemeClr val="lt1"/>
                </a:solidFill>
                <a:latin typeface="Times New Roman"/>
                <a:ea typeface="Times New Roman"/>
                <a:cs typeface="Times New Roman"/>
                <a:sym typeface="Times New Roman"/>
              </a:rPr>
              <a:t>Filtered non-binary content with size between 100 bytes and 1 MB</a:t>
            </a:r>
            <a:endParaRPr sz="1200">
              <a:solidFill>
                <a:schemeClr val="lt1"/>
              </a:solidFill>
              <a:latin typeface="Times New Roman"/>
              <a:ea typeface="Times New Roman"/>
              <a:cs typeface="Times New Roman"/>
              <a:sym typeface="Times New Roman"/>
            </a:endParaRPr>
          </a:p>
          <a:p>
            <a:pPr marL="228600" lvl="0" indent="-190500" algn="l" rtl="0">
              <a:spcBef>
                <a:spcPts val="0"/>
              </a:spcBef>
              <a:spcAft>
                <a:spcPts val="0"/>
              </a:spcAft>
              <a:buClr>
                <a:schemeClr val="lt1"/>
              </a:buClr>
              <a:buSzPts val="1200"/>
              <a:buFont typeface="Times New Roman"/>
              <a:buChar char="-"/>
            </a:pPr>
            <a:r>
              <a:rPr lang="en" sz="1200" b="1">
                <a:solidFill>
                  <a:schemeClr val="lt1"/>
                </a:solidFill>
                <a:latin typeface="Times New Roman"/>
                <a:ea typeface="Times New Roman"/>
                <a:cs typeface="Times New Roman"/>
                <a:sym typeface="Times New Roman"/>
              </a:rPr>
              <a:t>Remained Variables</a:t>
            </a:r>
            <a:r>
              <a:rPr lang="en" sz="1200">
                <a:solidFill>
                  <a:schemeClr val="lt1"/>
                </a:solidFill>
                <a:latin typeface="Times New Roman"/>
                <a:ea typeface="Times New Roman"/>
                <a:cs typeface="Times New Roman"/>
                <a:sym typeface="Times New Roman"/>
              </a:rPr>
              <a:t>: repo_name, size, content, binary, copies</a:t>
            </a:r>
            <a:endParaRPr sz="1800">
              <a:solidFill>
                <a:schemeClr val="lt1"/>
              </a:solidFill>
              <a:latin typeface="Roboto Condensed Light"/>
              <a:ea typeface="Roboto Condensed Light"/>
              <a:cs typeface="Roboto Condensed Light"/>
              <a:sym typeface="Roboto Condensed Light"/>
            </a:endParaRPr>
          </a:p>
        </p:txBody>
      </p:sp>
      <p:sp>
        <p:nvSpPr>
          <p:cNvPr id="661" name="Google Shape;661;p70"/>
          <p:cNvSpPr txBox="1"/>
          <p:nvPr/>
        </p:nvSpPr>
        <p:spPr>
          <a:xfrm>
            <a:off x="1402150" y="1102050"/>
            <a:ext cx="4343400" cy="136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b="1">
                <a:solidFill>
                  <a:schemeClr val="lt1"/>
                </a:solidFill>
                <a:latin typeface="Times New Roman"/>
                <a:ea typeface="Times New Roman"/>
                <a:cs typeface="Times New Roman"/>
                <a:sym typeface="Times New Roman"/>
              </a:rPr>
              <a:t>Commits</a:t>
            </a:r>
            <a:endParaRPr sz="1200" b="1">
              <a:solidFill>
                <a:schemeClr val="lt1"/>
              </a:solidFill>
              <a:latin typeface="Times New Roman"/>
              <a:ea typeface="Times New Roman"/>
              <a:cs typeface="Times New Roman"/>
              <a:sym typeface="Times New Roman"/>
            </a:endParaRPr>
          </a:p>
          <a:p>
            <a:pPr marL="228600" lvl="0" indent="-190500" algn="l" rtl="0">
              <a:spcBef>
                <a:spcPts val="0"/>
              </a:spcBef>
              <a:spcAft>
                <a:spcPts val="0"/>
              </a:spcAft>
              <a:buClr>
                <a:schemeClr val="lt1"/>
              </a:buClr>
              <a:buSzPts val="1200"/>
              <a:buFont typeface="Times New Roman"/>
              <a:buChar char="-"/>
            </a:pPr>
            <a:r>
              <a:rPr lang="en" sz="1200">
                <a:solidFill>
                  <a:schemeClr val="lt1"/>
                </a:solidFill>
                <a:latin typeface="Times New Roman"/>
                <a:ea typeface="Times New Roman"/>
                <a:cs typeface="Times New Roman"/>
                <a:sym typeface="Times New Roman"/>
              </a:rPr>
              <a:t>Extracted key fields from nested arrays, author and committer. </a:t>
            </a:r>
            <a:endParaRPr sz="1200">
              <a:solidFill>
                <a:schemeClr val="lt1"/>
              </a:solidFill>
              <a:latin typeface="Times New Roman"/>
              <a:ea typeface="Times New Roman"/>
              <a:cs typeface="Times New Roman"/>
              <a:sym typeface="Times New Roman"/>
            </a:endParaRPr>
          </a:p>
          <a:p>
            <a:pPr marL="228600" lvl="0" indent="-190500" algn="l" rtl="0">
              <a:spcBef>
                <a:spcPts val="0"/>
              </a:spcBef>
              <a:spcAft>
                <a:spcPts val="0"/>
              </a:spcAft>
              <a:buClr>
                <a:schemeClr val="lt1"/>
              </a:buClr>
              <a:buSzPts val="1200"/>
              <a:buFont typeface="Times New Roman"/>
              <a:buChar char="-"/>
            </a:pPr>
            <a:r>
              <a:rPr lang="en" sz="1200">
                <a:solidFill>
                  <a:schemeClr val="lt1"/>
                </a:solidFill>
                <a:latin typeface="Times New Roman"/>
                <a:ea typeface="Times New Roman"/>
                <a:cs typeface="Times New Roman"/>
                <a:sym typeface="Times New Roman"/>
              </a:rPr>
              <a:t>Converted to timestamp; extracted array repo_name to string.</a:t>
            </a:r>
            <a:endParaRPr sz="1200">
              <a:solidFill>
                <a:schemeClr val="lt1"/>
              </a:solidFill>
              <a:latin typeface="Times New Roman"/>
              <a:ea typeface="Times New Roman"/>
              <a:cs typeface="Times New Roman"/>
              <a:sym typeface="Times New Roman"/>
            </a:endParaRPr>
          </a:p>
          <a:p>
            <a:pPr marL="228600" lvl="0" indent="-190500" algn="l" rtl="0">
              <a:spcBef>
                <a:spcPts val="0"/>
              </a:spcBef>
              <a:spcAft>
                <a:spcPts val="0"/>
              </a:spcAft>
              <a:buClr>
                <a:schemeClr val="lt1"/>
              </a:buClr>
              <a:buSzPts val="1200"/>
              <a:buFont typeface="Times New Roman"/>
              <a:buChar char="-"/>
            </a:pPr>
            <a:r>
              <a:rPr lang="en" sz="1200">
                <a:solidFill>
                  <a:schemeClr val="lt1"/>
                </a:solidFill>
                <a:latin typeface="Times New Roman"/>
                <a:ea typeface="Times New Roman"/>
                <a:cs typeface="Times New Roman"/>
                <a:sym typeface="Times New Roman"/>
              </a:rPr>
              <a:t>Excluded future dates and trivial messages.</a:t>
            </a:r>
            <a:endParaRPr sz="1200">
              <a:solidFill>
                <a:schemeClr val="lt1"/>
              </a:solidFill>
              <a:latin typeface="Times New Roman"/>
              <a:ea typeface="Times New Roman"/>
              <a:cs typeface="Times New Roman"/>
              <a:sym typeface="Times New Roman"/>
            </a:endParaRPr>
          </a:p>
          <a:p>
            <a:pPr marL="228600" lvl="0" indent="-190500" algn="l" rtl="0">
              <a:spcBef>
                <a:spcPts val="0"/>
              </a:spcBef>
              <a:spcAft>
                <a:spcPts val="0"/>
              </a:spcAft>
              <a:buClr>
                <a:schemeClr val="lt1"/>
              </a:buClr>
              <a:buSzPts val="1200"/>
              <a:buFont typeface="Times New Roman"/>
              <a:buChar char="-"/>
            </a:pPr>
            <a:r>
              <a:rPr lang="en" sz="1200" b="1">
                <a:solidFill>
                  <a:schemeClr val="lt1"/>
                </a:solidFill>
                <a:latin typeface="Times New Roman"/>
                <a:ea typeface="Times New Roman"/>
                <a:cs typeface="Times New Roman"/>
                <a:sym typeface="Times New Roman"/>
              </a:rPr>
              <a:t>Remained Variables: </a:t>
            </a:r>
            <a:r>
              <a:rPr lang="en" sz="1200">
                <a:solidFill>
                  <a:schemeClr val="lt1"/>
                </a:solidFill>
                <a:latin typeface="Times New Roman"/>
                <a:ea typeface="Times New Roman"/>
                <a:cs typeface="Times New Roman"/>
                <a:sym typeface="Times New Roman"/>
              </a:rPr>
              <a:t>commit, author_name, author_email, author_date, committer_name, committer_email, committer_date, subject, message, repo_name</a:t>
            </a:r>
            <a:endParaRPr sz="1200">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endParaRPr sz="1800" b="1">
              <a:solidFill>
                <a:schemeClr val="lt1"/>
              </a:solidFill>
              <a:latin typeface="Roboto Condensed"/>
              <a:ea typeface="Roboto Condensed"/>
              <a:cs typeface="Roboto Condensed"/>
              <a:sym typeface="Roboto Condensed"/>
            </a:endParaRPr>
          </a:p>
        </p:txBody>
      </p:sp>
      <p:sp>
        <p:nvSpPr>
          <p:cNvPr id="662" name="Google Shape;662;p70"/>
          <p:cNvSpPr txBox="1"/>
          <p:nvPr/>
        </p:nvSpPr>
        <p:spPr>
          <a:xfrm>
            <a:off x="182875" y="3448650"/>
            <a:ext cx="2377500" cy="125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b="1">
                <a:solidFill>
                  <a:schemeClr val="lt1"/>
                </a:solidFill>
                <a:latin typeface="Times New Roman"/>
                <a:ea typeface="Times New Roman"/>
                <a:cs typeface="Times New Roman"/>
                <a:sym typeface="Times New Roman"/>
              </a:rPr>
              <a:t>Files</a:t>
            </a:r>
            <a:endParaRPr sz="1200" b="1">
              <a:solidFill>
                <a:schemeClr val="lt1"/>
              </a:solidFill>
              <a:latin typeface="Times New Roman"/>
              <a:ea typeface="Times New Roman"/>
              <a:cs typeface="Times New Roman"/>
              <a:sym typeface="Times New Roman"/>
            </a:endParaRPr>
          </a:p>
          <a:p>
            <a:pPr marL="228600" lvl="0" indent="-190500" algn="l" rtl="0">
              <a:spcBef>
                <a:spcPts val="0"/>
              </a:spcBef>
              <a:spcAft>
                <a:spcPts val="0"/>
              </a:spcAft>
              <a:buClr>
                <a:schemeClr val="lt1"/>
              </a:buClr>
              <a:buSzPts val="1200"/>
              <a:buFont typeface="Times New Roman"/>
              <a:buChar char="-"/>
            </a:pPr>
            <a:r>
              <a:rPr lang="en" sz="1200">
                <a:solidFill>
                  <a:schemeClr val="lt1"/>
                </a:solidFill>
                <a:latin typeface="Times New Roman"/>
                <a:ea typeface="Times New Roman"/>
                <a:cs typeface="Times New Roman"/>
                <a:sym typeface="Times New Roman"/>
              </a:rPr>
              <a:t>Dropped irrelevant null columns, symlink_target </a:t>
            </a:r>
            <a:endParaRPr sz="1200">
              <a:solidFill>
                <a:schemeClr val="lt1"/>
              </a:solidFill>
              <a:latin typeface="Times New Roman"/>
              <a:ea typeface="Times New Roman"/>
              <a:cs typeface="Times New Roman"/>
              <a:sym typeface="Times New Roman"/>
            </a:endParaRPr>
          </a:p>
          <a:p>
            <a:pPr marL="228600" lvl="0" indent="-190500" algn="l" rtl="0">
              <a:spcBef>
                <a:spcPts val="0"/>
              </a:spcBef>
              <a:spcAft>
                <a:spcPts val="0"/>
              </a:spcAft>
              <a:buClr>
                <a:schemeClr val="lt1"/>
              </a:buClr>
              <a:buSzPts val="1200"/>
              <a:buFont typeface="Times New Roman"/>
              <a:buChar char="-"/>
            </a:pPr>
            <a:r>
              <a:rPr lang="en" sz="1200" b="1">
                <a:solidFill>
                  <a:schemeClr val="lt1"/>
                </a:solidFill>
                <a:latin typeface="Times New Roman"/>
                <a:ea typeface="Times New Roman"/>
                <a:cs typeface="Times New Roman"/>
                <a:sym typeface="Times New Roman"/>
              </a:rPr>
              <a:t>Remained Variables</a:t>
            </a:r>
            <a:r>
              <a:rPr lang="en" sz="1200">
                <a:solidFill>
                  <a:schemeClr val="lt1"/>
                </a:solidFill>
                <a:latin typeface="Times New Roman"/>
                <a:ea typeface="Times New Roman"/>
                <a:cs typeface="Times New Roman"/>
                <a:sym typeface="Times New Roman"/>
              </a:rPr>
              <a:t>: repo_name, ref, path, mode, id</a:t>
            </a:r>
            <a:endParaRPr sz="1800">
              <a:solidFill>
                <a:schemeClr val="lt1"/>
              </a:solidFill>
              <a:latin typeface="Roboto Condensed Light"/>
              <a:ea typeface="Roboto Condensed Light"/>
              <a:cs typeface="Roboto Condensed Light"/>
              <a:sym typeface="Roboto Condensed Light"/>
            </a:endParaRPr>
          </a:p>
        </p:txBody>
      </p:sp>
      <p:grpSp>
        <p:nvGrpSpPr>
          <p:cNvPr id="663" name="Google Shape;663;p70"/>
          <p:cNvGrpSpPr/>
          <p:nvPr/>
        </p:nvGrpSpPr>
        <p:grpSpPr>
          <a:xfrm>
            <a:off x="5745548" y="507370"/>
            <a:ext cx="3268632" cy="3791805"/>
            <a:chOff x="2117988" y="2673044"/>
            <a:chExt cx="2769323" cy="3222406"/>
          </a:xfrm>
        </p:grpSpPr>
        <p:sp>
          <p:nvSpPr>
            <p:cNvPr id="664" name="Google Shape;664;p70"/>
            <p:cNvSpPr/>
            <p:nvPr/>
          </p:nvSpPr>
          <p:spPr>
            <a:xfrm rot="-5400000">
              <a:off x="4012633" y="2736186"/>
              <a:ext cx="937819" cy="811536"/>
            </a:xfrm>
            <a:custGeom>
              <a:avLst/>
              <a:gdLst/>
              <a:ahLst/>
              <a:cxnLst/>
              <a:rect l="l" t="t" r="r" b="b"/>
              <a:pathLst>
                <a:path w="9834" h="8508" extrusionOk="0">
                  <a:moveTo>
                    <a:pt x="2425" y="1"/>
                  </a:moveTo>
                  <a:lnTo>
                    <a:pt x="1" y="4254"/>
                  </a:lnTo>
                  <a:lnTo>
                    <a:pt x="458" y="5077"/>
                  </a:lnTo>
                  <a:lnTo>
                    <a:pt x="2425" y="8507"/>
                  </a:lnTo>
                  <a:lnTo>
                    <a:pt x="7364" y="8507"/>
                  </a:lnTo>
                  <a:lnTo>
                    <a:pt x="9330" y="5077"/>
                  </a:lnTo>
                  <a:lnTo>
                    <a:pt x="9833" y="4254"/>
                  </a:lnTo>
                  <a:lnTo>
                    <a:pt x="7364" y="1"/>
                  </a:ln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70"/>
            <p:cNvSpPr/>
            <p:nvPr/>
          </p:nvSpPr>
          <p:spPr>
            <a:xfrm rot="-5400000">
              <a:off x="4105887" y="2816885"/>
              <a:ext cx="751318" cy="650139"/>
            </a:xfrm>
            <a:custGeom>
              <a:avLst/>
              <a:gdLst/>
              <a:ahLst/>
              <a:cxnLst/>
              <a:rect l="l" t="t" r="r" b="b"/>
              <a:pathLst>
                <a:path w="9834" h="8508" extrusionOk="0">
                  <a:moveTo>
                    <a:pt x="2425" y="1"/>
                  </a:moveTo>
                  <a:lnTo>
                    <a:pt x="1" y="4254"/>
                  </a:lnTo>
                  <a:lnTo>
                    <a:pt x="458" y="5077"/>
                  </a:lnTo>
                  <a:lnTo>
                    <a:pt x="2425" y="8507"/>
                  </a:lnTo>
                  <a:lnTo>
                    <a:pt x="7364" y="8507"/>
                  </a:lnTo>
                  <a:lnTo>
                    <a:pt x="9330" y="5077"/>
                  </a:lnTo>
                  <a:lnTo>
                    <a:pt x="9833" y="4254"/>
                  </a:lnTo>
                  <a:lnTo>
                    <a:pt x="7364" y="1"/>
                  </a:lnTo>
                  <a:close/>
                </a:path>
              </a:pathLst>
            </a:cu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66" name="Google Shape;666;p70"/>
            <p:cNvCxnSpPr/>
            <p:nvPr/>
          </p:nvCxnSpPr>
          <p:spPr>
            <a:xfrm rot="5400000">
              <a:off x="1606638" y="3426300"/>
              <a:ext cx="2980500" cy="1957800"/>
            </a:xfrm>
            <a:prstGeom prst="bentConnector3">
              <a:avLst>
                <a:gd name="adj1" fmla="val 491"/>
              </a:avLst>
            </a:prstGeom>
            <a:noFill/>
            <a:ln w="19050" cap="flat" cmpd="sng">
              <a:solidFill>
                <a:schemeClr val="lt1"/>
              </a:solidFill>
              <a:prstDash val="solid"/>
              <a:round/>
              <a:headEnd type="none" w="med" len="med"/>
              <a:tailEnd type="none" w="med" len="med"/>
            </a:ln>
          </p:spPr>
        </p:cxnSp>
        <p:grpSp>
          <p:nvGrpSpPr>
            <p:cNvPr id="667" name="Google Shape;667;p70"/>
            <p:cNvGrpSpPr/>
            <p:nvPr/>
          </p:nvGrpSpPr>
          <p:grpSpPr>
            <a:xfrm>
              <a:off x="4317638" y="2976566"/>
              <a:ext cx="327823" cy="328695"/>
              <a:chOff x="-1700225" y="2768875"/>
              <a:chExt cx="291450" cy="292225"/>
            </a:xfrm>
          </p:grpSpPr>
          <p:sp>
            <p:nvSpPr>
              <p:cNvPr id="668" name="Google Shape;668;p70"/>
              <p:cNvSpPr/>
              <p:nvPr/>
            </p:nvSpPr>
            <p:spPr>
              <a:xfrm>
                <a:off x="-1700225" y="2768875"/>
                <a:ext cx="291450" cy="292225"/>
              </a:xfrm>
              <a:custGeom>
                <a:avLst/>
                <a:gdLst/>
                <a:ahLst/>
                <a:cxnLst/>
                <a:rect l="l" t="t" r="r" b="b"/>
                <a:pathLst>
                  <a:path w="11658" h="11689" extrusionOk="0">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70"/>
              <p:cNvSpPr/>
              <p:nvPr/>
            </p:nvSpPr>
            <p:spPr>
              <a:xfrm>
                <a:off x="-1667150" y="2801950"/>
                <a:ext cx="18150" cy="18150"/>
              </a:xfrm>
              <a:custGeom>
                <a:avLst/>
                <a:gdLst/>
                <a:ahLst/>
                <a:cxnLst/>
                <a:rect l="l" t="t" r="r" b="b"/>
                <a:pathLst>
                  <a:path w="726" h="726" extrusionOk="0">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70"/>
              <p:cNvSpPr/>
              <p:nvPr/>
            </p:nvSpPr>
            <p:spPr>
              <a:xfrm>
                <a:off x="-1632500" y="2801950"/>
                <a:ext cx="17350" cy="18150"/>
              </a:xfrm>
              <a:custGeom>
                <a:avLst/>
                <a:gdLst/>
                <a:ahLst/>
                <a:cxnLst/>
                <a:rect l="l" t="t" r="r" b="b"/>
                <a:pathLst>
                  <a:path w="694" h="726" extrusionOk="0">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70"/>
              <p:cNvSpPr/>
              <p:nvPr/>
            </p:nvSpPr>
            <p:spPr>
              <a:xfrm>
                <a:off x="-1597850" y="2801950"/>
                <a:ext cx="17375" cy="18150"/>
              </a:xfrm>
              <a:custGeom>
                <a:avLst/>
                <a:gdLst/>
                <a:ahLst/>
                <a:cxnLst/>
                <a:rect l="l" t="t" r="r" b="b"/>
                <a:pathLst>
                  <a:path w="695" h="726" extrusionOk="0">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70"/>
              <p:cNvSpPr/>
              <p:nvPr/>
            </p:nvSpPr>
            <p:spPr>
              <a:xfrm>
                <a:off x="-1564750" y="2801950"/>
                <a:ext cx="120525" cy="18150"/>
              </a:xfrm>
              <a:custGeom>
                <a:avLst/>
                <a:gdLst/>
                <a:ahLst/>
                <a:cxnLst/>
                <a:rect l="l" t="t" r="r" b="b"/>
                <a:pathLst>
                  <a:path w="4821" h="726" extrusionOk="0">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70"/>
              <p:cNvSpPr/>
              <p:nvPr/>
            </p:nvSpPr>
            <p:spPr>
              <a:xfrm>
                <a:off x="-1597850" y="2924050"/>
                <a:ext cx="85100" cy="85075"/>
              </a:xfrm>
              <a:custGeom>
                <a:avLst/>
                <a:gdLst/>
                <a:ahLst/>
                <a:cxnLst/>
                <a:rect l="l" t="t" r="r" b="b"/>
                <a:pathLst>
                  <a:path w="3404" h="3403" extrusionOk="0">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74" name="Google Shape;674;p70"/>
          <p:cNvSpPr txBox="1">
            <a:spLocks noGrp="1"/>
          </p:cNvSpPr>
          <p:nvPr>
            <p:ph type="subTitle" idx="4294967295"/>
          </p:nvPr>
        </p:nvSpPr>
        <p:spPr>
          <a:xfrm>
            <a:off x="6125528" y="324338"/>
            <a:ext cx="1440300" cy="465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
                <a:solidFill>
                  <a:schemeClr val="accent2"/>
                </a:solidFill>
                <a:latin typeface="Squada One"/>
                <a:ea typeface="Squada One"/>
                <a:cs typeface="Squada One"/>
                <a:sym typeface="Squada One"/>
              </a:rPr>
              <a:t>Steps</a:t>
            </a:r>
            <a:r>
              <a:rPr lang="en"/>
              <a:t> </a:t>
            </a:r>
            <a:r>
              <a:rPr lang="en">
                <a:solidFill>
                  <a:schemeClr val="accent2"/>
                </a:solidFill>
                <a:latin typeface="Squada One"/>
                <a:ea typeface="Squada One"/>
                <a:cs typeface="Squada One"/>
                <a:sym typeface="Squada One"/>
              </a:rPr>
              <a:t>taken</a:t>
            </a:r>
            <a:endParaRPr/>
          </a:p>
        </p:txBody>
      </p:sp>
      <p:sp>
        <p:nvSpPr>
          <p:cNvPr id="675" name="Google Shape;675;p70"/>
          <p:cNvSpPr txBox="1"/>
          <p:nvPr/>
        </p:nvSpPr>
        <p:spPr>
          <a:xfrm>
            <a:off x="5950925" y="1024025"/>
            <a:ext cx="2453700" cy="2758500"/>
          </a:xfrm>
          <a:prstGeom prst="rect">
            <a:avLst/>
          </a:prstGeom>
          <a:noFill/>
          <a:ln>
            <a:noFill/>
          </a:ln>
        </p:spPr>
        <p:txBody>
          <a:bodyPr spcFirstLastPara="1" wrap="square" lIns="91425" tIns="91425" rIns="91425" bIns="91425" anchor="t" anchorCtr="0">
            <a:noAutofit/>
          </a:bodyPr>
          <a:lstStyle/>
          <a:p>
            <a:pPr marL="228600" lvl="0" indent="-190500" algn="l" rtl="0">
              <a:spcBef>
                <a:spcPts val="0"/>
              </a:spcBef>
              <a:spcAft>
                <a:spcPts val="0"/>
              </a:spcAft>
              <a:buClr>
                <a:schemeClr val="lt1"/>
              </a:buClr>
              <a:buSzPts val="1200"/>
              <a:buFont typeface="Times New Roman"/>
              <a:buAutoNum type="arabicPeriod"/>
            </a:pPr>
            <a:r>
              <a:rPr lang="en" sz="1200">
                <a:solidFill>
                  <a:schemeClr val="lt1"/>
                </a:solidFill>
                <a:latin typeface="Times New Roman"/>
                <a:ea typeface="Times New Roman"/>
                <a:cs typeface="Times New Roman"/>
                <a:sym typeface="Times New Roman"/>
              </a:rPr>
              <a:t>Sampling: Applied a 10% sample for testing and optimization.</a:t>
            </a:r>
            <a:endParaRPr sz="1200">
              <a:solidFill>
                <a:schemeClr val="lt1"/>
              </a:solidFill>
              <a:latin typeface="Times New Roman"/>
              <a:ea typeface="Times New Roman"/>
              <a:cs typeface="Times New Roman"/>
              <a:sym typeface="Times New Roman"/>
            </a:endParaRPr>
          </a:p>
          <a:p>
            <a:pPr marL="228600" lvl="0" indent="-190500" algn="l" rtl="0">
              <a:spcBef>
                <a:spcPts val="0"/>
              </a:spcBef>
              <a:spcAft>
                <a:spcPts val="0"/>
              </a:spcAft>
              <a:buClr>
                <a:schemeClr val="lt1"/>
              </a:buClr>
              <a:buSzPts val="1200"/>
              <a:buFont typeface="Times New Roman"/>
              <a:buAutoNum type="arabicPeriod"/>
            </a:pPr>
            <a:r>
              <a:rPr lang="en" sz="1200">
                <a:solidFill>
                  <a:schemeClr val="lt1"/>
                </a:solidFill>
                <a:latin typeface="Times New Roman"/>
                <a:ea typeface="Times New Roman"/>
                <a:cs typeface="Times New Roman"/>
                <a:sym typeface="Times New Roman"/>
              </a:rPr>
              <a:t>Removed duplicate records across all datasets.</a:t>
            </a:r>
            <a:endParaRPr sz="1200">
              <a:solidFill>
                <a:schemeClr val="lt1"/>
              </a:solidFill>
              <a:latin typeface="Times New Roman"/>
              <a:ea typeface="Times New Roman"/>
              <a:cs typeface="Times New Roman"/>
              <a:sym typeface="Times New Roman"/>
            </a:endParaRPr>
          </a:p>
          <a:p>
            <a:pPr marL="228600" lvl="0" indent="-190500" algn="l" rtl="0">
              <a:spcBef>
                <a:spcPts val="0"/>
              </a:spcBef>
              <a:spcAft>
                <a:spcPts val="0"/>
              </a:spcAft>
              <a:buClr>
                <a:schemeClr val="lt1"/>
              </a:buClr>
              <a:buSzPts val="1200"/>
              <a:buFont typeface="Times New Roman"/>
              <a:buAutoNum type="arabicPeriod"/>
            </a:pPr>
            <a:r>
              <a:rPr lang="en" sz="1200">
                <a:solidFill>
                  <a:schemeClr val="lt1"/>
                </a:solidFill>
                <a:latin typeface="Times New Roman"/>
                <a:ea typeface="Times New Roman"/>
                <a:cs typeface="Times New Roman"/>
                <a:sym typeface="Times New Roman"/>
              </a:rPr>
              <a:t>Flattening Nested Structures: Used explode for nested fields in the Languages and Commits dataset.</a:t>
            </a:r>
            <a:endParaRPr sz="1200">
              <a:solidFill>
                <a:schemeClr val="lt1"/>
              </a:solidFill>
              <a:latin typeface="Times New Roman"/>
              <a:ea typeface="Times New Roman"/>
              <a:cs typeface="Times New Roman"/>
              <a:sym typeface="Times New Roman"/>
            </a:endParaRPr>
          </a:p>
          <a:p>
            <a:pPr marL="228600" lvl="0" indent="-190500" algn="l" rtl="0">
              <a:spcBef>
                <a:spcPts val="0"/>
              </a:spcBef>
              <a:spcAft>
                <a:spcPts val="0"/>
              </a:spcAft>
              <a:buClr>
                <a:schemeClr val="lt1"/>
              </a:buClr>
              <a:buSzPts val="1200"/>
              <a:buFont typeface="Times New Roman"/>
              <a:buAutoNum type="arabicPeriod"/>
            </a:pPr>
            <a:r>
              <a:rPr lang="en" sz="1200">
                <a:solidFill>
                  <a:schemeClr val="lt1"/>
                </a:solidFill>
                <a:latin typeface="Times New Roman"/>
                <a:ea typeface="Times New Roman"/>
                <a:cs typeface="Times New Roman"/>
                <a:sym typeface="Times New Roman"/>
              </a:rPr>
              <a:t>Filtering to ensure valid and non-null entries.</a:t>
            </a:r>
            <a:endParaRPr sz="1200">
              <a:solidFill>
                <a:schemeClr val="lt1"/>
              </a:solidFill>
              <a:latin typeface="Times New Roman"/>
              <a:ea typeface="Times New Roman"/>
              <a:cs typeface="Times New Roman"/>
              <a:sym typeface="Times New Roman"/>
            </a:endParaRPr>
          </a:p>
          <a:p>
            <a:pPr marL="228600" marR="0" lvl="0" indent="-190500" algn="l" rtl="0">
              <a:lnSpc>
                <a:spcPct val="100000"/>
              </a:lnSpc>
              <a:spcBef>
                <a:spcPts val="0"/>
              </a:spcBef>
              <a:spcAft>
                <a:spcPts val="0"/>
              </a:spcAft>
              <a:buClr>
                <a:schemeClr val="lt1"/>
              </a:buClr>
              <a:buSzPts val="1200"/>
              <a:buFont typeface="Times New Roman"/>
              <a:buAutoNum type="arabicPeriod"/>
            </a:pPr>
            <a:r>
              <a:rPr lang="en" sz="1200">
                <a:solidFill>
                  <a:schemeClr val="lt1"/>
                </a:solidFill>
                <a:latin typeface="Times New Roman"/>
                <a:ea typeface="Times New Roman"/>
                <a:cs typeface="Times New Roman"/>
                <a:sym typeface="Times New Roman"/>
              </a:rPr>
              <a:t>Cleaned datasets saved as Parquet files to Google Cloud Storage for optimized processing. Path is: gs://msca-bdp-students-bucket/notebooks/jingkaiw/cleaned_data</a:t>
            </a:r>
            <a:endParaRPr sz="1200">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200">
              <a:solidFill>
                <a:schemeClr val="lt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Google Shape;680;p71"/>
          <p:cNvSpPr txBox="1">
            <a:spLocks noGrp="1"/>
          </p:cNvSpPr>
          <p:nvPr>
            <p:ph type="ctrTitle" idx="8"/>
          </p:nvPr>
        </p:nvSpPr>
        <p:spPr>
          <a:xfrm>
            <a:off x="93926" y="33500"/>
            <a:ext cx="3971400" cy="46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dk1"/>
                </a:solidFill>
                <a:latin typeface="Times New Roman"/>
                <a:ea typeface="Times New Roman"/>
                <a:cs typeface="Times New Roman"/>
                <a:sym typeface="Times New Roman"/>
              </a:rPr>
              <a:t>Timeline Analysis</a:t>
            </a:r>
            <a:endParaRPr sz="2000" b="1">
              <a:solidFill>
                <a:schemeClr val="dk1"/>
              </a:solidFill>
              <a:latin typeface="Times New Roman"/>
              <a:ea typeface="Times New Roman"/>
              <a:cs typeface="Times New Roman"/>
              <a:sym typeface="Times New Roman"/>
            </a:endParaRPr>
          </a:p>
        </p:txBody>
      </p:sp>
      <p:cxnSp>
        <p:nvCxnSpPr>
          <p:cNvPr id="681" name="Google Shape;681;p71"/>
          <p:cNvCxnSpPr/>
          <p:nvPr/>
        </p:nvCxnSpPr>
        <p:spPr>
          <a:xfrm>
            <a:off x="147926" y="446900"/>
            <a:ext cx="2084700" cy="2700"/>
          </a:xfrm>
          <a:prstGeom prst="straightConnector1">
            <a:avLst/>
          </a:prstGeom>
          <a:noFill/>
          <a:ln w="9525" cap="flat" cmpd="sng">
            <a:solidFill>
              <a:schemeClr val="dk1"/>
            </a:solidFill>
            <a:prstDash val="solid"/>
            <a:round/>
            <a:headEnd type="none" w="med" len="med"/>
            <a:tailEnd type="none" w="med" len="med"/>
          </a:ln>
        </p:spPr>
      </p:cxnSp>
      <p:pic>
        <p:nvPicPr>
          <p:cNvPr id="682" name="Google Shape;682;p71"/>
          <p:cNvPicPr preferRelativeResize="0"/>
          <p:nvPr/>
        </p:nvPicPr>
        <p:blipFill>
          <a:blip r:embed="rId3">
            <a:alphaModFix/>
          </a:blip>
          <a:stretch>
            <a:fillRect/>
          </a:stretch>
        </p:blipFill>
        <p:spPr>
          <a:xfrm>
            <a:off x="247000" y="761575"/>
            <a:ext cx="3598466" cy="1845787"/>
          </a:xfrm>
          <a:prstGeom prst="rect">
            <a:avLst/>
          </a:prstGeom>
          <a:noFill/>
          <a:ln>
            <a:noFill/>
          </a:ln>
        </p:spPr>
      </p:pic>
      <p:sp>
        <p:nvSpPr>
          <p:cNvPr id="683" name="Google Shape;683;p71"/>
          <p:cNvSpPr txBox="1"/>
          <p:nvPr/>
        </p:nvSpPr>
        <p:spPr>
          <a:xfrm>
            <a:off x="4541525" y="568925"/>
            <a:ext cx="4427100" cy="4140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100" b="1">
                <a:solidFill>
                  <a:schemeClr val="lt1"/>
                </a:solidFill>
                <a:latin typeface="Times New Roman"/>
                <a:ea typeface="Times New Roman"/>
                <a:cs typeface="Times New Roman"/>
                <a:sym typeface="Times New Roman"/>
              </a:rPr>
              <a:t>Timeline of the data</a:t>
            </a:r>
            <a:endParaRPr sz="1100" b="1">
              <a:solidFill>
                <a:schemeClr val="lt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sz="1100">
                <a:solidFill>
                  <a:schemeClr val="lt1"/>
                </a:solidFill>
                <a:latin typeface="Times New Roman"/>
                <a:ea typeface="Times New Roman"/>
                <a:cs typeface="Times New Roman"/>
                <a:sym typeface="Times New Roman"/>
              </a:rPr>
              <a:t>The timeline start before 1970, and extends to 2024. The most of the activity mainly forcus between 2008 to 2018.</a:t>
            </a:r>
            <a:endParaRPr sz="1100">
              <a:solidFill>
                <a:schemeClr val="lt1"/>
              </a:solidFill>
              <a:latin typeface="Times New Roman"/>
              <a:ea typeface="Times New Roman"/>
              <a:cs typeface="Times New Roman"/>
              <a:sym typeface="Times New Roman"/>
            </a:endParaRPr>
          </a:p>
          <a:p>
            <a:pPr marL="0" lvl="0" indent="0" algn="l" rtl="0">
              <a:lnSpc>
                <a:spcPct val="100000"/>
              </a:lnSpc>
              <a:spcBef>
                <a:spcPts val="1000"/>
              </a:spcBef>
              <a:spcAft>
                <a:spcPts val="0"/>
              </a:spcAft>
              <a:buNone/>
            </a:pPr>
            <a:r>
              <a:rPr lang="en" sz="1100" b="1">
                <a:solidFill>
                  <a:schemeClr val="lt1"/>
                </a:solidFill>
                <a:latin typeface="Times New Roman"/>
                <a:ea typeface="Times New Roman"/>
                <a:cs typeface="Times New Roman"/>
                <a:sym typeface="Times New Roman"/>
              </a:rPr>
              <a:t>Peaks and valleys</a:t>
            </a:r>
            <a:endParaRPr sz="1100" b="1">
              <a:solidFill>
                <a:schemeClr val="lt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sz="1100">
                <a:solidFill>
                  <a:schemeClr val="lt1"/>
                </a:solidFill>
                <a:latin typeface="Times New Roman"/>
                <a:ea typeface="Times New Roman"/>
                <a:cs typeface="Times New Roman"/>
                <a:sym typeface="Times New Roman"/>
              </a:rPr>
              <a:t>For the significant peaks, it is during 2015-2017, which exceed 30,000 commits. And as for the valleys, the significant valleys are very obvious at the timeline before 2000, the early timeline, and towards the end, after around 2018. </a:t>
            </a:r>
            <a:endParaRPr sz="1100">
              <a:solidFill>
                <a:schemeClr val="lt1"/>
              </a:solidFill>
              <a:latin typeface="Times New Roman"/>
              <a:ea typeface="Times New Roman"/>
              <a:cs typeface="Times New Roman"/>
              <a:sym typeface="Times New Roman"/>
            </a:endParaRPr>
          </a:p>
          <a:p>
            <a:pPr marL="0" lvl="0" indent="0" algn="l" rtl="0">
              <a:spcBef>
                <a:spcPts val="1000"/>
              </a:spcBef>
              <a:spcAft>
                <a:spcPts val="0"/>
              </a:spcAft>
              <a:buNone/>
            </a:pPr>
            <a:r>
              <a:rPr lang="en" sz="1100" b="1">
                <a:solidFill>
                  <a:schemeClr val="lt1"/>
                </a:solidFill>
                <a:latin typeface="Times New Roman"/>
                <a:ea typeface="Times New Roman"/>
                <a:cs typeface="Times New Roman"/>
                <a:sym typeface="Times New Roman"/>
              </a:rPr>
              <a:t>Data collection gaps</a:t>
            </a:r>
            <a:endParaRPr sz="1100" b="1">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r>
              <a:rPr lang="en" sz="1100">
                <a:solidFill>
                  <a:schemeClr val="lt1"/>
                </a:solidFill>
                <a:latin typeface="Times New Roman"/>
                <a:ea typeface="Times New Roman"/>
                <a:cs typeface="Times New Roman"/>
                <a:sym typeface="Times New Roman"/>
              </a:rPr>
              <a:t>For the data collection before 2007, it indicates that the limited GitHub usage or incomplete data recording. Besides, after ~2018, a sharp decline in commits, which may because of the reduction in activity or gaps in the dataset.</a:t>
            </a:r>
            <a:endParaRPr sz="1100">
              <a:solidFill>
                <a:schemeClr val="lt1"/>
              </a:solidFill>
              <a:latin typeface="Times New Roman"/>
              <a:ea typeface="Times New Roman"/>
              <a:cs typeface="Times New Roman"/>
              <a:sym typeface="Times New Roman"/>
            </a:endParaRPr>
          </a:p>
          <a:p>
            <a:pPr marL="0" lvl="0" indent="0" algn="l" rtl="0">
              <a:spcBef>
                <a:spcPts val="1000"/>
              </a:spcBef>
              <a:spcAft>
                <a:spcPts val="0"/>
              </a:spcAft>
              <a:buNone/>
            </a:pPr>
            <a:r>
              <a:rPr lang="en" sz="1100" b="1">
                <a:solidFill>
                  <a:schemeClr val="lt1"/>
                </a:solidFill>
                <a:latin typeface="Times New Roman"/>
                <a:ea typeface="Times New Roman"/>
                <a:cs typeface="Times New Roman"/>
                <a:sym typeface="Times New Roman"/>
              </a:rPr>
              <a:t>Outliers</a:t>
            </a:r>
            <a:endParaRPr sz="1100" b="1">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r>
              <a:rPr lang="en" sz="1100">
                <a:solidFill>
                  <a:schemeClr val="lt1"/>
                </a:solidFill>
                <a:latin typeface="Times New Roman"/>
                <a:ea typeface="Times New Roman"/>
                <a:cs typeface="Times New Roman"/>
                <a:sym typeface="Times New Roman"/>
              </a:rPr>
              <a:t>There are clear outliers in the earlier years, such as unusually high spikes in commit counts, likely due to errors or data aggregation issues.</a:t>
            </a:r>
            <a:endParaRPr sz="1100">
              <a:solidFill>
                <a:schemeClr val="lt1"/>
              </a:solidFill>
              <a:latin typeface="Times New Roman"/>
              <a:ea typeface="Times New Roman"/>
              <a:cs typeface="Times New Roman"/>
              <a:sym typeface="Times New Roman"/>
            </a:endParaRPr>
          </a:p>
          <a:p>
            <a:pPr marL="0" lvl="0" indent="0" algn="l" rtl="0">
              <a:spcBef>
                <a:spcPts val="1000"/>
              </a:spcBef>
              <a:spcAft>
                <a:spcPts val="0"/>
              </a:spcAft>
              <a:buNone/>
            </a:pPr>
            <a:r>
              <a:rPr lang="en" sz="1100" b="1">
                <a:solidFill>
                  <a:schemeClr val="lt1"/>
                </a:solidFill>
                <a:latin typeface="Times New Roman"/>
                <a:ea typeface="Times New Roman"/>
                <a:cs typeface="Times New Roman"/>
                <a:sym typeface="Times New Roman"/>
              </a:rPr>
              <a:t>Spikes</a:t>
            </a:r>
            <a:endParaRPr sz="1100" b="1">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r>
              <a:rPr lang="en" sz="1100">
                <a:solidFill>
                  <a:schemeClr val="lt1"/>
                </a:solidFill>
                <a:latin typeface="Times New Roman"/>
                <a:ea typeface="Times New Roman"/>
                <a:cs typeface="Times New Roman"/>
                <a:sym typeface="Times New Roman"/>
              </a:rPr>
              <a:t>Several spikes are evident, particularly in the peak years. Most spikes appear to be caused by real activities, like collaborative development on popular repositories. And Some spikes in earlier years, may result from data inconsistencies or automated processes.</a:t>
            </a:r>
            <a:endParaRPr sz="1100">
              <a:solidFill>
                <a:schemeClr val="lt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100">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endParaRPr sz="1100">
              <a:solidFill>
                <a:schemeClr val="lt1"/>
              </a:solidFill>
              <a:latin typeface="Times New Roman"/>
              <a:ea typeface="Times New Roman"/>
              <a:cs typeface="Times New Roman"/>
              <a:sym typeface="Times New Roman"/>
            </a:endParaRPr>
          </a:p>
        </p:txBody>
      </p:sp>
      <p:sp>
        <p:nvSpPr>
          <p:cNvPr id="684" name="Google Shape;684;p71"/>
          <p:cNvSpPr txBox="1"/>
          <p:nvPr/>
        </p:nvSpPr>
        <p:spPr>
          <a:xfrm>
            <a:off x="247000" y="449700"/>
            <a:ext cx="1711200" cy="30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lt1"/>
                </a:solidFill>
                <a:latin typeface="Times New Roman"/>
                <a:ea typeface="Times New Roman"/>
                <a:cs typeface="Times New Roman"/>
                <a:sym typeface="Times New Roman"/>
              </a:rPr>
              <a:t>Original Graph</a:t>
            </a:r>
            <a:endParaRPr sz="1100">
              <a:solidFill>
                <a:schemeClr val="lt1"/>
              </a:solidFill>
              <a:latin typeface="Times New Roman"/>
              <a:ea typeface="Times New Roman"/>
              <a:cs typeface="Times New Roman"/>
              <a:sym typeface="Times New Roman"/>
            </a:endParaRPr>
          </a:p>
        </p:txBody>
      </p:sp>
      <p:sp>
        <p:nvSpPr>
          <p:cNvPr id="685" name="Google Shape;685;p71"/>
          <p:cNvSpPr txBox="1"/>
          <p:nvPr/>
        </p:nvSpPr>
        <p:spPr>
          <a:xfrm>
            <a:off x="247000" y="2645500"/>
            <a:ext cx="3235500" cy="30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lt1"/>
                </a:solidFill>
                <a:latin typeface="Times New Roman"/>
                <a:ea typeface="Times New Roman"/>
                <a:cs typeface="Times New Roman"/>
                <a:sym typeface="Times New Roman"/>
              </a:rPr>
              <a:t>Graph after removing outliers with spikes highlighted</a:t>
            </a:r>
            <a:endParaRPr sz="1100">
              <a:solidFill>
                <a:schemeClr val="lt1"/>
              </a:solidFill>
              <a:latin typeface="Times New Roman"/>
              <a:ea typeface="Times New Roman"/>
              <a:cs typeface="Times New Roman"/>
              <a:sym typeface="Times New Roman"/>
            </a:endParaRPr>
          </a:p>
        </p:txBody>
      </p:sp>
      <p:pic>
        <p:nvPicPr>
          <p:cNvPr id="686" name="Google Shape;686;p71"/>
          <p:cNvPicPr preferRelativeResize="0"/>
          <p:nvPr/>
        </p:nvPicPr>
        <p:blipFill>
          <a:blip r:embed="rId4">
            <a:alphaModFix/>
          </a:blip>
          <a:stretch>
            <a:fillRect/>
          </a:stretch>
        </p:blipFill>
        <p:spPr>
          <a:xfrm>
            <a:off x="247000" y="2950300"/>
            <a:ext cx="4035125" cy="2054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1" name="Google Shape;691;p72"/>
          <p:cNvSpPr txBox="1">
            <a:spLocks noGrp="1"/>
          </p:cNvSpPr>
          <p:nvPr>
            <p:ph type="ctrTitle" idx="8"/>
          </p:nvPr>
        </p:nvSpPr>
        <p:spPr>
          <a:xfrm>
            <a:off x="93925" y="33500"/>
            <a:ext cx="5758200" cy="46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dk1"/>
                </a:solidFill>
                <a:latin typeface="Times New Roman"/>
                <a:ea typeface="Times New Roman"/>
                <a:cs typeface="Times New Roman"/>
                <a:sym typeface="Times New Roman"/>
              </a:rPr>
              <a:t>Programming Language and Licenses Analysis</a:t>
            </a:r>
            <a:endParaRPr sz="2000" b="1">
              <a:solidFill>
                <a:schemeClr val="dk1"/>
              </a:solidFill>
              <a:latin typeface="Times New Roman"/>
              <a:ea typeface="Times New Roman"/>
              <a:cs typeface="Times New Roman"/>
              <a:sym typeface="Times New Roman"/>
            </a:endParaRPr>
          </a:p>
        </p:txBody>
      </p:sp>
      <p:cxnSp>
        <p:nvCxnSpPr>
          <p:cNvPr id="692" name="Google Shape;692;p72"/>
          <p:cNvCxnSpPr/>
          <p:nvPr/>
        </p:nvCxnSpPr>
        <p:spPr>
          <a:xfrm>
            <a:off x="147926" y="449700"/>
            <a:ext cx="5208900" cy="7500"/>
          </a:xfrm>
          <a:prstGeom prst="straightConnector1">
            <a:avLst/>
          </a:prstGeom>
          <a:noFill/>
          <a:ln w="9525" cap="flat" cmpd="sng">
            <a:solidFill>
              <a:schemeClr val="dk1"/>
            </a:solidFill>
            <a:prstDash val="solid"/>
            <a:round/>
            <a:headEnd type="none" w="med" len="med"/>
            <a:tailEnd type="none" w="med" len="med"/>
          </a:ln>
        </p:spPr>
      </p:cxnSp>
      <p:sp>
        <p:nvSpPr>
          <p:cNvPr id="693" name="Google Shape;693;p72"/>
          <p:cNvSpPr txBox="1"/>
          <p:nvPr/>
        </p:nvSpPr>
        <p:spPr>
          <a:xfrm>
            <a:off x="392400" y="2983550"/>
            <a:ext cx="8359200" cy="1939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1000"/>
              </a:spcBef>
              <a:spcAft>
                <a:spcPts val="0"/>
              </a:spcAft>
              <a:buNone/>
            </a:pPr>
            <a:r>
              <a:rPr lang="en" sz="1200" b="1" dirty="0">
                <a:solidFill>
                  <a:schemeClr val="lt1"/>
                </a:solidFill>
                <a:latin typeface="Times New Roman"/>
                <a:ea typeface="Times New Roman"/>
                <a:cs typeface="Times New Roman"/>
                <a:sym typeface="Times New Roman"/>
              </a:rPr>
              <a:t>The most popular programming languages on GitHub</a:t>
            </a:r>
            <a:endParaRPr sz="1200" b="1" dirty="0">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 sz="1200" dirty="0">
                <a:solidFill>
                  <a:schemeClr val="lt1"/>
                </a:solidFill>
                <a:latin typeface="Times New Roman"/>
                <a:ea typeface="Times New Roman"/>
                <a:cs typeface="Times New Roman"/>
                <a:sym typeface="Times New Roman"/>
              </a:rPr>
              <a:t>JavaScript, CSS, HTML, Shell, and Python are the most 5 popular programming languages on GitHub. For the first three, they form the foundation of web development, an area with massive growth and a large number of projects. Besides, Shell scripting is widely used for backend automation. In addition, Python is indispensable for a broad range of domains, including data science and machine learning. Their combined utility, widespread applicability, and strong community support drive their popularity.</a:t>
            </a:r>
            <a:endParaRPr sz="1200" dirty="0">
              <a:solidFill>
                <a:schemeClr val="lt1"/>
              </a:solidFill>
              <a:latin typeface="Times New Roman"/>
              <a:ea typeface="Times New Roman"/>
              <a:cs typeface="Times New Roman"/>
              <a:sym typeface="Times New Roman"/>
            </a:endParaRPr>
          </a:p>
          <a:p>
            <a:pPr marL="0" marR="0" lvl="0" indent="0" algn="l" rtl="0">
              <a:lnSpc>
                <a:spcPct val="100000"/>
              </a:lnSpc>
              <a:spcBef>
                <a:spcPts val="1000"/>
              </a:spcBef>
              <a:spcAft>
                <a:spcPts val="0"/>
              </a:spcAft>
              <a:buNone/>
            </a:pPr>
            <a:r>
              <a:rPr lang="en" sz="1200" b="1" dirty="0">
                <a:solidFill>
                  <a:schemeClr val="lt1"/>
                </a:solidFill>
                <a:latin typeface="Times New Roman"/>
                <a:ea typeface="Times New Roman"/>
                <a:cs typeface="Times New Roman"/>
                <a:sym typeface="Times New Roman"/>
              </a:rPr>
              <a:t>The trend of most popular programming languages change over time</a:t>
            </a:r>
            <a:endParaRPr sz="1200" b="1" dirty="0">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 sz="1200" dirty="0">
                <a:solidFill>
                  <a:schemeClr val="lt1"/>
                </a:solidFill>
                <a:latin typeface="Times New Roman"/>
                <a:ea typeface="Times New Roman"/>
                <a:cs typeface="Times New Roman"/>
                <a:sym typeface="Times New Roman"/>
              </a:rPr>
              <a:t>Ruby maintains consistent popularity until ~2015, and JavaScript and HTML exceed it. The trends highlight the evolution of technology and developer needs. Web and data-driven applications caused a surge in JavaScript, HTML, CSS, and Python, while legacy languages like C, C++, and Java remained essential but less dominant. </a:t>
            </a:r>
            <a:endParaRPr sz="1200" b="1" dirty="0">
              <a:solidFill>
                <a:schemeClr val="lt1"/>
              </a:solidFill>
              <a:latin typeface="Times New Roman"/>
              <a:ea typeface="Times New Roman"/>
              <a:cs typeface="Times New Roman"/>
              <a:sym typeface="Times New Roman"/>
            </a:endParaRPr>
          </a:p>
        </p:txBody>
      </p:sp>
      <p:sp>
        <p:nvSpPr>
          <p:cNvPr id="694" name="Google Shape;694;p72"/>
          <p:cNvSpPr txBox="1"/>
          <p:nvPr/>
        </p:nvSpPr>
        <p:spPr>
          <a:xfrm>
            <a:off x="247000" y="449700"/>
            <a:ext cx="1711200" cy="30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lt1"/>
                </a:solidFill>
                <a:latin typeface="Times New Roman"/>
                <a:ea typeface="Times New Roman"/>
                <a:cs typeface="Times New Roman"/>
                <a:sym typeface="Times New Roman"/>
              </a:rPr>
              <a:t>Popularity graph</a:t>
            </a:r>
            <a:endParaRPr sz="1100">
              <a:solidFill>
                <a:schemeClr val="lt1"/>
              </a:solidFill>
              <a:latin typeface="Times New Roman"/>
              <a:ea typeface="Times New Roman"/>
              <a:cs typeface="Times New Roman"/>
              <a:sym typeface="Times New Roman"/>
            </a:endParaRPr>
          </a:p>
        </p:txBody>
      </p:sp>
      <p:sp>
        <p:nvSpPr>
          <p:cNvPr id="695" name="Google Shape;695;p72"/>
          <p:cNvSpPr txBox="1"/>
          <p:nvPr/>
        </p:nvSpPr>
        <p:spPr>
          <a:xfrm>
            <a:off x="4316050" y="449700"/>
            <a:ext cx="3235500" cy="30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lt1"/>
                </a:solidFill>
                <a:latin typeface="Times New Roman"/>
                <a:ea typeface="Times New Roman"/>
                <a:cs typeface="Times New Roman"/>
                <a:sym typeface="Times New Roman"/>
              </a:rPr>
              <a:t>Trends graph</a:t>
            </a:r>
            <a:endParaRPr sz="1100">
              <a:solidFill>
                <a:schemeClr val="lt1"/>
              </a:solidFill>
              <a:latin typeface="Times New Roman"/>
              <a:ea typeface="Times New Roman"/>
              <a:cs typeface="Times New Roman"/>
              <a:sym typeface="Times New Roman"/>
            </a:endParaRPr>
          </a:p>
        </p:txBody>
      </p:sp>
      <p:pic>
        <p:nvPicPr>
          <p:cNvPr id="696" name="Google Shape;696;p72"/>
          <p:cNvPicPr preferRelativeResize="0"/>
          <p:nvPr/>
        </p:nvPicPr>
        <p:blipFill>
          <a:blip r:embed="rId3">
            <a:alphaModFix/>
          </a:blip>
          <a:stretch>
            <a:fillRect/>
          </a:stretch>
        </p:blipFill>
        <p:spPr>
          <a:xfrm>
            <a:off x="209050" y="761125"/>
            <a:ext cx="4107000" cy="2023075"/>
          </a:xfrm>
          <a:prstGeom prst="rect">
            <a:avLst/>
          </a:prstGeom>
          <a:noFill/>
          <a:ln>
            <a:noFill/>
          </a:ln>
        </p:spPr>
      </p:pic>
      <p:pic>
        <p:nvPicPr>
          <p:cNvPr id="697" name="Google Shape;697;p72"/>
          <p:cNvPicPr preferRelativeResize="0"/>
          <p:nvPr/>
        </p:nvPicPr>
        <p:blipFill>
          <a:blip r:embed="rId4">
            <a:alphaModFix/>
          </a:blip>
          <a:stretch>
            <a:fillRect/>
          </a:stretch>
        </p:blipFill>
        <p:spPr>
          <a:xfrm>
            <a:off x="4354000" y="754500"/>
            <a:ext cx="4538551" cy="2222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73"/>
          <p:cNvSpPr txBox="1">
            <a:spLocks noGrp="1"/>
          </p:cNvSpPr>
          <p:nvPr>
            <p:ph type="ctrTitle" idx="8"/>
          </p:nvPr>
        </p:nvSpPr>
        <p:spPr>
          <a:xfrm>
            <a:off x="93925" y="33500"/>
            <a:ext cx="5758200" cy="46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dk1"/>
                </a:solidFill>
                <a:latin typeface="Times New Roman"/>
                <a:ea typeface="Times New Roman"/>
                <a:cs typeface="Times New Roman"/>
                <a:sym typeface="Times New Roman"/>
              </a:rPr>
              <a:t>Programming Language and Licenses Analysis</a:t>
            </a:r>
            <a:endParaRPr sz="2000" b="1">
              <a:solidFill>
                <a:schemeClr val="dk1"/>
              </a:solidFill>
              <a:latin typeface="Times New Roman"/>
              <a:ea typeface="Times New Roman"/>
              <a:cs typeface="Times New Roman"/>
              <a:sym typeface="Times New Roman"/>
            </a:endParaRPr>
          </a:p>
        </p:txBody>
      </p:sp>
      <p:cxnSp>
        <p:nvCxnSpPr>
          <p:cNvPr id="703" name="Google Shape;703;p73"/>
          <p:cNvCxnSpPr/>
          <p:nvPr/>
        </p:nvCxnSpPr>
        <p:spPr>
          <a:xfrm>
            <a:off x="147926" y="449700"/>
            <a:ext cx="5208900" cy="7500"/>
          </a:xfrm>
          <a:prstGeom prst="straightConnector1">
            <a:avLst/>
          </a:prstGeom>
          <a:noFill/>
          <a:ln w="9525" cap="flat" cmpd="sng">
            <a:solidFill>
              <a:schemeClr val="dk1"/>
            </a:solidFill>
            <a:prstDash val="solid"/>
            <a:round/>
            <a:headEnd type="none" w="med" len="med"/>
            <a:tailEnd type="none" w="med" len="med"/>
          </a:ln>
        </p:spPr>
      </p:cxnSp>
      <p:sp>
        <p:nvSpPr>
          <p:cNvPr id="704" name="Google Shape;704;p73"/>
          <p:cNvSpPr txBox="1"/>
          <p:nvPr/>
        </p:nvSpPr>
        <p:spPr>
          <a:xfrm>
            <a:off x="3935100" y="423907"/>
            <a:ext cx="5208900" cy="96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1000"/>
              </a:spcBef>
              <a:spcAft>
                <a:spcPts val="0"/>
              </a:spcAft>
              <a:buNone/>
            </a:pPr>
            <a:r>
              <a:rPr lang="en" sz="1100" b="1" dirty="0">
                <a:solidFill>
                  <a:schemeClr val="lt1"/>
                </a:solidFill>
                <a:latin typeface="Times New Roman"/>
                <a:ea typeface="Times New Roman"/>
                <a:cs typeface="Times New Roman"/>
                <a:sym typeface="Times New Roman"/>
              </a:rPr>
              <a:t>Distribution of licenses across GitHub repositories</a:t>
            </a:r>
            <a:endParaRPr sz="1100" b="1" dirty="0">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 sz="1100" dirty="0">
                <a:solidFill>
                  <a:schemeClr val="lt1"/>
                </a:solidFill>
                <a:latin typeface="Times New Roman"/>
                <a:ea typeface="Times New Roman"/>
                <a:cs typeface="Times New Roman"/>
                <a:sym typeface="Times New Roman"/>
              </a:rPr>
              <a:t>MIT license is the most widely used due to the flexibility, developer-friendly terms, and legal protections. Rest, Apache 2.0 is popular since it provide a robust legal framework. Besides, copyleft licenses like GPL 2.0 and 3.0 remain popular for ensuring collaborative projects remain open-source and protecting contributors' rights.</a:t>
            </a:r>
            <a:endParaRPr sz="1200" b="1" dirty="0">
              <a:solidFill>
                <a:schemeClr val="lt1"/>
              </a:solidFill>
              <a:latin typeface="Times New Roman"/>
              <a:ea typeface="Times New Roman"/>
              <a:cs typeface="Times New Roman"/>
              <a:sym typeface="Times New Roman"/>
            </a:endParaRPr>
          </a:p>
        </p:txBody>
      </p:sp>
      <p:sp>
        <p:nvSpPr>
          <p:cNvPr id="705" name="Google Shape;705;p73"/>
          <p:cNvSpPr txBox="1"/>
          <p:nvPr/>
        </p:nvSpPr>
        <p:spPr>
          <a:xfrm>
            <a:off x="194975" y="498500"/>
            <a:ext cx="1711200" cy="30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lt1"/>
                </a:solidFill>
                <a:latin typeface="Times New Roman"/>
                <a:ea typeface="Times New Roman"/>
                <a:cs typeface="Times New Roman"/>
                <a:sym typeface="Times New Roman"/>
              </a:rPr>
              <a:t>Licenses distribution</a:t>
            </a:r>
            <a:endParaRPr sz="1100">
              <a:solidFill>
                <a:schemeClr val="lt1"/>
              </a:solidFill>
              <a:latin typeface="Times New Roman"/>
              <a:ea typeface="Times New Roman"/>
              <a:cs typeface="Times New Roman"/>
              <a:sym typeface="Times New Roman"/>
            </a:endParaRPr>
          </a:p>
        </p:txBody>
      </p:sp>
      <p:sp>
        <p:nvSpPr>
          <p:cNvPr id="706" name="Google Shape;706;p73"/>
          <p:cNvSpPr txBox="1"/>
          <p:nvPr/>
        </p:nvSpPr>
        <p:spPr>
          <a:xfrm>
            <a:off x="3992275" y="1420463"/>
            <a:ext cx="1673400" cy="30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lt1"/>
                </a:solidFill>
                <a:latin typeface="Times New Roman"/>
                <a:ea typeface="Times New Roman"/>
                <a:cs typeface="Times New Roman"/>
                <a:sym typeface="Times New Roman"/>
              </a:rPr>
              <a:t>Association Heatmap</a:t>
            </a:r>
            <a:endParaRPr sz="1100">
              <a:solidFill>
                <a:schemeClr val="lt1"/>
              </a:solidFill>
              <a:latin typeface="Times New Roman"/>
              <a:ea typeface="Times New Roman"/>
              <a:cs typeface="Times New Roman"/>
              <a:sym typeface="Times New Roman"/>
            </a:endParaRPr>
          </a:p>
        </p:txBody>
      </p:sp>
      <p:pic>
        <p:nvPicPr>
          <p:cNvPr id="707" name="Google Shape;707;p73"/>
          <p:cNvPicPr preferRelativeResize="0"/>
          <p:nvPr/>
        </p:nvPicPr>
        <p:blipFill>
          <a:blip r:embed="rId3">
            <a:alphaModFix/>
          </a:blip>
          <a:stretch>
            <a:fillRect/>
          </a:stretch>
        </p:blipFill>
        <p:spPr>
          <a:xfrm>
            <a:off x="194975" y="766025"/>
            <a:ext cx="3500725" cy="2008877"/>
          </a:xfrm>
          <a:prstGeom prst="rect">
            <a:avLst/>
          </a:prstGeom>
          <a:noFill/>
          <a:ln>
            <a:noFill/>
          </a:ln>
        </p:spPr>
      </p:pic>
      <p:pic>
        <p:nvPicPr>
          <p:cNvPr id="708" name="Google Shape;708;p73"/>
          <p:cNvPicPr preferRelativeResize="0"/>
          <p:nvPr/>
        </p:nvPicPr>
        <p:blipFill>
          <a:blip r:embed="rId4">
            <a:alphaModFix/>
          </a:blip>
          <a:stretch>
            <a:fillRect/>
          </a:stretch>
        </p:blipFill>
        <p:spPr>
          <a:xfrm>
            <a:off x="4053850" y="1679600"/>
            <a:ext cx="5018425" cy="3380400"/>
          </a:xfrm>
          <a:prstGeom prst="rect">
            <a:avLst/>
          </a:prstGeom>
          <a:noFill/>
          <a:ln>
            <a:noFill/>
          </a:ln>
        </p:spPr>
      </p:pic>
      <p:sp>
        <p:nvSpPr>
          <p:cNvPr id="709" name="Google Shape;709;p73"/>
          <p:cNvSpPr txBox="1"/>
          <p:nvPr/>
        </p:nvSpPr>
        <p:spPr>
          <a:xfrm>
            <a:off x="194975" y="2876050"/>
            <a:ext cx="3695700" cy="2103000"/>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0"/>
              </a:spcAft>
              <a:buNone/>
            </a:pPr>
            <a:r>
              <a:rPr lang="en" sz="1100" b="1">
                <a:solidFill>
                  <a:schemeClr val="lt1"/>
                </a:solidFill>
                <a:latin typeface="Times New Roman"/>
                <a:ea typeface="Times New Roman"/>
                <a:cs typeface="Times New Roman"/>
                <a:sym typeface="Times New Roman"/>
              </a:rPr>
              <a:t>Programming languages associated with licenses</a:t>
            </a:r>
            <a:endParaRPr sz="1100" b="1">
              <a:solidFill>
                <a:schemeClr val="lt1"/>
              </a:solidFill>
              <a:latin typeface="Times New Roman"/>
              <a:ea typeface="Times New Roman"/>
              <a:cs typeface="Times New Roman"/>
              <a:sym typeface="Times New Roman"/>
            </a:endParaRPr>
          </a:p>
          <a:p>
            <a:pPr marL="228600" lvl="0" indent="-184150" algn="l" rtl="0">
              <a:spcBef>
                <a:spcPts val="0"/>
              </a:spcBef>
              <a:spcAft>
                <a:spcPts val="0"/>
              </a:spcAft>
              <a:buClr>
                <a:schemeClr val="lt1"/>
              </a:buClr>
              <a:buSzPts val="1100"/>
              <a:buFont typeface="Times New Roman"/>
              <a:buChar char="-"/>
            </a:pPr>
            <a:r>
              <a:rPr lang="en" sz="1100" b="1">
                <a:solidFill>
                  <a:schemeClr val="lt1"/>
                </a:solidFill>
                <a:latin typeface="Times New Roman"/>
                <a:ea typeface="Times New Roman"/>
                <a:cs typeface="Times New Roman"/>
                <a:sym typeface="Times New Roman"/>
              </a:rPr>
              <a:t>MIT License</a:t>
            </a:r>
            <a:r>
              <a:rPr lang="en" sz="1100">
                <a:solidFill>
                  <a:schemeClr val="lt1"/>
                </a:solidFill>
                <a:latin typeface="Times New Roman"/>
                <a:ea typeface="Times New Roman"/>
                <a:cs typeface="Times New Roman"/>
                <a:sym typeface="Times New Roman"/>
              </a:rPr>
              <a:t> associate with JavaScript the most. It is widely associated with popular languages like JavaScript, Python, HTML, and CSS due to its permissiveness and minimal restrictions.</a:t>
            </a:r>
            <a:endParaRPr sz="1100">
              <a:solidFill>
                <a:schemeClr val="lt1"/>
              </a:solidFill>
              <a:latin typeface="Times New Roman"/>
              <a:ea typeface="Times New Roman"/>
              <a:cs typeface="Times New Roman"/>
              <a:sym typeface="Times New Roman"/>
            </a:endParaRPr>
          </a:p>
          <a:p>
            <a:pPr marL="228600" lvl="0" indent="-184150" algn="l" rtl="0">
              <a:spcBef>
                <a:spcPts val="0"/>
              </a:spcBef>
              <a:spcAft>
                <a:spcPts val="0"/>
              </a:spcAft>
              <a:buClr>
                <a:schemeClr val="lt1"/>
              </a:buClr>
              <a:buSzPts val="1100"/>
              <a:buFont typeface="Times New Roman"/>
              <a:buChar char="-"/>
            </a:pPr>
            <a:r>
              <a:rPr lang="en" sz="1100" b="1">
                <a:solidFill>
                  <a:schemeClr val="lt1"/>
                </a:solidFill>
                <a:latin typeface="Times New Roman"/>
                <a:ea typeface="Times New Roman"/>
                <a:cs typeface="Times New Roman"/>
                <a:sym typeface="Times New Roman"/>
              </a:rPr>
              <a:t>GPL-3.0 and GPL-2.0 Licenses</a:t>
            </a:r>
            <a:r>
              <a:rPr lang="en" sz="1100">
                <a:solidFill>
                  <a:schemeClr val="lt1"/>
                </a:solidFill>
                <a:latin typeface="Times New Roman"/>
                <a:ea typeface="Times New Roman"/>
                <a:cs typeface="Times New Roman"/>
                <a:sym typeface="Times New Roman"/>
              </a:rPr>
              <a:t> are more prevalent in languages like C and C++, for valuing strong copyleft protections to remain open-source.</a:t>
            </a:r>
            <a:endParaRPr sz="1100">
              <a:solidFill>
                <a:schemeClr val="lt1"/>
              </a:solidFill>
              <a:latin typeface="Times New Roman"/>
              <a:ea typeface="Times New Roman"/>
              <a:cs typeface="Times New Roman"/>
              <a:sym typeface="Times New Roman"/>
            </a:endParaRPr>
          </a:p>
          <a:p>
            <a:pPr marL="228600" lvl="0" indent="-184150" algn="l" rtl="0">
              <a:spcBef>
                <a:spcPts val="0"/>
              </a:spcBef>
              <a:spcAft>
                <a:spcPts val="0"/>
              </a:spcAft>
              <a:buClr>
                <a:schemeClr val="lt1"/>
              </a:buClr>
              <a:buSzPts val="1100"/>
              <a:buFont typeface="Times New Roman"/>
              <a:buChar char="-"/>
            </a:pPr>
            <a:r>
              <a:rPr lang="en" sz="1100" b="1">
                <a:solidFill>
                  <a:schemeClr val="lt1"/>
                </a:solidFill>
                <a:latin typeface="Times New Roman"/>
                <a:ea typeface="Times New Roman"/>
                <a:cs typeface="Times New Roman"/>
                <a:sym typeface="Times New Roman"/>
              </a:rPr>
              <a:t>Apache-2.0 License</a:t>
            </a:r>
            <a:r>
              <a:rPr lang="en" sz="1100">
                <a:solidFill>
                  <a:schemeClr val="lt1"/>
                </a:solidFill>
                <a:latin typeface="Times New Roman"/>
                <a:ea typeface="Times New Roman"/>
                <a:cs typeface="Times New Roman"/>
                <a:sym typeface="Times New Roman"/>
              </a:rPr>
              <a:t> is popular among projects written in Java, particularly in enterprise-level as it offers strong legal protection.</a:t>
            </a:r>
            <a:endParaRPr sz="1100">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endParaRPr sz="1100">
              <a:solidFill>
                <a:schemeClr val="lt1"/>
              </a:solidFill>
              <a:latin typeface="Times New Roman"/>
              <a:ea typeface="Times New Roman"/>
              <a:cs typeface="Times New Roman"/>
              <a:sym typeface="Times New Roman"/>
            </a:endParaRPr>
          </a:p>
        </p:txBody>
      </p:sp>
      <p:sp>
        <p:nvSpPr>
          <p:cNvPr id="710" name="Google Shape;710;p73"/>
          <p:cNvSpPr/>
          <p:nvPr/>
        </p:nvSpPr>
        <p:spPr>
          <a:xfrm>
            <a:off x="3695700" y="3482350"/>
            <a:ext cx="205750" cy="403850"/>
          </a:xfrm>
          <a:custGeom>
            <a:avLst/>
            <a:gdLst/>
            <a:ahLst/>
            <a:cxnLst/>
            <a:rect l="l" t="t" r="r" b="b"/>
            <a:pathLst>
              <a:path w="8230" h="16154" extrusionOk="0">
                <a:moveTo>
                  <a:pt x="7620" y="0"/>
                </a:moveTo>
                <a:lnTo>
                  <a:pt x="0" y="9144"/>
                </a:lnTo>
                <a:lnTo>
                  <a:pt x="8230" y="16154"/>
                </a:lnTo>
                <a:lnTo>
                  <a:pt x="5486" y="9144"/>
                </a:lnTo>
                <a:close/>
              </a:path>
            </a:pathLst>
          </a:custGeom>
          <a:solidFill>
            <a:schemeClr val="lt2"/>
          </a:solidFill>
          <a:ln w="9525" cap="flat" cmpd="sng">
            <a:solidFill>
              <a:schemeClr val="dk2"/>
            </a:solidFill>
            <a:prstDash val="solid"/>
            <a:round/>
            <a:headEnd type="none" w="med" len="med"/>
            <a:tailEnd type="none" w="med" len="med"/>
          </a:ln>
        </p:spPr>
      </p:sp>
      <p:sp>
        <p:nvSpPr>
          <p:cNvPr id="711" name="Google Shape;711;p73"/>
          <p:cNvSpPr/>
          <p:nvPr/>
        </p:nvSpPr>
        <p:spPr>
          <a:xfrm>
            <a:off x="3752550" y="1036325"/>
            <a:ext cx="182875" cy="518150"/>
          </a:xfrm>
          <a:custGeom>
            <a:avLst/>
            <a:gdLst/>
            <a:ahLst/>
            <a:cxnLst/>
            <a:rect l="l" t="t" r="r" b="b"/>
            <a:pathLst>
              <a:path w="7315" h="20726" extrusionOk="0">
                <a:moveTo>
                  <a:pt x="0" y="0"/>
                </a:moveTo>
                <a:lnTo>
                  <a:pt x="7315" y="3048"/>
                </a:lnTo>
                <a:lnTo>
                  <a:pt x="305" y="20726"/>
                </a:lnTo>
                <a:lnTo>
                  <a:pt x="3353" y="5791"/>
                </a:lnTo>
                <a:close/>
              </a:path>
            </a:pathLst>
          </a:custGeom>
          <a:solidFill>
            <a:schemeClr val="lt2"/>
          </a:solidFill>
          <a:ln w="9525" cap="flat" cmpd="sng">
            <a:solidFill>
              <a:schemeClr val="dk2"/>
            </a:solidFill>
            <a:prstDash val="solid"/>
            <a:round/>
            <a:headEnd type="none" w="med" len="med"/>
            <a:tailEnd type="none" w="med" len="med"/>
          </a:ln>
        </p:spPr>
      </p:sp>
    </p:spTree>
  </p:cSld>
  <p:clrMapOvr>
    <a:masterClrMapping/>
  </p:clrMapOvr>
</p:sld>
</file>

<file path=ppt/theme/theme1.xml><?xml version="1.0" encoding="utf-8"?>
<a:theme xmlns:a="http://schemas.openxmlformats.org/drawingml/2006/main" name="Tech Startup XL by Slidesgo">
  <a:themeElements>
    <a:clrScheme name="Simple Light">
      <a:dk1>
        <a:srgbClr val="000000"/>
      </a:dk1>
      <a:lt1>
        <a:srgbClr val="FFFFFF"/>
      </a:lt1>
      <a:dk2>
        <a:srgbClr val="595959"/>
      </a:dk2>
      <a:lt2>
        <a:srgbClr val="EEEEEE"/>
      </a:lt2>
      <a:accent1>
        <a:srgbClr val="88D3CE"/>
      </a:accent1>
      <a:accent2>
        <a:srgbClr val="423864"/>
      </a:accent2>
      <a:accent3>
        <a:srgbClr val="78909C"/>
      </a:accent3>
      <a:accent4>
        <a:srgbClr val="88D3CE"/>
      </a:accent4>
      <a:accent5>
        <a:srgbClr val="0097A7"/>
      </a:accent5>
      <a:accent6>
        <a:srgbClr val="423864"/>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2474</Words>
  <Application>Microsoft Macintosh PowerPoint</Application>
  <PresentationFormat>On-screen Show (16:9)</PresentationFormat>
  <Paragraphs>192</Paragraphs>
  <Slides>18</Slides>
  <Notes>18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Fira Sans Extra Condensed</vt:lpstr>
      <vt:lpstr>Livvic</vt:lpstr>
      <vt:lpstr>Times New Roman</vt:lpstr>
      <vt:lpstr>Squada One</vt:lpstr>
      <vt:lpstr>Fira Sans Extra Condensed Medium</vt:lpstr>
      <vt:lpstr>Roboto Condensed Light</vt:lpstr>
      <vt:lpstr>Arial</vt:lpstr>
      <vt:lpstr>Roboto</vt:lpstr>
      <vt:lpstr>Roboto Condensed</vt:lpstr>
      <vt:lpstr>Helvetica Neue</vt:lpstr>
      <vt:lpstr>Tech Startup XL by Slidesgo</vt:lpstr>
      <vt:lpstr>Will TuringBots replace human software developers?</vt:lpstr>
      <vt:lpstr>Executive Summary </vt:lpstr>
      <vt:lpstr>Data Cleaning</vt:lpstr>
      <vt:lpstr>Methodology and Data Overview</vt:lpstr>
      <vt:lpstr>Methodology and Data Overview</vt:lpstr>
      <vt:lpstr>Data Cleaning</vt:lpstr>
      <vt:lpstr>Timeline Analysis</vt:lpstr>
      <vt:lpstr>Programming Language and Licenses Analysis</vt:lpstr>
      <vt:lpstr>Programming Language and Licenses Analysis</vt:lpstr>
      <vt:lpstr>Most popular technology and repositories analysis</vt:lpstr>
      <vt:lpstr>Most popular technology and repositories analysis</vt:lpstr>
      <vt:lpstr>Data Science/AI Projects Analysis</vt:lpstr>
      <vt:lpstr>Commit Reasons Analysis</vt:lpstr>
      <vt:lpstr>Prolific Committers Analysis</vt:lpstr>
      <vt:lpstr>Subject and Message uniqueness analysis</vt:lpstr>
      <vt:lpstr>Subject and Message uniqueness analysis</vt:lpstr>
      <vt:lpstr>Subject and Message uniqueness analysis</vt:lpstr>
      <vt:lpstr>Conclusions and actionable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 TuringBots replace human software developers?</dc:title>
  <cp:lastModifiedBy>Kenny Wang</cp:lastModifiedBy>
  <cp:revision>1</cp:revision>
  <dcterms:modified xsi:type="dcterms:W3CDTF">2024-12-03T01:07:41Z</dcterms:modified>
</cp:coreProperties>
</file>