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ek1+HxRnjLMypd8LTwjKgEpv5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DFF5964-CC9B-44EE-AA09-6A17C9E824FA}">
  <a:tblStyle styleId="{7DFF5964-CC9B-44EE-AA09-6A17C9E824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8782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DAM </a:t>
            </a:r>
            <a:r>
              <a:rPr lang="es-ES" dirty="0" smtClean="0"/>
              <a:t>2019-2020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1065178" y="2023903"/>
            <a:ext cx="1006481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7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Proyecto </a:t>
            </a:r>
            <a:r>
              <a:rPr lang="es-ES" sz="7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Proled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DAM </a:t>
            </a:r>
            <a:r>
              <a:rPr lang="es-ES" sz="4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2019 - 2020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idx="1"/>
          </p:nvPr>
        </p:nvSpPr>
        <p:spPr>
          <a:xfrm>
            <a:off x="1097281" y="1770611"/>
            <a:ext cx="6168044" cy="409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4800" dirty="0">
              <a:latin typeface="Arial"/>
              <a:ea typeface="Arial"/>
              <a:cs typeface="Arial"/>
              <a:sym typeface="Arial"/>
            </a:endParaRPr>
          </a:p>
          <a:p>
            <a:pPr marL="91440" lvl="0" indent="-304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800"/>
              <a:buChar char=" "/>
            </a:pPr>
            <a:r>
              <a:rPr lang="es-ES" sz="4800" dirty="0">
                <a:latin typeface="Arial"/>
                <a:ea typeface="Arial"/>
                <a:cs typeface="Arial"/>
                <a:sym typeface="Arial"/>
              </a:rPr>
              <a:t>¿Quiénes somos?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800"/>
              <a:buNone/>
            </a:pPr>
            <a:endParaRPr sz="4800" dirty="0">
              <a:latin typeface="Arial"/>
              <a:ea typeface="Arial"/>
              <a:cs typeface="Arial"/>
              <a:sym typeface="Arial"/>
            </a:endParaRPr>
          </a:p>
          <a:p>
            <a:pPr marL="91440" lvl="0" indent="-304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800"/>
              <a:buChar char=" "/>
            </a:pPr>
            <a:r>
              <a:rPr lang="es-ES" sz="4800" dirty="0">
                <a:latin typeface="Arial"/>
                <a:ea typeface="Arial"/>
                <a:cs typeface="Arial"/>
                <a:sym typeface="Arial"/>
              </a:rPr>
              <a:t>¿Qué es </a:t>
            </a:r>
            <a:r>
              <a:rPr lang="es-ES" sz="4800" dirty="0" err="1" smtClean="0">
                <a:latin typeface="Arial"/>
                <a:ea typeface="Arial"/>
                <a:cs typeface="Arial"/>
                <a:sym typeface="Arial"/>
              </a:rPr>
              <a:t>Proled</a:t>
            </a:r>
            <a:r>
              <a:rPr lang="es-ES" sz="4800" dirty="0" smtClean="0">
                <a:latin typeface="Arial"/>
                <a:ea typeface="Arial"/>
                <a:cs typeface="Arial"/>
                <a:sym typeface="Arial"/>
              </a:rPr>
              <a:t>?</a:t>
            </a:r>
            <a:endParaRPr sz="4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DAM </a:t>
            </a:r>
            <a:r>
              <a:rPr lang="es-ES" dirty="0" smtClean="0"/>
              <a:t>2019-2020</a:t>
            </a:r>
            <a:endParaRPr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147666" y="430229"/>
            <a:ext cx="1006481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Proled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3"/>
          <p:cNvGraphicFramePr/>
          <p:nvPr>
            <p:extLst>
              <p:ext uri="{D42A27DB-BD31-4B8C-83A1-F6EECF244321}">
                <p14:modId xmlns:p14="http://schemas.microsoft.com/office/powerpoint/2010/main" val="2910544873"/>
              </p:ext>
            </p:extLst>
          </p:nvPr>
        </p:nvGraphicFramePr>
        <p:xfrm>
          <a:off x="1120796" y="1791080"/>
          <a:ext cx="9953600" cy="3758250"/>
        </p:xfrm>
        <a:graphic>
          <a:graphicData uri="http://schemas.openxmlformats.org/drawingml/2006/table">
            <a:tbl>
              <a:tblPr firstRow="1" bandRow="1">
                <a:noFill/>
                <a:tableStyleId>{7DFF5964-CC9B-44EE-AA09-6A17C9E824FA}</a:tableStyleId>
              </a:tblPr>
              <a:tblGrid>
                <a:gridCol w="3060025"/>
                <a:gridCol w="6893575"/>
              </a:tblGrid>
              <a:tr h="75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dirty="0"/>
                        <a:t>Servicio de alojamiento web donde almacenamos los proyectos mediante el sistema de control de versiones GIT.</a:t>
                      </a:r>
                      <a:endParaRPr sz="1800" b="0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75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Software de control de versiones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  <a:tr h="75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Conjunto de metodologías para el desarrollo de proyectos que precisan de una especial rapidez y flexibilidad en su proceso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  <a:tr h="75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Herramienta de comunicación en equipo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  <a:tr h="75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de administración de proyectos con interfaz web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086" y="3356992"/>
            <a:ext cx="965137" cy="5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9766" y="4869160"/>
            <a:ext cx="1867778" cy="57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9591" y="2604200"/>
            <a:ext cx="1373347" cy="5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6">
            <a:alphaModFix/>
          </a:blip>
          <a:srcRect t="19686" b="25379"/>
          <a:stretch/>
        </p:blipFill>
        <p:spPr>
          <a:xfrm>
            <a:off x="1563735" y="4077072"/>
            <a:ext cx="2139838" cy="660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1130009" y="514704"/>
            <a:ext cx="1008247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 de gestión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s-ES" dirty="0"/>
              <a:t>DAM 2019-2020</a:t>
            </a:r>
            <a:endParaRPr lang="es-ES"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5364" y="1809728"/>
            <a:ext cx="1996583" cy="66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s-ES" dirty="0"/>
              <a:t>DAM 2019-2020</a:t>
            </a:r>
            <a:endParaRPr lang="es-ES" dirty="0"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263352" y="260648"/>
            <a:ext cx="5832648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None/>
            </a:pPr>
            <a:r>
              <a:rPr lang="es-ES" sz="6000" dirty="0">
                <a:latin typeface="Arial"/>
                <a:ea typeface="Arial"/>
                <a:cs typeface="Arial"/>
                <a:sym typeface="Arial"/>
              </a:rPr>
              <a:t>Versión 1.0</a:t>
            </a:r>
            <a:endParaRPr sz="6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13360" r="31844" b="14475"/>
          <a:stretch/>
        </p:blipFill>
        <p:spPr bwMode="auto">
          <a:xfrm>
            <a:off x="5735960" y="404662"/>
            <a:ext cx="5832648" cy="57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5"/>
          <p:cNvGraphicFramePr/>
          <p:nvPr>
            <p:extLst>
              <p:ext uri="{D42A27DB-BD31-4B8C-83A1-F6EECF244321}">
                <p14:modId xmlns:p14="http://schemas.microsoft.com/office/powerpoint/2010/main" val="2955305870"/>
              </p:ext>
            </p:extLst>
          </p:nvPr>
        </p:nvGraphicFramePr>
        <p:xfrm>
          <a:off x="1143905" y="2147362"/>
          <a:ext cx="9999525" cy="2129755"/>
        </p:xfrm>
        <a:graphic>
          <a:graphicData uri="http://schemas.openxmlformats.org/drawingml/2006/table">
            <a:tbl>
              <a:tblPr firstRow="1" bandRow="1">
                <a:noFill/>
                <a:tableStyleId>{7DFF5964-CC9B-44EE-AA09-6A17C9E824FA}</a:tableStyleId>
              </a:tblPr>
              <a:tblGrid>
                <a:gridCol w="2519275"/>
                <a:gridCol w="7480250"/>
              </a:tblGrid>
              <a:tr h="1209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React</a:t>
                      </a:r>
                      <a:r>
                        <a:rPr lang="es-ES" sz="1800" b="1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s-ES" sz="1800" b="1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Native</a:t>
                      </a:r>
                      <a:r>
                        <a:rPr lang="es-ES" sz="1800" b="1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s-ES" sz="18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es un </a:t>
                      </a:r>
                      <a:r>
                        <a:rPr lang="es-ES" sz="1800" b="1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framework</a:t>
                      </a:r>
                      <a:r>
                        <a:rPr lang="es-ES" sz="18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de programación de aplicaciones nativas multiplataforma que está basado en </a:t>
                      </a:r>
                      <a:r>
                        <a:rPr lang="es-ES" sz="1800" b="1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JavaScript</a:t>
                      </a:r>
                      <a:r>
                        <a:rPr lang="es-ES" sz="18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y </a:t>
                      </a:r>
                      <a:r>
                        <a:rPr lang="es-ES" sz="1800" b="1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ReactJS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920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dirty="0" smtClean="0"/>
                        <a:t>HTML</a:t>
                      </a:r>
                      <a:r>
                        <a:rPr lang="es-ES" sz="1800" dirty="0" smtClean="0"/>
                        <a:t>: </a:t>
                      </a:r>
                      <a:r>
                        <a:rPr lang="es-ES" sz="1800" b="0" i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 organizar y estructurar la información en la App.</a:t>
                      </a:r>
                      <a:endParaRPr lang="es-ES" sz="1800" dirty="0" smtClean="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i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CSS</a:t>
                      </a:r>
                      <a:r>
                        <a:rPr lang="es-ES" sz="1800" b="0" i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Para dar estilos al contenido.</a:t>
                      </a:r>
                      <a:endParaRPr lang="es-ES" sz="1800" dirty="0" smtClean="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i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JavaScript</a:t>
                      </a:r>
                      <a:r>
                        <a:rPr lang="es-ES" sz="1800" b="0" i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Para crear interactividad con el usuario.</a:t>
                      </a:r>
                      <a:endParaRPr lang="es-ES" sz="1800" dirty="0" smtClean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t="25625" b="27206"/>
          <a:stretch/>
        </p:blipFill>
        <p:spPr>
          <a:xfrm>
            <a:off x="1580058" y="3429000"/>
            <a:ext cx="1659476" cy="78274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1212980" y="499775"/>
            <a:ext cx="999950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 cliente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s-ES" dirty="0"/>
              <a:t>DAM 2019-2020</a:t>
            </a:r>
            <a:endParaRPr lang="es-ES" dirty="0"/>
          </a:p>
        </p:txBody>
      </p:sp>
      <p:sp>
        <p:nvSpPr>
          <p:cNvPr id="150" name="Google Shape;150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36" y="2239642"/>
            <a:ext cx="936104" cy="1000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6"/>
          <p:cNvGraphicFramePr/>
          <p:nvPr>
            <p:extLst>
              <p:ext uri="{D42A27DB-BD31-4B8C-83A1-F6EECF244321}">
                <p14:modId xmlns:p14="http://schemas.microsoft.com/office/powerpoint/2010/main" val="2018171938"/>
              </p:ext>
            </p:extLst>
          </p:nvPr>
        </p:nvGraphicFramePr>
        <p:xfrm>
          <a:off x="1693865" y="2249337"/>
          <a:ext cx="9181775" cy="3193425"/>
        </p:xfrm>
        <a:graphic>
          <a:graphicData uri="http://schemas.openxmlformats.org/drawingml/2006/table">
            <a:tbl>
              <a:tblPr firstRow="1" bandRow="1">
                <a:noFill/>
                <a:tableStyleId>{7DFF5964-CC9B-44EE-AA09-6A17C9E824FA}</a:tableStyleId>
              </a:tblPr>
              <a:tblGrid>
                <a:gridCol w="3475150"/>
                <a:gridCol w="5706625"/>
              </a:tblGrid>
              <a:tr h="106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Librería de JavaScript para aplicaciones web en tiempo real que permite la comunicación bidireccional en tiempo real entre clientes web y servidores.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  <a:tr h="106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Entorno en tiempo de ejecución multiplataforma, de código abierto, para la capa del servidor 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  <a:tr h="106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plataforma con servicio de computación en la Nube que soporta distintos lenguajes de programación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l="14277" t="81732" r="13588"/>
          <a:stretch/>
        </p:blipFill>
        <p:spPr>
          <a:xfrm>
            <a:off x="2154743" y="4546761"/>
            <a:ext cx="2716733" cy="68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4">
            <a:alphaModFix/>
          </a:blip>
          <a:srcRect t="18005" b="23336"/>
          <a:stretch/>
        </p:blipFill>
        <p:spPr>
          <a:xfrm>
            <a:off x="2352539" y="2477651"/>
            <a:ext cx="2242182" cy="61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51070" y="3402926"/>
            <a:ext cx="1445130" cy="88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1194317" y="482773"/>
            <a:ext cx="100181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 servidor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s-ES" dirty="0"/>
              <a:t>DAM 2019-2020</a:t>
            </a:r>
            <a:endParaRPr lang="es-ES" dirty="0"/>
          </a:p>
        </p:txBody>
      </p:sp>
      <p:sp>
        <p:nvSpPr>
          <p:cNvPr id="161" name="Google Shape;161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s-ES" dirty="0"/>
              <a:t>DAM 2019-2020</a:t>
            </a:r>
            <a:endParaRPr lang="es-ES" dirty="0"/>
          </a:p>
        </p:txBody>
      </p:sp>
      <p:sp>
        <p:nvSpPr>
          <p:cNvPr id="167" name="Google Shape;167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graphicFrame>
        <p:nvGraphicFramePr>
          <p:cNvPr id="168" name="Google Shape;168;p7"/>
          <p:cNvGraphicFramePr/>
          <p:nvPr>
            <p:extLst>
              <p:ext uri="{D42A27DB-BD31-4B8C-83A1-F6EECF244321}">
                <p14:modId xmlns:p14="http://schemas.microsoft.com/office/powerpoint/2010/main" val="3542188576"/>
              </p:ext>
            </p:extLst>
          </p:nvPr>
        </p:nvGraphicFramePr>
        <p:xfrm>
          <a:off x="1345285" y="2005847"/>
          <a:ext cx="9627525" cy="4015441"/>
        </p:xfrm>
        <a:graphic>
          <a:graphicData uri="http://schemas.openxmlformats.org/drawingml/2006/table">
            <a:tbl>
              <a:tblPr firstRow="1" bandRow="1">
                <a:noFill/>
                <a:tableStyleId>{7DFF5964-CC9B-44EE-AA09-6A17C9E824FA}</a:tableStyleId>
              </a:tblPr>
              <a:tblGrid>
                <a:gridCol w="3364075"/>
                <a:gridCol w="6263450"/>
              </a:tblGrid>
              <a:tr h="132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dirty="0" smtClean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/>
                        <a:t>ESP32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ESP32 es la denominación de una familia de chips </a:t>
                      </a:r>
                      <a:r>
                        <a:rPr lang="es-ES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SoC</a:t>
                      </a:r>
                      <a:r>
                        <a:rPr lang="es-ES" sz="18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de bajo costo y consumo de energía, con tecnología </a:t>
                      </a:r>
                      <a:r>
                        <a:rPr lang="es-ES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Wi</a:t>
                      </a:r>
                      <a:r>
                        <a:rPr lang="es-ES" sz="18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-Fi y Bluetooth de modo dual integrada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132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dirty="0" smtClean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/>
                        <a:t>Panel </a:t>
                      </a:r>
                      <a:r>
                        <a:rPr lang="es-ES" sz="1800" dirty="0" err="1" smtClean="0"/>
                        <a:t>led</a:t>
                      </a:r>
                      <a:r>
                        <a:rPr lang="es-ES" sz="1800" dirty="0" smtClean="0"/>
                        <a:t> 16x16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La pantalla pixel LED de 160x160mm consta de 256 pixel RGB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10893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Amazon Web </a:t>
                      </a:r>
                      <a:r>
                        <a:rPr lang="es-ES" sz="1800" b="0" i="0" u="none" strike="noStrike" cap="none" dirty="0" err="1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Services</a:t>
                      </a:r>
                      <a:r>
                        <a:rPr lang="es-ES" sz="1800" b="0" i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es una colección de servicios de computación en la nube pública que en conjunto forman una plataforma de computación en la nube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72" name="Google Shape;172;p7"/>
          <p:cNvSpPr txBox="1"/>
          <p:nvPr/>
        </p:nvSpPr>
        <p:spPr>
          <a:xfrm>
            <a:off x="1190787" y="475020"/>
            <a:ext cx="1006481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  <a:endParaRPr sz="6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132856"/>
            <a:ext cx="1505744" cy="107660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56" y="3573016"/>
            <a:ext cx="1543064" cy="100994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38" y="5085184"/>
            <a:ext cx="1150620" cy="685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259</TotalTime>
  <Words>258</Words>
  <Application>Microsoft Office PowerPoint</Application>
  <PresentationFormat>Personalizado</PresentationFormat>
  <Paragraphs>51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Presentación de PowerPoint</vt:lpstr>
      <vt:lpstr>Presentación de PowerPoint</vt:lpstr>
      <vt:lpstr>Presentación de PowerPoint</vt:lpstr>
      <vt:lpstr>Versión 1.0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</dc:creator>
  <cp:lastModifiedBy>Ion</cp:lastModifiedBy>
  <cp:revision>13</cp:revision>
  <dcterms:created xsi:type="dcterms:W3CDTF">2019-05-30T16:42:39Z</dcterms:created>
  <dcterms:modified xsi:type="dcterms:W3CDTF">2020-06-07T15:42:12Z</dcterms:modified>
</cp:coreProperties>
</file>