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6" r:id="rId11"/>
    <p:sldId id="269" r:id="rId12"/>
    <p:sldId id="264" r:id="rId13"/>
    <p:sldId id="265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B77C2-DE9C-4A05-B1C0-0DBD6979B6F2}" type="datetimeFigureOut">
              <a:rPr lang="en-US" smtClean="0"/>
              <a:t>11/3/2016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B7FDA-98F0-4F1F-9C97-C04C3A7BE53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643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B77C2-DE9C-4A05-B1C0-0DBD6979B6F2}" type="datetimeFigureOut">
              <a:rPr lang="en-US" smtClean="0"/>
              <a:t>11/3/2016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B7FDA-98F0-4F1F-9C97-C04C3A7BE5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830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B77C2-DE9C-4A05-B1C0-0DBD6979B6F2}" type="datetimeFigureOut">
              <a:rPr lang="en-US" smtClean="0"/>
              <a:t>11/3/2016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B7FDA-98F0-4F1F-9C97-C04C3A7BE5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86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B77C2-DE9C-4A05-B1C0-0DBD6979B6F2}" type="datetimeFigureOut">
              <a:rPr lang="en-US" smtClean="0"/>
              <a:t>11/3/2016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B7FDA-98F0-4F1F-9C97-C04C3A7BE5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903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B77C2-DE9C-4A05-B1C0-0DBD6979B6F2}" type="datetimeFigureOut">
              <a:rPr lang="en-US" smtClean="0"/>
              <a:t>11/3/2016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B7FDA-98F0-4F1F-9C97-C04C3A7BE53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302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B77C2-DE9C-4A05-B1C0-0DBD6979B6F2}" type="datetimeFigureOut">
              <a:rPr lang="en-US" smtClean="0"/>
              <a:t>11/3/2016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B7FDA-98F0-4F1F-9C97-C04C3A7BE5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459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B77C2-DE9C-4A05-B1C0-0DBD6979B6F2}" type="datetimeFigureOut">
              <a:rPr lang="en-US" smtClean="0"/>
              <a:t>11/3/2016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B7FDA-98F0-4F1F-9C97-C04C3A7BE5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616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B77C2-DE9C-4A05-B1C0-0DBD6979B6F2}" type="datetimeFigureOut">
              <a:rPr lang="en-US" smtClean="0"/>
              <a:t>11/3/2016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B7FDA-98F0-4F1F-9C97-C04C3A7BE5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255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B77C2-DE9C-4A05-B1C0-0DBD6979B6F2}" type="datetimeFigureOut">
              <a:rPr lang="en-US" smtClean="0"/>
              <a:t>11/3/2016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B7FDA-98F0-4F1F-9C97-C04C3A7BE5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8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66B77C2-DE9C-4A05-B1C0-0DBD6979B6F2}" type="datetimeFigureOut">
              <a:rPr lang="en-US" smtClean="0"/>
              <a:t>11/3/2016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BB7FDA-98F0-4F1F-9C97-C04C3A7BE5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840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B77C2-DE9C-4A05-B1C0-0DBD6979B6F2}" type="datetimeFigureOut">
              <a:rPr lang="en-US" smtClean="0"/>
              <a:t>11/3/2016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B7FDA-98F0-4F1F-9C97-C04C3A7BE5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77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66B77C2-DE9C-4A05-B1C0-0DBD6979B6F2}" type="datetimeFigureOut">
              <a:rPr lang="en-US" smtClean="0"/>
              <a:t>11/3/2016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BB7FDA-98F0-4F1F-9C97-C04C3A7BE53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669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stackoverflow.com/questions/10284708/android-make-animated-video-from-list-of-image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www.aforgenet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stackoverflow.com/questions/17674634/saving-and-reading-bitmaps-images-from-internal-memory-in-androi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jcodec.org/" TargetMode="External"/><Relationship Id="rId2" Type="http://schemas.openxmlformats.org/officeDocument/2006/relationships/hyperlink" Target="https://www.ffmpeg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android.com/guide/topics/graphics/drawable-animation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8365" y="704460"/>
            <a:ext cx="10801772" cy="3074438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>My Multi Purpose Connected Robot</a:t>
            </a:r>
            <a:br>
              <a:rPr lang="en-US" sz="5400" dirty="0"/>
            </a:br>
            <a:r>
              <a:rPr lang="en-US" sz="5400" dirty="0"/>
              <a:t>Midterm Demonstration</a:t>
            </a:r>
            <a:br>
              <a:rPr lang="en-US" sz="5400" dirty="0"/>
            </a:br>
            <a:r>
              <a:rPr lang="en-US" sz="5400" dirty="0"/>
              <a:t>November 3</a:t>
            </a:r>
            <a:r>
              <a:rPr lang="en-US" sz="5400" baseline="30000" dirty="0"/>
              <a:t>rd</a:t>
            </a:r>
            <a:r>
              <a:rPr lang="en-US" sz="5400" dirty="0"/>
              <a:t> – 2016</a:t>
            </a:r>
            <a:br>
              <a:rPr lang="en-US" sz="5400" dirty="0"/>
            </a:br>
            <a:r>
              <a:rPr lang="en-US" sz="5400" dirty="0"/>
              <a:t>Android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548926"/>
            <a:ext cx="10058400" cy="1143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156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Trials: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FFmpeg</a:t>
            </a:r>
            <a:r>
              <a:rPr lang="en-US" dirty="0"/>
              <a:t>:                                                                                     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906" y="1845734"/>
            <a:ext cx="4844000" cy="3657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319900"/>
            <a:ext cx="8074712" cy="381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062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Trials: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Ffmpeg:</a:t>
            </a:r>
          </a:p>
          <a:p>
            <a:r>
              <a:rPr lang="en-US" dirty="0"/>
              <a:t>Make one file </a:t>
            </a:r>
            <a:r>
              <a:rPr lang="en-US" b="1" dirty="0"/>
              <a:t>FfmpegController.java: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712486"/>
            <a:ext cx="6562725" cy="19248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637314"/>
            <a:ext cx="1062037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753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Trials: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Using Jcodec:</a:t>
            </a:r>
          </a:p>
          <a:p>
            <a:r>
              <a:rPr lang="en-US" dirty="0"/>
              <a:t>- I could use the Class </a:t>
            </a:r>
            <a:r>
              <a:rPr lang="en-US" dirty="0">
                <a:solidFill>
                  <a:srgbClr val="00B0F0"/>
                </a:solidFill>
              </a:rPr>
              <a:t>SequenceEncoder</a:t>
            </a:r>
            <a:r>
              <a:rPr lang="en-US" dirty="0"/>
              <a:t> to convert a series of images to a MP4 Video: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More documentation here: </a:t>
            </a:r>
            <a:r>
              <a:rPr lang="en-US" dirty="0">
                <a:hlinkClick r:id="rId2"/>
              </a:rPr>
              <a:t>http://stackoverflow.com/questions/10284708/android-make-animated-video-from-list-of-images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697" y="2775215"/>
            <a:ext cx="6796418" cy="216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995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Trials: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Drawable Animation:</a:t>
            </a:r>
          </a:p>
          <a:p>
            <a:r>
              <a:rPr lang="en-US" dirty="0"/>
              <a:t>.xml file:</a:t>
            </a:r>
          </a:p>
          <a:p>
            <a:r>
              <a:rPr lang="en-US" dirty="0"/>
              <a:t>Example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34" y="3385457"/>
            <a:ext cx="789622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97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Trials: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Drawable Animation:</a:t>
            </a:r>
          </a:p>
          <a:p>
            <a:r>
              <a:rPr lang="en-US" dirty="0"/>
              <a:t>Function: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205" y="2210578"/>
            <a:ext cx="6686550" cy="365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215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/>
              <a:t>New Approach and better strategy: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Last minute idea:</a:t>
            </a:r>
          </a:p>
          <a:p>
            <a:r>
              <a:rPr lang="en-US" sz="2400" dirty="0"/>
              <a:t>Why to do the whole thing on the Android side? Why not on the server side?</a:t>
            </a:r>
          </a:p>
          <a:p>
            <a:r>
              <a:rPr lang="en-US" sz="2400" dirty="0"/>
              <a:t>Fast and easy.</a:t>
            </a:r>
          </a:p>
          <a:p>
            <a:r>
              <a:rPr lang="en-US" sz="3200" dirty="0"/>
              <a:t>Design:</a:t>
            </a:r>
          </a:p>
          <a:p>
            <a:r>
              <a:rPr lang="en-US" sz="2400" dirty="0"/>
              <a:t>-</a:t>
            </a:r>
            <a:r>
              <a:rPr lang="en-US" sz="3200" dirty="0"/>
              <a:t> </a:t>
            </a:r>
            <a:r>
              <a:rPr lang="en-US" sz="2400" dirty="0"/>
              <a:t>Start Recording -&gt; Send command to the server to start populating images</a:t>
            </a:r>
          </a:p>
          <a:p>
            <a:r>
              <a:rPr lang="en-US" sz="2400" dirty="0"/>
              <a:t>- Stop Recording -&gt; Send command to create the video and send it back</a:t>
            </a:r>
          </a:p>
        </p:txBody>
      </p:sp>
    </p:spTree>
    <p:extLst>
      <p:ext uri="{BB962C8B-B14F-4D97-AF65-F5344CB8AC3E}">
        <p14:creationId xmlns:p14="http://schemas.microsoft.com/office/powerpoint/2010/main" val="3722197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Approach and better strategy: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- The main part of it comes from the open source </a:t>
            </a:r>
          </a:p>
          <a:p>
            <a:r>
              <a:rPr lang="en-US" dirty="0"/>
              <a:t>project AForge.Net which is a is a C# framework </a:t>
            </a:r>
          </a:p>
          <a:p>
            <a:r>
              <a:rPr lang="en-US" dirty="0"/>
              <a:t>for Image processing and other stuff: </a:t>
            </a:r>
          </a:p>
          <a:p>
            <a:r>
              <a:rPr lang="en-US" dirty="0">
                <a:hlinkClick r:id="rId2"/>
              </a:rPr>
              <a:t>http://www.aforgenet.com/</a:t>
            </a:r>
            <a:endParaRPr lang="en-US" dirty="0"/>
          </a:p>
          <a:p>
            <a:endParaRPr lang="en-US" dirty="0"/>
          </a:p>
          <a:p>
            <a:r>
              <a:rPr lang="en-US" dirty="0"/>
              <a:t>- It has VideoFileWriter class </a:t>
            </a:r>
          </a:p>
          <a:p>
            <a:r>
              <a:rPr lang="en-US" dirty="0"/>
              <a:t>(A class for writing video files </a:t>
            </a:r>
          </a:p>
          <a:p>
            <a:r>
              <a:rPr lang="en-US" dirty="0"/>
              <a:t>with help of FFmpeg). 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215" y="1845734"/>
            <a:ext cx="5323049" cy="422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808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Approach and better strategy: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Send the whole file via UDP: ??????????????????????</a:t>
            </a:r>
          </a:p>
          <a:p>
            <a:r>
              <a:rPr lang="en-US" dirty="0"/>
              <a:t>I don’t know how, but I know that:</a:t>
            </a:r>
          </a:p>
          <a:p>
            <a:r>
              <a:rPr lang="en-US" dirty="0"/>
              <a:t>- I can convert the video to byte[]</a:t>
            </a:r>
          </a:p>
          <a:p>
            <a:r>
              <a:rPr lang="en-US" dirty="0"/>
              <a:t>- Break it to some ordered portions</a:t>
            </a:r>
          </a:p>
          <a:p>
            <a:r>
              <a:rPr lang="en-US" dirty="0"/>
              <a:t>- Iterate the series of packets and send each one by one</a:t>
            </a:r>
          </a:p>
          <a:p>
            <a:r>
              <a:rPr lang="en-US" dirty="0"/>
              <a:t>- Receive and re order the packets to one single byte[]</a:t>
            </a:r>
          </a:p>
          <a:p>
            <a:r>
              <a:rPr lang="en-US" dirty="0"/>
              <a:t>- Covert the byte[] to a video file</a:t>
            </a:r>
          </a:p>
          <a:p>
            <a:r>
              <a:rPr lang="en-US" dirty="0"/>
              <a:t>- Hurah!</a:t>
            </a:r>
          </a:p>
          <a:p>
            <a:r>
              <a:rPr lang="en-US" dirty="0"/>
              <a:t>It will as well be time consuming and there will be some packet lose and probably noise..</a:t>
            </a:r>
          </a:p>
        </p:txBody>
      </p:sp>
    </p:spTree>
    <p:extLst>
      <p:ext uri="{BB962C8B-B14F-4D97-AF65-F5344CB8AC3E}">
        <p14:creationId xmlns:p14="http://schemas.microsoft.com/office/powerpoint/2010/main" val="1268695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Bullet Points: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- What is MP-ConBot</a:t>
            </a:r>
          </a:p>
          <a:p>
            <a:r>
              <a:rPr lang="en-US" sz="3200" dirty="0"/>
              <a:t>- What does the original app do</a:t>
            </a:r>
          </a:p>
          <a:p>
            <a:r>
              <a:rPr lang="en-US" sz="3200" dirty="0"/>
              <a:t>- What is the proposed feature</a:t>
            </a:r>
          </a:p>
          <a:p>
            <a:r>
              <a:rPr lang="en-US" sz="3200" dirty="0"/>
              <a:t>- How far I am in implementing the new feature</a:t>
            </a:r>
          </a:p>
          <a:p>
            <a:r>
              <a:rPr lang="en-US" sz="3200" dirty="0"/>
              <a:t>- What is stopping me from completing the new feature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941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What is MP-ConBot?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- MP-Conbot is a UDP Client/Server system. </a:t>
            </a:r>
          </a:p>
          <a:p>
            <a:r>
              <a:rPr lang="en-US" sz="3200" dirty="0"/>
              <a:t>- Android App on the client side – Mobile Phone</a:t>
            </a:r>
          </a:p>
          <a:p>
            <a:r>
              <a:rPr lang="en-US" sz="3200" dirty="0"/>
              <a:t>- C# App on the server side – Console Application</a:t>
            </a:r>
          </a:p>
        </p:txBody>
      </p:sp>
    </p:spTree>
    <p:extLst>
      <p:ext uri="{BB962C8B-B14F-4D97-AF65-F5344CB8AC3E}">
        <p14:creationId xmlns:p14="http://schemas.microsoft.com/office/powerpoint/2010/main" val="2819667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135" y="286603"/>
            <a:ext cx="11028783" cy="1450757"/>
          </a:xfrm>
        </p:spPr>
        <p:txBody>
          <a:bodyPr>
            <a:noAutofit/>
          </a:bodyPr>
          <a:lstStyle/>
          <a:p>
            <a:r>
              <a:rPr lang="en-US" sz="6600" dirty="0"/>
              <a:t>What does the Original App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- Provides the ability to control the mobility of the bot</a:t>
            </a:r>
          </a:p>
          <a:p>
            <a:r>
              <a:rPr lang="en-US" sz="3200" dirty="0"/>
              <a:t>- Provides the ability to establish a live video stream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726" y="3181739"/>
            <a:ext cx="7847045" cy="278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63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177" y="286603"/>
            <a:ext cx="11243386" cy="1450757"/>
          </a:xfrm>
        </p:spPr>
        <p:txBody>
          <a:bodyPr>
            <a:noAutofit/>
          </a:bodyPr>
          <a:lstStyle/>
          <a:p>
            <a:r>
              <a:rPr lang="en-US" sz="6600" dirty="0"/>
              <a:t>What is the proposed feature?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- The ability to record what is being live streamed</a:t>
            </a:r>
          </a:p>
          <a:p>
            <a:r>
              <a:rPr lang="en-US" sz="3200" dirty="0"/>
              <a:t>- Start/Pause/Resume/Stop Recording</a:t>
            </a:r>
          </a:p>
          <a:p>
            <a:r>
              <a:rPr lang="en-US" sz="3200" dirty="0"/>
              <a:t>- The ability to list/show previous recorded videos</a:t>
            </a:r>
          </a:p>
          <a:p>
            <a:r>
              <a:rPr lang="en-US" sz="3200" dirty="0"/>
              <a:t>- The ability to play a selected video</a:t>
            </a:r>
          </a:p>
        </p:txBody>
      </p:sp>
    </p:spTree>
    <p:extLst>
      <p:ext uri="{BB962C8B-B14F-4D97-AF65-F5344CB8AC3E}">
        <p14:creationId xmlns:p14="http://schemas.microsoft.com/office/powerpoint/2010/main" val="1165784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20899"/>
          </a:xfrm>
        </p:spPr>
        <p:txBody>
          <a:bodyPr>
            <a:normAutofit/>
          </a:bodyPr>
          <a:lstStyle/>
          <a:p>
            <a:r>
              <a:rPr lang="en-US" sz="6600" dirty="0"/>
              <a:t>How to do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208" y="1838131"/>
            <a:ext cx="11513976" cy="3685591"/>
          </a:xfrm>
        </p:spPr>
        <p:txBody>
          <a:bodyPr/>
          <a:lstStyle/>
          <a:p>
            <a:r>
              <a:rPr lang="en-US" dirty="0"/>
              <a:t>             What originally is happening?</a:t>
            </a:r>
          </a:p>
          <a:p>
            <a:r>
              <a:rPr lang="en-US" dirty="0"/>
              <a:t>             </a:t>
            </a:r>
            <a:r>
              <a:rPr lang="en-US" dirty="0"/>
              <a:t>In Brief: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235" y="2724538"/>
            <a:ext cx="10291274" cy="239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641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do it?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What is a video? It is a population of images. </a:t>
            </a:r>
          </a:p>
          <a:p>
            <a:r>
              <a:rPr lang="en-US" dirty="0"/>
              <a:t>So I implemented a simple  state machine to populate recorded images on user selection: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218" y="2743200"/>
            <a:ext cx="7544454" cy="32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247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do it?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SaveToInternalStorage() Function: </a:t>
            </a:r>
            <a:r>
              <a:rPr lang="en-US" sz="1000" dirty="0">
                <a:hlinkClick r:id="rId2"/>
              </a:rPr>
              <a:t>http://stackoverflow.com/questions/17674634/saving-and-reading-bitmaps-images-from-internal-memory-in-android</a:t>
            </a:r>
            <a:r>
              <a:rPr lang="en-US" sz="1000" dirty="0"/>
              <a:t> </a:t>
            </a:r>
            <a:endParaRPr lang="en-US" sz="10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332654"/>
            <a:ext cx="8753475" cy="386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93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do it?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4100" dirty="0"/>
              <a:t>- I have the images series populated</a:t>
            </a:r>
          </a:p>
          <a:p>
            <a:r>
              <a:rPr lang="en-US" sz="4100" dirty="0"/>
              <a:t>- Could be an array of images but that is memory consuming</a:t>
            </a:r>
          </a:p>
          <a:p>
            <a:r>
              <a:rPr lang="en-US" sz="4100" dirty="0"/>
              <a:t>- Convert the population to a video file</a:t>
            </a:r>
          </a:p>
          <a:p>
            <a:r>
              <a:rPr lang="en-US" sz="4100" dirty="0"/>
              <a:t>- Using third party libraries:</a:t>
            </a:r>
          </a:p>
          <a:p>
            <a:pPr lvl="1"/>
            <a:r>
              <a:rPr lang="en-US" sz="3600" dirty="0"/>
              <a:t>FFMpeg</a:t>
            </a:r>
            <a:r>
              <a:rPr lang="en-US" sz="4400" dirty="0"/>
              <a:t>: </a:t>
            </a:r>
            <a:r>
              <a:rPr lang="en-US" sz="2200" b="1" dirty="0"/>
              <a:t>A complete, cross-platform solution to record, convert and stream audio and video. </a:t>
            </a:r>
            <a:r>
              <a:rPr lang="en-US" sz="2600" dirty="0">
                <a:hlinkClick r:id="rId2"/>
              </a:rPr>
              <a:t>https://www.ffmpeg.org/</a:t>
            </a:r>
            <a:endParaRPr lang="en-US" sz="2600" dirty="0"/>
          </a:p>
          <a:p>
            <a:pPr lvl="1"/>
            <a:r>
              <a:rPr lang="en-US" sz="3600" dirty="0"/>
              <a:t>JCodec</a:t>
            </a:r>
            <a:r>
              <a:rPr lang="en-US" sz="4400" dirty="0"/>
              <a:t> </a:t>
            </a:r>
            <a:r>
              <a:rPr lang="en-US" sz="2200" b="1" dirty="0"/>
              <a:t>JCodec is an open source pure java implementation of video and audio codecs and formats. </a:t>
            </a:r>
            <a:r>
              <a:rPr lang="en-US" sz="2600" dirty="0">
                <a:hlinkClick r:id="rId3"/>
              </a:rPr>
              <a:t>http://jcodec.org/</a:t>
            </a:r>
            <a:endParaRPr lang="en-US" sz="2600" dirty="0"/>
          </a:p>
          <a:p>
            <a:pPr lvl="1"/>
            <a:r>
              <a:rPr lang="en-US" sz="3300" dirty="0"/>
              <a:t>Drawable Animation </a:t>
            </a:r>
            <a:r>
              <a:rPr lang="en-US" sz="2200" b="1" dirty="0"/>
              <a:t>Lets you load a series of Drawable resources one after another to create an animation.  </a:t>
            </a:r>
            <a:r>
              <a:rPr lang="en-US" dirty="0">
                <a:hlinkClick r:id="rId4"/>
              </a:rPr>
              <a:t>https://developer.android.com/guide/topics/graphics/drawable-animation.html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44117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159</TotalTime>
  <Words>526</Words>
  <Application>Microsoft Office PowerPoint</Application>
  <PresentationFormat>Widescreen</PresentationFormat>
  <Paragraphs>87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Retrospect</vt:lpstr>
      <vt:lpstr>My Multi Purpose Connected Robot Midterm Demonstration November 3rd – 2016 Android Development</vt:lpstr>
      <vt:lpstr>Bullet Points:</vt:lpstr>
      <vt:lpstr>What is MP-ConBot? </vt:lpstr>
      <vt:lpstr>What does the Original App do?</vt:lpstr>
      <vt:lpstr>What is the proposed feature?</vt:lpstr>
      <vt:lpstr>How to do it?</vt:lpstr>
      <vt:lpstr>How to do it? (Continued)</vt:lpstr>
      <vt:lpstr>How to do it? (Continued)</vt:lpstr>
      <vt:lpstr>How to do it? (Continued)</vt:lpstr>
      <vt:lpstr>Trials:</vt:lpstr>
      <vt:lpstr>Trials: (Continued)</vt:lpstr>
      <vt:lpstr>Trials: (Continued)</vt:lpstr>
      <vt:lpstr>Trials: (Continued)</vt:lpstr>
      <vt:lpstr>Trials: (Continued)</vt:lpstr>
      <vt:lpstr>New Approach and better strategy:</vt:lpstr>
      <vt:lpstr>New Approach and better strategy:</vt:lpstr>
      <vt:lpstr>New Approach and better strategy: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Multi Purpose Connected Robot Midterm Demonstration November 3rd – 2016 Android Development</dc:title>
  <dc:creator>khalil khalaf</dc:creator>
  <cp:lastModifiedBy>khalil khalaf</cp:lastModifiedBy>
  <cp:revision>17</cp:revision>
  <dcterms:created xsi:type="dcterms:W3CDTF">2016-11-03T16:15:15Z</dcterms:created>
  <dcterms:modified xsi:type="dcterms:W3CDTF">2016-11-03T18:54:21Z</dcterms:modified>
</cp:coreProperties>
</file>