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5" r:id="rId20"/>
    <p:sldId id="276" r:id="rId21"/>
    <p:sldId id="279" r:id="rId22"/>
    <p:sldId id="278" r:id="rId23"/>
    <p:sldId id="280" r:id="rId24"/>
    <p:sldId id="282" r:id="rId25"/>
    <p:sldId id="281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AEB5E-C8C3-44C0-82AE-EA962C9F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933EB-FCBD-41B3-B13E-8D73BDB47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42393-2192-44CE-B39D-FBA53E56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64C3-EC3D-4022-92A7-212DECEF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87975-D023-4481-98D8-3543C59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6FF1-5625-466D-BD5D-AB282C83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15C40-70DE-47FD-97CA-D03CA58D9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A9FCC-C2EF-4550-A613-AE73D46C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F2190-CBF7-485B-BC0B-2869E00D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FA6CB-A4E1-420B-8F3C-F19C755F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3C506-3F58-4ADA-965A-B42D8091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57A35-91A3-4FDF-BEDA-7BE4F27C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C7A14-F178-41D4-B441-C4AF70CF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D6167-A3C6-4783-A735-A72ECD0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B24F5-CEDB-416E-B31E-C6BEB4BD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C3ABA-8F46-49A3-AA27-E235235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A117D-ED62-4BD9-947D-F7CB9E8B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85DAA-C58F-463C-88ED-746105DE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FABE-9359-4535-B444-D04F3FD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FCA3C-5E01-490A-8475-E1535AA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53F4F-7F58-4B4B-A803-ED1136F2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07237-5A41-4664-864A-AB02F1D8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7D370-516D-4E7B-BEB9-E65A848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870B-3A91-4A8C-8C81-4AB01CF7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A5F1-48DC-400E-B49E-B8138AB5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9F16-559C-40EF-B6C8-2BB4E086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A3370-AA72-4417-BAF4-4F42A31A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DFEC3-7A29-48AF-9A43-872B73E2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31A0D-1F9C-45D1-A545-1690E711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F91A0-8271-443D-80A6-70671DB8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3A423-852E-4C0A-BD62-211ADE6B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D776-7728-4999-9A4D-079CD562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D139B-2E38-43A1-BB65-960E9836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1EE0E-BD6D-411F-B9E7-55FA69E7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AEA1E-BF05-4845-A200-5324B10B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2E144-40EA-449A-951E-55CA6822E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DDF29-B75E-4D4C-BEDD-6F80CB5F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07F84-532C-43D9-9B70-32E277A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D9B906-3A33-4DF0-AB82-3D11B2C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73133-B8DB-4CF7-AC9A-B02BBCAF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1EB8C2-2FC4-447B-B480-80C6D7F1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8D924-AFA0-4174-9AFE-7CCAF0F4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43E37-E0A3-4684-BA70-93169D29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4948F-AC0E-41E9-8948-E6DDB37A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74DF7-8D5F-4E0C-B27E-6E025D25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91DCE-9948-4EFC-9B3A-42643FA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B294-98E5-4C3D-8767-BE948B0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AE19F-9F74-4A64-99FA-BDC1E226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A762E-EF80-40AE-A1DE-BCE1AEF4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1060B-4E4C-4DB3-A983-D0E4D3C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11E96-9F64-4037-AE6F-C32D6FE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5D9E9-E0AB-41C4-A972-030B347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775E3-90B3-4943-B9D0-B7AB6E93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DAA01-FCF0-418C-ACFA-886CFF621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9EBF2-3DC6-43A4-BBD0-80CEEF85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35149-F826-4AF9-866A-49A812AD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6EDB2-11F2-4ECC-9929-C13D1F8C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5F16E-A583-4360-A891-1D26C613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B7C1C5-1D52-4845-B01F-D6EA9DFD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F88FD-0A1B-44DA-8C9C-B2D7BBF3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9B06-48A7-448F-8CF8-177BBCF3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01BD-46B4-4452-8A6E-439CDCF432C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F88FA-BE90-4C8C-A884-B6F1A4AA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A3B1-97E3-4CF6-B9B0-A97A23A95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4741-79DD-4145-B901-637B7D1E7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D53BDFC-1150-4356-885C-B6292D0E8A94}"/>
              </a:ext>
            </a:extLst>
          </p:cNvPr>
          <p:cNvSpPr txBox="1"/>
          <p:nvPr/>
        </p:nvSpPr>
        <p:spPr>
          <a:xfrm>
            <a:off x="183976" y="133615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쿠팡</a:t>
            </a:r>
            <a:endParaRPr lang="ko-KR" altLang="en-US" sz="5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0A3E33-70F9-4C86-82BD-C390A4B4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90" y="1577513"/>
            <a:ext cx="377190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C5399D-CC30-4948-8894-44FE36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85" y="1577513"/>
            <a:ext cx="3895725" cy="476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7686171-8587-4A69-B952-3E397F8FD484}"/>
              </a:ext>
            </a:extLst>
          </p:cNvPr>
          <p:cNvSpPr/>
          <p:nvPr/>
        </p:nvSpPr>
        <p:spPr>
          <a:xfrm>
            <a:off x="3102108" y="3337306"/>
            <a:ext cx="1156996" cy="4042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0CA2A9-B6B0-43D7-91F5-299E394526EA}"/>
              </a:ext>
            </a:extLst>
          </p:cNvPr>
          <p:cNvSpPr/>
          <p:nvPr/>
        </p:nvSpPr>
        <p:spPr>
          <a:xfrm>
            <a:off x="8233944" y="3632747"/>
            <a:ext cx="1348594" cy="398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5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85DBE7-EF3C-4CAC-B906-D354BD53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71487"/>
            <a:ext cx="4267200" cy="591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C8A69-F5DB-46BF-B8A4-41BDE51AE826}"/>
              </a:ext>
            </a:extLst>
          </p:cNvPr>
          <p:cNvSpPr txBox="1"/>
          <p:nvPr/>
        </p:nvSpPr>
        <p:spPr>
          <a:xfrm>
            <a:off x="2528249" y="17765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FDF5C2-FDCC-4647-9A72-9BE914FF38F3}"/>
              </a:ext>
            </a:extLst>
          </p:cNvPr>
          <p:cNvCxnSpPr>
            <a:cxnSpLocks/>
          </p:cNvCxnSpPr>
          <p:nvPr/>
        </p:nvCxnSpPr>
        <p:spPr>
          <a:xfrm>
            <a:off x="7874371" y="1241073"/>
            <a:ext cx="945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79F1C1-636F-493F-941A-D07491D9FBEA}"/>
              </a:ext>
            </a:extLst>
          </p:cNvPr>
          <p:cNvCxnSpPr/>
          <p:nvPr/>
        </p:nvCxnSpPr>
        <p:spPr>
          <a:xfrm>
            <a:off x="7728155" y="205745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C0942A-BD54-4879-A03E-124B1BBD391A}"/>
              </a:ext>
            </a:extLst>
          </p:cNvPr>
          <p:cNvCxnSpPr/>
          <p:nvPr/>
        </p:nvCxnSpPr>
        <p:spPr>
          <a:xfrm>
            <a:off x="2887411" y="228981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D15CE5-DA28-48DC-8685-ECE9960BD6B2}"/>
              </a:ext>
            </a:extLst>
          </p:cNvPr>
          <p:cNvCxnSpPr/>
          <p:nvPr/>
        </p:nvCxnSpPr>
        <p:spPr>
          <a:xfrm>
            <a:off x="2887411" y="253779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61CD07-EDD2-48AB-910C-64FF2CAC4BBA}"/>
              </a:ext>
            </a:extLst>
          </p:cNvPr>
          <p:cNvCxnSpPr/>
          <p:nvPr/>
        </p:nvCxnSpPr>
        <p:spPr>
          <a:xfrm>
            <a:off x="2887411" y="278577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40FAE9-9197-48E6-A2CE-DF74FB77FAD1}"/>
              </a:ext>
            </a:extLst>
          </p:cNvPr>
          <p:cNvCxnSpPr/>
          <p:nvPr/>
        </p:nvCxnSpPr>
        <p:spPr>
          <a:xfrm>
            <a:off x="2887411" y="303375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AFCF0C-10A8-4D46-8F9F-2FF8E5BB8B29}"/>
              </a:ext>
            </a:extLst>
          </p:cNvPr>
          <p:cNvCxnSpPr/>
          <p:nvPr/>
        </p:nvCxnSpPr>
        <p:spPr>
          <a:xfrm>
            <a:off x="2887411" y="328173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F542A7-7D76-43A6-A553-6FD159C6FA6D}"/>
              </a:ext>
            </a:extLst>
          </p:cNvPr>
          <p:cNvCxnSpPr/>
          <p:nvPr/>
        </p:nvCxnSpPr>
        <p:spPr>
          <a:xfrm>
            <a:off x="2887411" y="352970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CF5CD9-1357-42C9-B405-D2138A3BF693}"/>
              </a:ext>
            </a:extLst>
          </p:cNvPr>
          <p:cNvCxnSpPr/>
          <p:nvPr/>
        </p:nvCxnSpPr>
        <p:spPr>
          <a:xfrm>
            <a:off x="2887411" y="3777688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36E179-96BC-432A-8FA3-7899801B7F28}"/>
              </a:ext>
            </a:extLst>
          </p:cNvPr>
          <p:cNvCxnSpPr/>
          <p:nvPr/>
        </p:nvCxnSpPr>
        <p:spPr>
          <a:xfrm>
            <a:off x="2887411" y="4025667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0926AFD-3977-484C-8E2A-07BDAF0706D0}"/>
              </a:ext>
            </a:extLst>
          </p:cNvPr>
          <p:cNvCxnSpPr/>
          <p:nvPr/>
        </p:nvCxnSpPr>
        <p:spPr>
          <a:xfrm>
            <a:off x="2887411" y="4273646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0DA432-74AA-4E65-9224-5412F1A6B259}"/>
              </a:ext>
            </a:extLst>
          </p:cNvPr>
          <p:cNvCxnSpPr/>
          <p:nvPr/>
        </p:nvCxnSpPr>
        <p:spPr>
          <a:xfrm>
            <a:off x="2887411" y="4521625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CDB907-C982-46B3-9971-C41957F7CE5F}"/>
              </a:ext>
            </a:extLst>
          </p:cNvPr>
          <p:cNvCxnSpPr/>
          <p:nvPr/>
        </p:nvCxnSpPr>
        <p:spPr>
          <a:xfrm>
            <a:off x="2887411" y="476960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06B08B-B08B-4A66-B167-B46CD10038D9}"/>
              </a:ext>
            </a:extLst>
          </p:cNvPr>
          <p:cNvCxnSpPr/>
          <p:nvPr/>
        </p:nvCxnSpPr>
        <p:spPr>
          <a:xfrm>
            <a:off x="2887411" y="501758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4C40A9-F876-4D05-B1A7-FB6E774AAADF}"/>
              </a:ext>
            </a:extLst>
          </p:cNvPr>
          <p:cNvCxnSpPr/>
          <p:nvPr/>
        </p:nvCxnSpPr>
        <p:spPr>
          <a:xfrm>
            <a:off x="2887411" y="526556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4407D9C-DD06-4454-808B-81910E1DB658}"/>
              </a:ext>
            </a:extLst>
          </p:cNvPr>
          <p:cNvCxnSpPr/>
          <p:nvPr/>
        </p:nvCxnSpPr>
        <p:spPr>
          <a:xfrm>
            <a:off x="2887411" y="551354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EA58AD-6BA9-4793-95E5-DA8BC1405A60}"/>
              </a:ext>
            </a:extLst>
          </p:cNvPr>
          <p:cNvCxnSpPr/>
          <p:nvPr/>
        </p:nvCxnSpPr>
        <p:spPr>
          <a:xfrm>
            <a:off x="7874371" y="547621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77716AE-AC2E-4F41-96C0-FA5C82BDC0A1}"/>
              </a:ext>
            </a:extLst>
          </p:cNvPr>
          <p:cNvCxnSpPr/>
          <p:nvPr/>
        </p:nvCxnSpPr>
        <p:spPr>
          <a:xfrm>
            <a:off x="7874371" y="524062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6D8351-8482-4EBF-9177-32C85E706256}"/>
              </a:ext>
            </a:extLst>
          </p:cNvPr>
          <p:cNvCxnSpPr/>
          <p:nvPr/>
        </p:nvCxnSpPr>
        <p:spPr>
          <a:xfrm>
            <a:off x="7874371" y="500502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945202-8E22-4097-9C8F-4210E5628F8B}"/>
              </a:ext>
            </a:extLst>
          </p:cNvPr>
          <p:cNvCxnSpPr/>
          <p:nvPr/>
        </p:nvCxnSpPr>
        <p:spPr>
          <a:xfrm>
            <a:off x="7874371" y="4769425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2E918D-353B-4092-9933-C8EE6268534E}"/>
              </a:ext>
            </a:extLst>
          </p:cNvPr>
          <p:cNvCxnSpPr/>
          <p:nvPr/>
        </p:nvCxnSpPr>
        <p:spPr>
          <a:xfrm>
            <a:off x="7874371" y="4533827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63E99A-A67F-4E87-BCD0-F91080785EFE}"/>
              </a:ext>
            </a:extLst>
          </p:cNvPr>
          <p:cNvSpPr txBox="1"/>
          <p:nvPr/>
        </p:nvSpPr>
        <p:spPr>
          <a:xfrm>
            <a:off x="8819535" y="104894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제공량</a:t>
            </a:r>
            <a:r>
              <a:rPr lang="en-US" altLang="ko-KR" dirty="0"/>
              <a:t>(</a:t>
            </a:r>
            <a:r>
              <a:rPr lang="ko-KR" altLang="en-US" dirty="0"/>
              <a:t>회분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002860-7B15-426B-BC6B-4D52A5A2DC01}"/>
              </a:ext>
            </a:extLst>
          </p:cNvPr>
          <p:cNvSpPr txBox="1"/>
          <p:nvPr/>
        </p:nvSpPr>
        <p:spPr>
          <a:xfrm>
            <a:off x="8819535" y="1872785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칼로리</a:t>
            </a:r>
            <a:r>
              <a:rPr lang="en-US" altLang="ko-KR" dirty="0"/>
              <a:t>(kcal)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D9D73-65EB-48ED-BDCD-50568838FE7A}"/>
              </a:ext>
            </a:extLst>
          </p:cNvPr>
          <p:cNvSpPr txBox="1"/>
          <p:nvPr/>
        </p:nvSpPr>
        <p:spPr>
          <a:xfrm>
            <a:off x="1824298" y="2127807"/>
            <a:ext cx="1063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BAF3F-B7F1-4C4D-8D32-F0B90FEC142F}"/>
              </a:ext>
            </a:extLst>
          </p:cNvPr>
          <p:cNvSpPr txBox="1"/>
          <p:nvPr/>
        </p:nvSpPr>
        <p:spPr>
          <a:xfrm>
            <a:off x="1699264" y="2376266"/>
            <a:ext cx="1188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포화지방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0603E-6BBD-4442-82AF-95D26DC0AC53}"/>
              </a:ext>
            </a:extLst>
          </p:cNvPr>
          <p:cNvSpPr txBox="1"/>
          <p:nvPr/>
        </p:nvSpPr>
        <p:spPr>
          <a:xfrm>
            <a:off x="1336987" y="2624725"/>
            <a:ext cx="1550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콜레스테롤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6FE17-7E70-47E2-A30D-01E0565505E9}"/>
              </a:ext>
            </a:extLst>
          </p:cNvPr>
          <p:cNvSpPr txBox="1"/>
          <p:nvPr/>
        </p:nvSpPr>
        <p:spPr>
          <a:xfrm>
            <a:off x="1721707" y="2873184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나트륨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AB937-D142-4FB7-957C-5BCF9BF46A03}"/>
              </a:ext>
            </a:extLst>
          </p:cNvPr>
          <p:cNvSpPr txBox="1"/>
          <p:nvPr/>
        </p:nvSpPr>
        <p:spPr>
          <a:xfrm>
            <a:off x="1439578" y="3121643"/>
            <a:ext cx="1447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탄수화물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0ABD6A-B7E3-41CE-B493-2C9BAC360FC9}"/>
              </a:ext>
            </a:extLst>
          </p:cNvPr>
          <p:cNvSpPr txBox="1"/>
          <p:nvPr/>
        </p:nvSpPr>
        <p:spPr>
          <a:xfrm>
            <a:off x="1699264" y="3370102"/>
            <a:ext cx="1188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err="1"/>
              <a:t>식이섬유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84CA8B-DBD6-4B1C-86C2-A551FC46ED71}"/>
              </a:ext>
            </a:extLst>
          </p:cNvPr>
          <p:cNvSpPr txBox="1"/>
          <p:nvPr/>
        </p:nvSpPr>
        <p:spPr>
          <a:xfrm>
            <a:off x="2083985" y="3618561"/>
            <a:ext cx="8034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당류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620A43-AD8F-4F79-8401-D03EFB9F6CAB}"/>
              </a:ext>
            </a:extLst>
          </p:cNvPr>
          <p:cNvSpPr txBox="1"/>
          <p:nvPr/>
        </p:nvSpPr>
        <p:spPr>
          <a:xfrm>
            <a:off x="1891626" y="3867020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err="1"/>
              <a:t>첨가당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5F8BD4-2EF2-4515-B024-623A076A2D5A}"/>
              </a:ext>
            </a:extLst>
          </p:cNvPr>
          <p:cNvSpPr txBox="1"/>
          <p:nvPr/>
        </p:nvSpPr>
        <p:spPr>
          <a:xfrm>
            <a:off x="1891626" y="4115479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단백질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9CC46D-D694-4420-9ABD-7FC75CE32F8B}"/>
              </a:ext>
            </a:extLst>
          </p:cNvPr>
          <p:cNvSpPr txBox="1"/>
          <p:nvPr/>
        </p:nvSpPr>
        <p:spPr>
          <a:xfrm>
            <a:off x="1914068" y="4363938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6007E-5EEE-4A16-B2EE-E6AF899503B5}"/>
              </a:ext>
            </a:extLst>
          </p:cNvPr>
          <p:cNvSpPr txBox="1"/>
          <p:nvPr/>
        </p:nvSpPr>
        <p:spPr>
          <a:xfrm>
            <a:off x="1914068" y="4612397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철분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5F474B-C988-4B0C-A04C-1BD04EB6842A}"/>
              </a:ext>
            </a:extLst>
          </p:cNvPr>
          <p:cNvSpPr txBox="1"/>
          <p:nvPr/>
        </p:nvSpPr>
        <p:spPr>
          <a:xfrm>
            <a:off x="1822697" y="4860856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칼륨</a:t>
            </a:r>
            <a:r>
              <a:rPr lang="en-US" altLang="ko-KR" sz="1500" dirty="0"/>
              <a:t>(mcg)</a:t>
            </a:r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07C514-D2B6-49B0-AFE9-64E5663CE04E}"/>
              </a:ext>
            </a:extLst>
          </p:cNvPr>
          <p:cNvSpPr txBox="1"/>
          <p:nvPr/>
        </p:nvSpPr>
        <p:spPr>
          <a:xfrm>
            <a:off x="2106428" y="5109315"/>
            <a:ext cx="7809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인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59B262-DC41-442B-8367-F7556FC6E5B9}"/>
              </a:ext>
            </a:extLst>
          </p:cNvPr>
          <p:cNvSpPr txBox="1"/>
          <p:nvPr/>
        </p:nvSpPr>
        <p:spPr>
          <a:xfrm>
            <a:off x="1529346" y="5357775"/>
            <a:ext cx="13580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마그네슘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126E1-1C73-4A04-99FA-8A2747D1ADB2}"/>
              </a:ext>
            </a:extLst>
          </p:cNvPr>
          <p:cNvSpPr txBox="1"/>
          <p:nvPr/>
        </p:nvSpPr>
        <p:spPr>
          <a:xfrm>
            <a:off x="8972187" y="4360043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088B5-2322-4E29-9F64-8A67934AE392}"/>
              </a:ext>
            </a:extLst>
          </p:cNvPr>
          <p:cNvSpPr txBox="1"/>
          <p:nvPr/>
        </p:nvSpPr>
        <p:spPr>
          <a:xfrm>
            <a:off x="8972187" y="4608022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철분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1FBD3B-B7F7-4F06-9EB1-A0AC0117039F}"/>
              </a:ext>
            </a:extLst>
          </p:cNvPr>
          <p:cNvSpPr txBox="1"/>
          <p:nvPr/>
        </p:nvSpPr>
        <p:spPr>
          <a:xfrm>
            <a:off x="8972187" y="4856001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칼륨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569334-B3D3-491C-8225-1E8375850D0D}"/>
              </a:ext>
            </a:extLst>
          </p:cNvPr>
          <p:cNvSpPr txBox="1"/>
          <p:nvPr/>
        </p:nvSpPr>
        <p:spPr>
          <a:xfrm>
            <a:off x="8972187" y="5103980"/>
            <a:ext cx="6559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인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8CE521-7295-4853-A431-1217AD881A04}"/>
              </a:ext>
            </a:extLst>
          </p:cNvPr>
          <p:cNvSpPr txBox="1"/>
          <p:nvPr/>
        </p:nvSpPr>
        <p:spPr>
          <a:xfrm>
            <a:off x="8972187" y="5351959"/>
            <a:ext cx="1233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마그네슘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2C458D9-4FF5-4429-AAE7-E0ADF92FB431}"/>
              </a:ext>
            </a:extLst>
          </p:cNvPr>
          <p:cNvCxnSpPr>
            <a:cxnSpLocks/>
          </p:cNvCxnSpPr>
          <p:nvPr/>
        </p:nvCxnSpPr>
        <p:spPr>
          <a:xfrm>
            <a:off x="7874371" y="983223"/>
            <a:ext cx="945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0406E5-DD29-4D21-BB26-CEDE0B50C9F8}"/>
              </a:ext>
            </a:extLst>
          </p:cNvPr>
          <p:cNvSpPr txBox="1"/>
          <p:nvPr/>
        </p:nvSpPr>
        <p:spPr>
          <a:xfrm>
            <a:off x="8819535" y="75442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제공량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0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211219" y="152276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마이프로틴</a:t>
            </a:r>
            <a:endParaRPr lang="ko-KR" altLang="en-US" sz="5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C4F114-5A5C-47E8-A72E-B2F5986C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3" y="1457906"/>
            <a:ext cx="9822426" cy="42374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811276A-A562-41E5-9E3F-34295C24D460}"/>
              </a:ext>
            </a:extLst>
          </p:cNvPr>
          <p:cNvSpPr/>
          <p:nvPr/>
        </p:nvSpPr>
        <p:spPr>
          <a:xfrm>
            <a:off x="7287209" y="3611598"/>
            <a:ext cx="3321698" cy="2006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4EB5-C735-4401-96CB-812769F07ECD}"/>
              </a:ext>
            </a:extLst>
          </p:cNvPr>
          <p:cNvSpPr txBox="1"/>
          <p:nvPr/>
        </p:nvSpPr>
        <p:spPr>
          <a:xfrm>
            <a:off x="8624892" y="37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제외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7EFF39-E49B-4F4A-B3FC-AE561E98AD71}"/>
              </a:ext>
            </a:extLst>
          </p:cNvPr>
          <p:cNvSpPr/>
          <p:nvPr/>
        </p:nvSpPr>
        <p:spPr>
          <a:xfrm>
            <a:off x="5739481" y="2128153"/>
            <a:ext cx="1463752" cy="2006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43386-2787-4D53-BD2F-64D7BBDEB708}"/>
              </a:ext>
            </a:extLst>
          </p:cNvPr>
          <p:cNvSpPr txBox="1"/>
          <p:nvPr/>
        </p:nvSpPr>
        <p:spPr>
          <a:xfrm>
            <a:off x="6148191" y="2128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88811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3E902-8DA1-40FF-A2E7-5223B0BB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3337"/>
            <a:ext cx="11563350" cy="6791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D75E12-3E14-4708-8A70-0BDC80566B20}"/>
              </a:ext>
            </a:extLst>
          </p:cNvPr>
          <p:cNvSpPr/>
          <p:nvPr/>
        </p:nvSpPr>
        <p:spPr>
          <a:xfrm>
            <a:off x="1474237" y="643812"/>
            <a:ext cx="6120881" cy="6180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5C2E1-E097-481A-BD5F-4D81C6B6F720}"/>
              </a:ext>
            </a:extLst>
          </p:cNvPr>
          <p:cNvSpPr/>
          <p:nvPr/>
        </p:nvSpPr>
        <p:spPr>
          <a:xfrm>
            <a:off x="7781732" y="643812"/>
            <a:ext cx="2528596" cy="513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3118D-177F-4A5E-AB6E-B6CDC93A87E1}"/>
              </a:ext>
            </a:extLst>
          </p:cNvPr>
          <p:cNvSpPr txBox="1"/>
          <p:nvPr/>
        </p:nvSpPr>
        <p:spPr>
          <a:xfrm>
            <a:off x="1474237" y="27448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제품 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23BE3-888C-40FD-ADC5-6020002EF078}"/>
              </a:ext>
            </a:extLst>
          </p:cNvPr>
          <p:cNvSpPr txBox="1"/>
          <p:nvPr/>
        </p:nvSpPr>
        <p:spPr>
          <a:xfrm>
            <a:off x="8033573" y="1916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DB5D-26B9-472D-8448-D7F57266E679}"/>
              </a:ext>
            </a:extLst>
          </p:cNvPr>
          <p:cNvSpPr txBox="1"/>
          <p:nvPr/>
        </p:nvSpPr>
        <p:spPr>
          <a:xfrm>
            <a:off x="8844169" y="30596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0F28C-511A-423F-8C11-E9C387E464C5}"/>
              </a:ext>
            </a:extLst>
          </p:cNvPr>
          <p:cNvSpPr txBox="1"/>
          <p:nvPr/>
        </p:nvSpPr>
        <p:spPr>
          <a:xfrm>
            <a:off x="8162826" y="413583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F32A7-5126-41DD-AA7D-1D44D43B091B}"/>
              </a:ext>
            </a:extLst>
          </p:cNvPr>
          <p:cNvSpPr txBox="1"/>
          <p:nvPr/>
        </p:nvSpPr>
        <p:spPr>
          <a:xfrm>
            <a:off x="10946034" y="535663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20D1CA-2740-4593-8920-71812EEDA31D}"/>
              </a:ext>
            </a:extLst>
          </p:cNvPr>
          <p:cNvSpPr/>
          <p:nvPr/>
        </p:nvSpPr>
        <p:spPr>
          <a:xfrm>
            <a:off x="7781732" y="3059668"/>
            <a:ext cx="10562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7F28E-2FAD-447C-9067-7A36D89D4EB8}"/>
              </a:ext>
            </a:extLst>
          </p:cNvPr>
          <p:cNvSpPr/>
          <p:nvPr/>
        </p:nvSpPr>
        <p:spPr>
          <a:xfrm>
            <a:off x="7781732" y="4505171"/>
            <a:ext cx="395617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90E22-E493-4078-9BFA-3D74854C6AA6}"/>
              </a:ext>
            </a:extLst>
          </p:cNvPr>
          <p:cNvSpPr txBox="1"/>
          <p:nvPr/>
        </p:nvSpPr>
        <p:spPr>
          <a:xfrm>
            <a:off x="4083585" y="944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 </a:t>
            </a:r>
            <a:r>
              <a:rPr lang="en-US" altLang="ko-KR" dirty="0"/>
              <a:t>: </a:t>
            </a:r>
            <a:r>
              <a:rPr lang="ko-KR" altLang="en-US" dirty="0" err="1"/>
              <a:t>마이프로틴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B50F96-1689-4312-8A2F-4551A92B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171825"/>
            <a:ext cx="6057900" cy="51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62C0D-1245-420D-9DFD-CE249B8A9288}"/>
              </a:ext>
            </a:extLst>
          </p:cNvPr>
          <p:cNvSpPr txBox="1"/>
          <p:nvPr/>
        </p:nvSpPr>
        <p:spPr>
          <a:xfrm>
            <a:off x="3067050" y="280249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3198C-FCF7-464B-A140-9BB46A7C5DE0}"/>
              </a:ext>
            </a:extLst>
          </p:cNvPr>
          <p:cNvSpPr/>
          <p:nvPr/>
        </p:nvSpPr>
        <p:spPr>
          <a:xfrm>
            <a:off x="3067050" y="3171824"/>
            <a:ext cx="5097236" cy="514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273361-4AA6-4C42-B0B4-512950EF71C3}"/>
              </a:ext>
            </a:extLst>
          </p:cNvPr>
          <p:cNvSpPr/>
          <p:nvPr/>
        </p:nvSpPr>
        <p:spPr>
          <a:xfrm>
            <a:off x="3856342" y="3373715"/>
            <a:ext cx="305112" cy="293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4DAF0-D17E-46E9-9F73-9CFD159CA608}"/>
              </a:ext>
            </a:extLst>
          </p:cNvPr>
          <p:cNvSpPr txBox="1"/>
          <p:nvPr/>
        </p:nvSpPr>
        <p:spPr>
          <a:xfrm>
            <a:off x="3791768" y="36675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알러지</a:t>
            </a:r>
            <a:r>
              <a:rPr lang="ko-KR" altLang="en-US" dirty="0"/>
              <a:t> 성분</a:t>
            </a:r>
            <a:r>
              <a:rPr lang="en-US" altLang="ko-KR" dirty="0"/>
              <a:t>(</a:t>
            </a:r>
            <a:r>
              <a:rPr lang="ko-KR" altLang="en-US" dirty="0"/>
              <a:t>굵은 글씨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55F79-BB85-4668-BDA5-AACED177828B}"/>
              </a:ext>
            </a:extLst>
          </p:cNvPr>
          <p:cNvSpPr/>
          <p:nvPr/>
        </p:nvSpPr>
        <p:spPr>
          <a:xfrm>
            <a:off x="7224693" y="3171823"/>
            <a:ext cx="379756" cy="257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178B28-90C4-45E7-9682-A49A72A8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200400"/>
            <a:ext cx="5829300" cy="457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DFB081-8455-4E26-AFCA-1C40ECF2EC7C}"/>
              </a:ext>
            </a:extLst>
          </p:cNvPr>
          <p:cNvSpPr/>
          <p:nvPr/>
        </p:nvSpPr>
        <p:spPr>
          <a:xfrm>
            <a:off x="3204214" y="3200400"/>
            <a:ext cx="5829300" cy="485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18989-CD12-45E1-A1EE-2FDE36327D77}"/>
              </a:ext>
            </a:extLst>
          </p:cNvPr>
          <p:cNvSpPr txBox="1"/>
          <p:nvPr/>
        </p:nvSpPr>
        <p:spPr>
          <a:xfrm>
            <a:off x="3204214" y="28310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43982E-4175-475B-9524-D180C93A7C26}"/>
              </a:ext>
            </a:extLst>
          </p:cNvPr>
          <p:cNvSpPr/>
          <p:nvPr/>
        </p:nvSpPr>
        <p:spPr>
          <a:xfrm>
            <a:off x="6096000" y="2957805"/>
            <a:ext cx="2469502" cy="923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DE5BF-A65B-4355-853E-819B64B004B3}"/>
              </a:ext>
            </a:extLst>
          </p:cNvPr>
          <p:cNvSpPr txBox="1"/>
          <p:nvPr/>
        </p:nvSpPr>
        <p:spPr>
          <a:xfrm>
            <a:off x="6015838" y="262579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상품번호</a:t>
            </a:r>
          </a:p>
        </p:txBody>
      </p:sp>
    </p:spTree>
    <p:extLst>
      <p:ext uri="{BB962C8B-B14F-4D97-AF65-F5344CB8AC3E}">
        <p14:creationId xmlns:p14="http://schemas.microsoft.com/office/powerpoint/2010/main" val="45610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7BAEA4-C247-46A4-9BFD-4A3320DB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204912"/>
            <a:ext cx="5924550" cy="444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85008-6012-4F4C-B5B3-6C1536218803}"/>
              </a:ext>
            </a:extLst>
          </p:cNvPr>
          <p:cNvSpPr txBox="1"/>
          <p:nvPr/>
        </p:nvSpPr>
        <p:spPr>
          <a:xfrm>
            <a:off x="2537580" y="76548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EC2435-0CB8-4297-A6D2-D32E223AD547}"/>
              </a:ext>
            </a:extLst>
          </p:cNvPr>
          <p:cNvCxnSpPr/>
          <p:nvPr/>
        </p:nvCxnSpPr>
        <p:spPr>
          <a:xfrm>
            <a:off x="2038326" y="426790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3E2F1-89B1-4062-9CEB-9DC2DA729B08}"/>
              </a:ext>
            </a:extLst>
          </p:cNvPr>
          <p:cNvSpPr txBox="1"/>
          <p:nvPr/>
        </p:nvSpPr>
        <p:spPr>
          <a:xfrm>
            <a:off x="872622" y="4105897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나트륨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6ABE7F-1DC7-4AB0-BCBC-19A3AEE03582}"/>
              </a:ext>
            </a:extLst>
          </p:cNvPr>
          <p:cNvCxnSpPr/>
          <p:nvPr/>
        </p:nvCxnSpPr>
        <p:spPr>
          <a:xfrm>
            <a:off x="3299328" y="221516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F77570-BA09-4901-8BE2-03EF66487925}"/>
              </a:ext>
            </a:extLst>
          </p:cNvPr>
          <p:cNvSpPr txBox="1"/>
          <p:nvPr/>
        </p:nvSpPr>
        <p:spPr>
          <a:xfrm>
            <a:off x="1774551" y="2053162"/>
            <a:ext cx="1524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</a:t>
            </a:r>
            <a:r>
              <a:rPr lang="ko-KR" altLang="en-US" sz="1500" dirty="0" err="1"/>
              <a:t>제공량</a:t>
            </a:r>
            <a:r>
              <a:rPr lang="en-US" altLang="ko-KR" sz="1500" dirty="0"/>
              <a:t>(</a:t>
            </a:r>
            <a:r>
              <a:rPr lang="ko-KR" altLang="en-US" sz="1500" dirty="0"/>
              <a:t>회분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7759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154782-6CAA-4EC4-8F10-FFE6476C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62012"/>
            <a:ext cx="6848475" cy="513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0" y="68826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오플</a:t>
            </a:r>
            <a:endParaRPr lang="ko-KR" altLang="en-US" sz="5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36762A3-2705-4A3D-AD9C-7807321CC834}"/>
              </a:ext>
            </a:extLst>
          </p:cNvPr>
          <p:cNvSpPr/>
          <p:nvPr/>
        </p:nvSpPr>
        <p:spPr>
          <a:xfrm>
            <a:off x="2558896" y="3671143"/>
            <a:ext cx="1671484" cy="19272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2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861116-EEB7-45B1-9211-00B42744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7" y="0"/>
            <a:ext cx="1061854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45B71F-3378-407C-84DC-A86317B1652E}"/>
              </a:ext>
            </a:extLst>
          </p:cNvPr>
          <p:cNvSpPr/>
          <p:nvPr/>
        </p:nvSpPr>
        <p:spPr>
          <a:xfrm>
            <a:off x="2880564" y="2103870"/>
            <a:ext cx="2913746" cy="401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CA4E7-9666-4080-BF1D-6F6AD9C5EB67}"/>
              </a:ext>
            </a:extLst>
          </p:cNvPr>
          <p:cNvSpPr txBox="1"/>
          <p:nvPr/>
        </p:nvSpPr>
        <p:spPr>
          <a:xfrm>
            <a:off x="1431128" y="210387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제품 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AECE0-FB3F-429A-B4BE-7FF3388126EF}"/>
              </a:ext>
            </a:extLst>
          </p:cNvPr>
          <p:cNvSpPr/>
          <p:nvPr/>
        </p:nvSpPr>
        <p:spPr>
          <a:xfrm>
            <a:off x="8971383" y="901940"/>
            <a:ext cx="1385597" cy="314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4342-3EA3-447F-BFC4-912A6879682C}"/>
              </a:ext>
            </a:extLst>
          </p:cNvPr>
          <p:cNvSpPr txBox="1"/>
          <p:nvPr/>
        </p:nvSpPr>
        <p:spPr>
          <a:xfrm>
            <a:off x="10356980" y="88552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42636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21B865-A69A-43F1-A498-9EB1BF46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25698"/>
            <a:ext cx="1013460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1AB93-2D18-4564-B119-C045307DFCED}"/>
              </a:ext>
            </a:extLst>
          </p:cNvPr>
          <p:cNvSpPr txBox="1"/>
          <p:nvPr/>
        </p:nvSpPr>
        <p:spPr>
          <a:xfrm>
            <a:off x="3556729" y="23481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9F480-CCF4-4BE3-A15A-F7A498046762}"/>
              </a:ext>
            </a:extLst>
          </p:cNvPr>
          <p:cNvSpPr txBox="1"/>
          <p:nvPr/>
        </p:nvSpPr>
        <p:spPr>
          <a:xfrm>
            <a:off x="4693579" y="146119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  <a:r>
              <a:rPr lang="en-US" altLang="ko-KR" dirty="0"/>
              <a:t>/4. </a:t>
            </a:r>
            <a:r>
              <a:rPr lang="ko-KR" altLang="en-US" dirty="0"/>
              <a:t>맛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771A7-0BF5-40C9-9810-683F11E58913}"/>
              </a:ext>
            </a:extLst>
          </p:cNvPr>
          <p:cNvSpPr txBox="1"/>
          <p:nvPr/>
        </p:nvSpPr>
        <p:spPr>
          <a:xfrm>
            <a:off x="3103720" y="205977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306907-29E4-4ED4-8EF4-C9D97714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0190"/>
            <a:ext cx="12192000" cy="386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9424-8D1E-4F20-926E-FBC7D3AA689B}"/>
              </a:ext>
            </a:extLst>
          </p:cNvPr>
          <p:cNvSpPr txBox="1"/>
          <p:nvPr/>
        </p:nvSpPr>
        <p:spPr>
          <a:xfrm>
            <a:off x="460275" y="54768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D840C-C6F1-45E3-8984-73E73DAB79D2}"/>
              </a:ext>
            </a:extLst>
          </p:cNvPr>
          <p:cNvSpPr txBox="1"/>
          <p:nvPr/>
        </p:nvSpPr>
        <p:spPr>
          <a:xfrm>
            <a:off x="2988304" y="547682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제품번호</a:t>
            </a:r>
          </a:p>
        </p:txBody>
      </p:sp>
    </p:spTree>
    <p:extLst>
      <p:ext uri="{BB962C8B-B14F-4D97-AF65-F5344CB8AC3E}">
        <p14:creationId xmlns:p14="http://schemas.microsoft.com/office/powerpoint/2010/main" val="120992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998AEF-17B7-4E85-BF65-0A9D701C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28775"/>
            <a:ext cx="10315575" cy="3600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E07EB-D1DB-498C-8BCD-71238357BB3C}"/>
              </a:ext>
            </a:extLst>
          </p:cNvPr>
          <p:cNvSpPr/>
          <p:nvPr/>
        </p:nvSpPr>
        <p:spPr>
          <a:xfrm>
            <a:off x="2498008" y="4240580"/>
            <a:ext cx="8474791" cy="741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EFDFD-B1CC-4AE6-8A4B-4E761D76F919}"/>
              </a:ext>
            </a:extLst>
          </p:cNvPr>
          <p:cNvSpPr txBox="1"/>
          <p:nvPr/>
        </p:nvSpPr>
        <p:spPr>
          <a:xfrm>
            <a:off x="1048572" y="436557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404B4-6FC1-4574-B81D-26BA29B1D4E7}"/>
              </a:ext>
            </a:extLst>
          </p:cNvPr>
          <p:cNvSpPr/>
          <p:nvPr/>
        </p:nvSpPr>
        <p:spPr>
          <a:xfrm>
            <a:off x="2498008" y="4981582"/>
            <a:ext cx="2064661" cy="247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CC586-38CE-452A-832B-E6C381B1BF92}"/>
              </a:ext>
            </a:extLst>
          </p:cNvPr>
          <p:cNvSpPr txBox="1"/>
          <p:nvPr/>
        </p:nvSpPr>
        <p:spPr>
          <a:xfrm>
            <a:off x="824640" y="498488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알러지</a:t>
            </a:r>
            <a:r>
              <a:rPr lang="ko-KR" altLang="en-US" dirty="0"/>
              <a:t> 성분</a:t>
            </a:r>
          </a:p>
        </p:txBody>
      </p:sp>
    </p:spTree>
    <p:extLst>
      <p:ext uri="{BB962C8B-B14F-4D97-AF65-F5344CB8AC3E}">
        <p14:creationId xmlns:p14="http://schemas.microsoft.com/office/powerpoint/2010/main" val="2961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CAB854-9206-45D7-9D54-0BF47B1F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02" y="0"/>
            <a:ext cx="782579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3919E7-8A04-4645-9A24-054AD2C22769}"/>
              </a:ext>
            </a:extLst>
          </p:cNvPr>
          <p:cNvSpPr/>
          <p:nvPr/>
        </p:nvSpPr>
        <p:spPr>
          <a:xfrm>
            <a:off x="6114662" y="560939"/>
            <a:ext cx="3066660" cy="39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CE5D-20CA-448B-A988-15454CF369D0}"/>
              </a:ext>
            </a:extLst>
          </p:cNvPr>
          <p:cNvSpPr/>
          <p:nvPr/>
        </p:nvSpPr>
        <p:spPr>
          <a:xfrm>
            <a:off x="6114662" y="316234"/>
            <a:ext cx="481781" cy="245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C3662-F919-4B8F-B125-FCC98FCF6D5C}"/>
              </a:ext>
            </a:extLst>
          </p:cNvPr>
          <p:cNvSpPr/>
          <p:nvPr/>
        </p:nvSpPr>
        <p:spPr>
          <a:xfrm>
            <a:off x="3029340" y="234414"/>
            <a:ext cx="2559698" cy="3367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754BA-27BE-481B-9281-10303F1D19AC}"/>
              </a:ext>
            </a:extLst>
          </p:cNvPr>
          <p:cNvSpPr txBox="1"/>
          <p:nvPr/>
        </p:nvSpPr>
        <p:spPr>
          <a:xfrm>
            <a:off x="1582268" y="323228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제품 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68BC4-3971-4C21-827C-9A9FDC534040}"/>
              </a:ext>
            </a:extLst>
          </p:cNvPr>
          <p:cNvSpPr txBox="1"/>
          <p:nvPr/>
        </p:nvSpPr>
        <p:spPr>
          <a:xfrm>
            <a:off x="6096000" y="-530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F3EC8-C6D6-4E82-8D1C-EB8ECBAD0FBE}"/>
              </a:ext>
            </a:extLst>
          </p:cNvPr>
          <p:cNvSpPr txBox="1"/>
          <p:nvPr/>
        </p:nvSpPr>
        <p:spPr>
          <a:xfrm>
            <a:off x="8033573" y="1916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3FC2D-BFF8-442D-9A64-CCC743847CF3}"/>
              </a:ext>
            </a:extLst>
          </p:cNvPr>
          <p:cNvSpPr/>
          <p:nvPr/>
        </p:nvSpPr>
        <p:spPr>
          <a:xfrm>
            <a:off x="6130214" y="1575866"/>
            <a:ext cx="746447" cy="23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AF1195-D335-49C1-99CA-50B4A8EC00CF}"/>
              </a:ext>
            </a:extLst>
          </p:cNvPr>
          <p:cNvSpPr/>
          <p:nvPr/>
        </p:nvSpPr>
        <p:spPr>
          <a:xfrm>
            <a:off x="6130214" y="3553451"/>
            <a:ext cx="1894113" cy="468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195048-3F0A-4AC1-B4BF-02133C1B6C02}"/>
              </a:ext>
            </a:extLst>
          </p:cNvPr>
          <p:cNvSpPr/>
          <p:nvPr/>
        </p:nvSpPr>
        <p:spPr>
          <a:xfrm>
            <a:off x="8024327" y="3553450"/>
            <a:ext cx="1894113" cy="468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443B9-CC5C-4683-8603-06CFF4DF96F9}"/>
              </a:ext>
            </a:extLst>
          </p:cNvPr>
          <p:cNvSpPr txBox="1"/>
          <p:nvPr/>
        </p:nvSpPr>
        <p:spPr>
          <a:xfrm>
            <a:off x="6130214" y="181513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36E86-8300-4108-AA9B-66AE9CB583FF}"/>
              </a:ext>
            </a:extLst>
          </p:cNvPr>
          <p:cNvSpPr txBox="1"/>
          <p:nvPr/>
        </p:nvSpPr>
        <p:spPr>
          <a:xfrm>
            <a:off x="8024327" y="318411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2CE83-445D-4DFB-BEA1-4EC8F0E790D5}"/>
              </a:ext>
            </a:extLst>
          </p:cNvPr>
          <p:cNvSpPr txBox="1"/>
          <p:nvPr/>
        </p:nvSpPr>
        <p:spPr>
          <a:xfrm>
            <a:off x="6130214" y="32012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4CCA9-81A6-4CE9-A162-1CCC5C278D5A}"/>
              </a:ext>
            </a:extLst>
          </p:cNvPr>
          <p:cNvSpPr txBox="1"/>
          <p:nvPr/>
        </p:nvSpPr>
        <p:spPr>
          <a:xfrm>
            <a:off x="7816578" y="643855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상품번호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926050-BF88-48F0-BE39-B31B7AB59772}"/>
              </a:ext>
            </a:extLst>
          </p:cNvPr>
          <p:cNvSpPr/>
          <p:nvPr/>
        </p:nvSpPr>
        <p:spPr>
          <a:xfrm>
            <a:off x="6137357" y="6623221"/>
            <a:ext cx="1691028" cy="107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3B81A-2C1B-485D-9FBA-2109BE9B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2657"/>
            <a:ext cx="3822440" cy="166193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2267DD-3B6C-427E-B408-4B2FC7877476}"/>
              </a:ext>
            </a:extLst>
          </p:cNvPr>
          <p:cNvSpPr/>
          <p:nvPr/>
        </p:nvSpPr>
        <p:spPr>
          <a:xfrm>
            <a:off x="6139460" y="4679600"/>
            <a:ext cx="2560052" cy="468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CF715-BD0D-449E-B1F6-067766A26A21}"/>
              </a:ext>
            </a:extLst>
          </p:cNvPr>
          <p:cNvSpPr txBox="1"/>
          <p:nvPr/>
        </p:nvSpPr>
        <p:spPr>
          <a:xfrm>
            <a:off x="8699512" y="477831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품절 여부</a:t>
            </a:r>
          </a:p>
        </p:txBody>
      </p:sp>
    </p:spTree>
    <p:extLst>
      <p:ext uri="{BB962C8B-B14F-4D97-AF65-F5344CB8AC3E}">
        <p14:creationId xmlns:p14="http://schemas.microsoft.com/office/powerpoint/2010/main" val="76966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FD2A12-2AE9-4DF9-9EEE-9C200389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71500"/>
            <a:ext cx="10029825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FB29A-FEB7-4104-84F5-B2EA67C55100}"/>
              </a:ext>
            </a:extLst>
          </p:cNvPr>
          <p:cNvSpPr txBox="1"/>
          <p:nvPr/>
        </p:nvSpPr>
        <p:spPr>
          <a:xfrm>
            <a:off x="1081087" y="24182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E5CD18-B4C2-48A9-8DC3-192783394760}"/>
              </a:ext>
            </a:extLst>
          </p:cNvPr>
          <p:cNvCxnSpPr>
            <a:cxnSpLocks/>
          </p:cNvCxnSpPr>
          <p:nvPr/>
        </p:nvCxnSpPr>
        <p:spPr>
          <a:xfrm>
            <a:off x="5168488" y="1119774"/>
            <a:ext cx="945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B935D9-8BE3-482B-ABDF-9455E60D8981}"/>
              </a:ext>
            </a:extLst>
          </p:cNvPr>
          <p:cNvCxnSpPr/>
          <p:nvPr/>
        </p:nvCxnSpPr>
        <p:spPr>
          <a:xfrm>
            <a:off x="3342768" y="177753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AF2BEB-2AF9-41C4-80DF-D6447C46179A}"/>
              </a:ext>
            </a:extLst>
          </p:cNvPr>
          <p:cNvCxnSpPr/>
          <p:nvPr/>
        </p:nvCxnSpPr>
        <p:spPr>
          <a:xfrm>
            <a:off x="1506480" y="20752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030B14-871E-462E-91CA-7304D51168A5}"/>
              </a:ext>
            </a:extLst>
          </p:cNvPr>
          <p:cNvCxnSpPr/>
          <p:nvPr/>
        </p:nvCxnSpPr>
        <p:spPr>
          <a:xfrm>
            <a:off x="1506480" y="23483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D8269C-6723-434F-98A9-BC4255F82827}"/>
              </a:ext>
            </a:extLst>
          </p:cNvPr>
          <p:cNvCxnSpPr/>
          <p:nvPr/>
        </p:nvCxnSpPr>
        <p:spPr>
          <a:xfrm>
            <a:off x="1506480" y="26214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D752F0-5472-485A-961E-E2B87FF27984}"/>
              </a:ext>
            </a:extLst>
          </p:cNvPr>
          <p:cNvCxnSpPr/>
          <p:nvPr/>
        </p:nvCxnSpPr>
        <p:spPr>
          <a:xfrm>
            <a:off x="1506480" y="2969158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D4EE67-D0EB-4731-B144-38FAAE629CD9}"/>
              </a:ext>
            </a:extLst>
          </p:cNvPr>
          <p:cNvCxnSpPr/>
          <p:nvPr/>
        </p:nvCxnSpPr>
        <p:spPr>
          <a:xfrm>
            <a:off x="1506480" y="3242258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33F6D2-05D0-471E-A0FA-F129C50D7EEC}"/>
              </a:ext>
            </a:extLst>
          </p:cNvPr>
          <p:cNvCxnSpPr/>
          <p:nvPr/>
        </p:nvCxnSpPr>
        <p:spPr>
          <a:xfrm>
            <a:off x="1506480" y="357385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251640-5FF9-40D6-AA75-C39E97DCF990}"/>
              </a:ext>
            </a:extLst>
          </p:cNvPr>
          <p:cNvCxnSpPr/>
          <p:nvPr/>
        </p:nvCxnSpPr>
        <p:spPr>
          <a:xfrm>
            <a:off x="1506480" y="384695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6FBFBA-A66C-4EC0-8FF4-76B1B87C7F06}"/>
              </a:ext>
            </a:extLst>
          </p:cNvPr>
          <p:cNvCxnSpPr/>
          <p:nvPr/>
        </p:nvCxnSpPr>
        <p:spPr>
          <a:xfrm>
            <a:off x="1506480" y="414804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76124F-A537-4B42-B2BB-8E4F64F4891B}"/>
              </a:ext>
            </a:extLst>
          </p:cNvPr>
          <p:cNvCxnSpPr/>
          <p:nvPr/>
        </p:nvCxnSpPr>
        <p:spPr>
          <a:xfrm>
            <a:off x="1506480" y="45331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6BCBA2-CA9A-4598-B415-597023C1D6F0}"/>
              </a:ext>
            </a:extLst>
          </p:cNvPr>
          <p:cNvCxnSpPr/>
          <p:nvPr/>
        </p:nvCxnSpPr>
        <p:spPr>
          <a:xfrm>
            <a:off x="1506480" y="48062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65E35A-E461-46F6-A88E-C0D8E6165701}"/>
              </a:ext>
            </a:extLst>
          </p:cNvPr>
          <p:cNvCxnSpPr/>
          <p:nvPr/>
        </p:nvCxnSpPr>
        <p:spPr>
          <a:xfrm>
            <a:off x="1506480" y="50793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707D8C-D00A-443B-A645-7E82A36C6B30}"/>
              </a:ext>
            </a:extLst>
          </p:cNvPr>
          <p:cNvCxnSpPr/>
          <p:nvPr/>
        </p:nvCxnSpPr>
        <p:spPr>
          <a:xfrm>
            <a:off x="1506480" y="535241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AA2687-FBAC-4858-8C93-8923FC703426}"/>
              </a:ext>
            </a:extLst>
          </p:cNvPr>
          <p:cNvCxnSpPr/>
          <p:nvPr/>
        </p:nvCxnSpPr>
        <p:spPr>
          <a:xfrm>
            <a:off x="1506480" y="562551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1CE9ED6-0E69-4420-BAB6-27130B5BCE7E}"/>
              </a:ext>
            </a:extLst>
          </p:cNvPr>
          <p:cNvCxnSpPr/>
          <p:nvPr/>
        </p:nvCxnSpPr>
        <p:spPr>
          <a:xfrm>
            <a:off x="10095057" y="561617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65154E-00F4-4408-A390-14E6EFA164AC}"/>
              </a:ext>
            </a:extLst>
          </p:cNvPr>
          <p:cNvCxnSpPr/>
          <p:nvPr/>
        </p:nvCxnSpPr>
        <p:spPr>
          <a:xfrm>
            <a:off x="10095057" y="531760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150743-A6D4-4EE2-B17D-C9E987384C47}"/>
              </a:ext>
            </a:extLst>
          </p:cNvPr>
          <p:cNvCxnSpPr/>
          <p:nvPr/>
        </p:nvCxnSpPr>
        <p:spPr>
          <a:xfrm>
            <a:off x="10095057" y="501902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BD2449-0162-47FA-8FBF-6A279C847F44}"/>
              </a:ext>
            </a:extLst>
          </p:cNvPr>
          <p:cNvCxnSpPr/>
          <p:nvPr/>
        </p:nvCxnSpPr>
        <p:spPr>
          <a:xfrm>
            <a:off x="10095057" y="472044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10647F-E7E2-4848-BD4A-E36F3610FEC3}"/>
              </a:ext>
            </a:extLst>
          </p:cNvPr>
          <p:cNvCxnSpPr/>
          <p:nvPr/>
        </p:nvCxnSpPr>
        <p:spPr>
          <a:xfrm>
            <a:off x="10095057" y="442186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6D3559-D21D-457C-A264-C42D516918E0}"/>
              </a:ext>
            </a:extLst>
          </p:cNvPr>
          <p:cNvSpPr txBox="1"/>
          <p:nvPr/>
        </p:nvSpPr>
        <p:spPr>
          <a:xfrm>
            <a:off x="6113652" y="92765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제공량</a:t>
            </a:r>
            <a:r>
              <a:rPr lang="en-US" altLang="ko-KR" dirty="0"/>
              <a:t>(</a:t>
            </a:r>
            <a:r>
              <a:rPr lang="ko-KR" altLang="en-US" dirty="0"/>
              <a:t>회분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DD111-E72F-4AF9-8A69-BEB2256EF3F4}"/>
              </a:ext>
            </a:extLst>
          </p:cNvPr>
          <p:cNvSpPr txBox="1"/>
          <p:nvPr/>
        </p:nvSpPr>
        <p:spPr>
          <a:xfrm>
            <a:off x="4434148" y="1592867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칼로리</a:t>
            </a:r>
            <a:r>
              <a:rPr lang="en-US" altLang="ko-KR" dirty="0"/>
              <a:t>(kcal)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D6B7C6-7950-4C68-950A-F3099E7FA6F7}"/>
              </a:ext>
            </a:extLst>
          </p:cNvPr>
          <p:cNvSpPr txBox="1"/>
          <p:nvPr/>
        </p:nvSpPr>
        <p:spPr>
          <a:xfrm>
            <a:off x="443367" y="1913203"/>
            <a:ext cx="1063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0A9797-481F-4546-8DD1-B7D808158FAE}"/>
              </a:ext>
            </a:extLst>
          </p:cNvPr>
          <p:cNvSpPr txBox="1"/>
          <p:nvPr/>
        </p:nvSpPr>
        <p:spPr>
          <a:xfrm>
            <a:off x="318333" y="2209582"/>
            <a:ext cx="1188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포화지방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44E518-E770-4419-ACEC-752C0E4B6ABE}"/>
              </a:ext>
            </a:extLst>
          </p:cNvPr>
          <p:cNvSpPr txBox="1"/>
          <p:nvPr/>
        </p:nvSpPr>
        <p:spPr>
          <a:xfrm>
            <a:off x="-43944" y="2505961"/>
            <a:ext cx="1550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콜레스테롤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6A386-942B-41E6-9339-1782C7DB9C82}"/>
              </a:ext>
            </a:extLst>
          </p:cNvPr>
          <p:cNvSpPr txBox="1"/>
          <p:nvPr/>
        </p:nvSpPr>
        <p:spPr>
          <a:xfrm>
            <a:off x="340776" y="2802340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나트륨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F1D57-E76A-4CFF-9E88-3E6470CF061F}"/>
              </a:ext>
            </a:extLst>
          </p:cNvPr>
          <p:cNvSpPr txBox="1"/>
          <p:nvPr/>
        </p:nvSpPr>
        <p:spPr>
          <a:xfrm>
            <a:off x="58647" y="3098719"/>
            <a:ext cx="1447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탄수화물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C6E99-1BBC-4F5F-A545-71A77B695728}"/>
              </a:ext>
            </a:extLst>
          </p:cNvPr>
          <p:cNvSpPr txBox="1"/>
          <p:nvPr/>
        </p:nvSpPr>
        <p:spPr>
          <a:xfrm>
            <a:off x="703054" y="3395098"/>
            <a:ext cx="8034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당류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C7375-8859-47AC-9B32-7162AEBEFF22}"/>
              </a:ext>
            </a:extLst>
          </p:cNvPr>
          <p:cNvSpPr txBox="1"/>
          <p:nvPr/>
        </p:nvSpPr>
        <p:spPr>
          <a:xfrm>
            <a:off x="510695" y="3691477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err="1"/>
              <a:t>첨가당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AE58A-0A50-4CE7-9AA7-6EE63A048465}"/>
              </a:ext>
            </a:extLst>
          </p:cNvPr>
          <p:cNvSpPr txBox="1"/>
          <p:nvPr/>
        </p:nvSpPr>
        <p:spPr>
          <a:xfrm>
            <a:off x="510695" y="3987856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단백질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D04ECF-F3B9-4D08-8978-B2779B56DBD3}"/>
              </a:ext>
            </a:extLst>
          </p:cNvPr>
          <p:cNvSpPr txBox="1"/>
          <p:nvPr/>
        </p:nvSpPr>
        <p:spPr>
          <a:xfrm>
            <a:off x="533137" y="4284235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39A4BF-858A-4875-A8AC-DBB849026AA4}"/>
              </a:ext>
            </a:extLst>
          </p:cNvPr>
          <p:cNvSpPr txBox="1"/>
          <p:nvPr/>
        </p:nvSpPr>
        <p:spPr>
          <a:xfrm>
            <a:off x="533137" y="4580614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철분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E4C87-8E55-45AA-82FF-1485E24C9DC8}"/>
              </a:ext>
            </a:extLst>
          </p:cNvPr>
          <p:cNvSpPr txBox="1"/>
          <p:nvPr/>
        </p:nvSpPr>
        <p:spPr>
          <a:xfrm>
            <a:off x="441766" y="4876993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칼륨</a:t>
            </a:r>
            <a:r>
              <a:rPr lang="en-US" altLang="ko-KR" sz="1500" dirty="0"/>
              <a:t>(mcg)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6B2C9-0A69-43B8-A18E-5536BC56E294}"/>
              </a:ext>
            </a:extLst>
          </p:cNvPr>
          <p:cNvSpPr txBox="1"/>
          <p:nvPr/>
        </p:nvSpPr>
        <p:spPr>
          <a:xfrm>
            <a:off x="725497" y="5173372"/>
            <a:ext cx="7809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인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196141-C7D4-44C4-8428-9F3F5C53E2E7}"/>
              </a:ext>
            </a:extLst>
          </p:cNvPr>
          <p:cNvSpPr txBox="1"/>
          <p:nvPr/>
        </p:nvSpPr>
        <p:spPr>
          <a:xfrm>
            <a:off x="148415" y="5469747"/>
            <a:ext cx="13580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마그네슘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7D15F-A5B4-4145-BAD5-B53720157B6D}"/>
              </a:ext>
            </a:extLst>
          </p:cNvPr>
          <p:cNvSpPr txBox="1"/>
          <p:nvPr/>
        </p:nvSpPr>
        <p:spPr>
          <a:xfrm>
            <a:off x="11192873" y="4248080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1A133C-66F5-446A-9A95-E9AA824A428B}"/>
              </a:ext>
            </a:extLst>
          </p:cNvPr>
          <p:cNvSpPr txBox="1"/>
          <p:nvPr/>
        </p:nvSpPr>
        <p:spPr>
          <a:xfrm>
            <a:off x="11192873" y="4559040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철분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01C3C9-3B90-4C5D-89E9-3FB9AA27363F}"/>
              </a:ext>
            </a:extLst>
          </p:cNvPr>
          <p:cNvSpPr txBox="1"/>
          <p:nvPr/>
        </p:nvSpPr>
        <p:spPr>
          <a:xfrm>
            <a:off x="11192873" y="4870000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칼륨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9D158E-2B21-411C-A9B0-CC5551CFA727}"/>
              </a:ext>
            </a:extLst>
          </p:cNvPr>
          <p:cNvSpPr txBox="1"/>
          <p:nvPr/>
        </p:nvSpPr>
        <p:spPr>
          <a:xfrm>
            <a:off x="11192873" y="5180960"/>
            <a:ext cx="6559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인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A5606-7162-4A5F-BA9F-9496E9098160}"/>
              </a:ext>
            </a:extLst>
          </p:cNvPr>
          <p:cNvSpPr txBox="1"/>
          <p:nvPr/>
        </p:nvSpPr>
        <p:spPr>
          <a:xfrm>
            <a:off x="11192873" y="5491919"/>
            <a:ext cx="1233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마그네슘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F8E4F91-9E52-4313-8266-5F9FA8A26AFF}"/>
              </a:ext>
            </a:extLst>
          </p:cNvPr>
          <p:cNvCxnSpPr>
            <a:cxnSpLocks/>
          </p:cNvCxnSpPr>
          <p:nvPr/>
        </p:nvCxnSpPr>
        <p:spPr>
          <a:xfrm>
            <a:off x="5168488" y="861924"/>
            <a:ext cx="945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33A643-8583-4350-A364-D53B3F564525}"/>
              </a:ext>
            </a:extLst>
          </p:cNvPr>
          <p:cNvSpPr txBox="1"/>
          <p:nvPr/>
        </p:nvSpPr>
        <p:spPr>
          <a:xfrm>
            <a:off x="6113652" y="63312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제공량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88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205492" y="86962"/>
            <a:ext cx="25250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365</a:t>
            </a:r>
            <a:r>
              <a:rPr lang="ko-KR" altLang="en-US" sz="5000" dirty="0" err="1"/>
              <a:t>머슬</a:t>
            </a:r>
            <a:endParaRPr lang="ko-KR" altLang="en-US" sz="5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EB2013-0ACA-47AD-A9A1-0C19B781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57" y="948736"/>
            <a:ext cx="7069286" cy="5577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2E1E66F-B4F5-47E8-88F3-C14B41926E7C}"/>
              </a:ext>
            </a:extLst>
          </p:cNvPr>
          <p:cNvSpPr/>
          <p:nvPr/>
        </p:nvSpPr>
        <p:spPr>
          <a:xfrm>
            <a:off x="3712644" y="645942"/>
            <a:ext cx="4703567" cy="30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0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772C08B-531E-4698-801F-EE3F1313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04812"/>
            <a:ext cx="11639550" cy="6048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3DBEF3-56DA-405A-AD3B-508FAC70B057}"/>
              </a:ext>
            </a:extLst>
          </p:cNvPr>
          <p:cNvSpPr/>
          <p:nvPr/>
        </p:nvSpPr>
        <p:spPr>
          <a:xfrm>
            <a:off x="2407298" y="691904"/>
            <a:ext cx="1408922" cy="39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45BE67-A409-4C01-B0C7-5D1464D3C09C}"/>
              </a:ext>
            </a:extLst>
          </p:cNvPr>
          <p:cNvSpPr/>
          <p:nvPr/>
        </p:nvSpPr>
        <p:spPr>
          <a:xfrm>
            <a:off x="6681088" y="3898589"/>
            <a:ext cx="481781" cy="245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CF2F11-9CC7-4C11-95D8-2677D08779D1}"/>
              </a:ext>
            </a:extLst>
          </p:cNvPr>
          <p:cNvSpPr/>
          <p:nvPr/>
        </p:nvSpPr>
        <p:spPr>
          <a:xfrm>
            <a:off x="1035119" y="1521148"/>
            <a:ext cx="3281555" cy="439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65EB-8F2B-4703-8F20-2452B8AD64F2}"/>
              </a:ext>
            </a:extLst>
          </p:cNvPr>
          <p:cNvSpPr txBox="1"/>
          <p:nvPr/>
        </p:nvSpPr>
        <p:spPr>
          <a:xfrm>
            <a:off x="1035119" y="594325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제품 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DED51-7479-4961-92E1-0CAF157874B0}"/>
              </a:ext>
            </a:extLst>
          </p:cNvPr>
          <p:cNvSpPr txBox="1"/>
          <p:nvPr/>
        </p:nvSpPr>
        <p:spPr>
          <a:xfrm>
            <a:off x="6662426" y="35292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64CFB-5B35-4DD2-B046-20FA605470C0}"/>
              </a:ext>
            </a:extLst>
          </p:cNvPr>
          <p:cNvSpPr txBox="1"/>
          <p:nvPr/>
        </p:nvSpPr>
        <p:spPr>
          <a:xfrm>
            <a:off x="2407298" y="31623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95827-1152-4E86-8AC3-98FA4B5F3230}"/>
              </a:ext>
            </a:extLst>
          </p:cNvPr>
          <p:cNvSpPr/>
          <p:nvPr/>
        </p:nvSpPr>
        <p:spPr>
          <a:xfrm>
            <a:off x="10991463" y="5093507"/>
            <a:ext cx="746447" cy="23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41EBC1-BDF0-4262-9883-C26753B7DA12}"/>
              </a:ext>
            </a:extLst>
          </p:cNvPr>
          <p:cNvSpPr/>
          <p:nvPr/>
        </p:nvSpPr>
        <p:spPr>
          <a:xfrm>
            <a:off x="3863666" y="692394"/>
            <a:ext cx="699004" cy="390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808B07-522F-418D-87A0-C34D6EFB6C38}"/>
              </a:ext>
            </a:extLst>
          </p:cNvPr>
          <p:cNvSpPr/>
          <p:nvPr/>
        </p:nvSpPr>
        <p:spPr>
          <a:xfrm>
            <a:off x="6707012" y="4535275"/>
            <a:ext cx="5105543" cy="323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C4FCD-D642-4EA5-AB56-C140DCD25D81}"/>
              </a:ext>
            </a:extLst>
          </p:cNvPr>
          <p:cNvSpPr txBox="1"/>
          <p:nvPr/>
        </p:nvSpPr>
        <p:spPr>
          <a:xfrm>
            <a:off x="10883120" y="472417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F6B25-0DAA-4408-B989-BF7EFB88E0A1}"/>
              </a:ext>
            </a:extLst>
          </p:cNvPr>
          <p:cNvSpPr txBox="1"/>
          <p:nvPr/>
        </p:nvSpPr>
        <p:spPr>
          <a:xfrm>
            <a:off x="6707012" y="418100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39C18-1DCE-46FA-B9CE-BAA2FAEE6660}"/>
              </a:ext>
            </a:extLst>
          </p:cNvPr>
          <p:cNvSpPr txBox="1"/>
          <p:nvPr/>
        </p:nvSpPr>
        <p:spPr>
          <a:xfrm>
            <a:off x="3863665" y="368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</p:spTree>
    <p:extLst>
      <p:ext uri="{BB962C8B-B14F-4D97-AF65-F5344CB8AC3E}">
        <p14:creationId xmlns:p14="http://schemas.microsoft.com/office/powerpoint/2010/main" val="190588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31DE45-3992-462E-B3A9-7FFA4776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5" y="0"/>
            <a:ext cx="576833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848695-0FCA-4C40-8888-155E058EBDEB}"/>
              </a:ext>
            </a:extLst>
          </p:cNvPr>
          <p:cNvSpPr/>
          <p:nvPr/>
        </p:nvSpPr>
        <p:spPr>
          <a:xfrm>
            <a:off x="3375196" y="537922"/>
            <a:ext cx="5473836" cy="561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16E1E-4E0C-4E46-B81A-3D65E6F3F5F2}"/>
              </a:ext>
            </a:extLst>
          </p:cNvPr>
          <p:cNvSpPr txBox="1"/>
          <p:nvPr/>
        </p:nvSpPr>
        <p:spPr>
          <a:xfrm>
            <a:off x="1880876" y="51834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</a:t>
            </a:r>
            <a:r>
              <a:rPr lang="ko-KR" altLang="en-US" dirty="0"/>
              <a:t>영양 성분</a:t>
            </a:r>
          </a:p>
        </p:txBody>
      </p:sp>
    </p:spTree>
    <p:extLst>
      <p:ext uri="{BB962C8B-B14F-4D97-AF65-F5344CB8AC3E}">
        <p14:creationId xmlns:p14="http://schemas.microsoft.com/office/powerpoint/2010/main" val="379957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136574" y="133615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몬스터마트</a:t>
            </a:r>
            <a:endParaRPr lang="ko-KR" altLang="en-US" sz="5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0A547-D233-4C3A-8675-51A79507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90" y="1348248"/>
            <a:ext cx="10064392" cy="373165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FCA4A43-5196-4DCA-9285-4FF9FE37A856}"/>
              </a:ext>
            </a:extLst>
          </p:cNvPr>
          <p:cNvSpPr/>
          <p:nvPr/>
        </p:nvSpPr>
        <p:spPr>
          <a:xfrm>
            <a:off x="2428065" y="2523608"/>
            <a:ext cx="3038168" cy="6904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9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F675515-DE09-4F59-87E0-AF1F8182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33" y="1057469"/>
            <a:ext cx="7962900" cy="472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E0605D-63FA-42FD-90E3-08E1DF2AEF3F}"/>
              </a:ext>
            </a:extLst>
          </p:cNvPr>
          <p:cNvSpPr/>
          <p:nvPr/>
        </p:nvSpPr>
        <p:spPr>
          <a:xfrm>
            <a:off x="2537927" y="1298394"/>
            <a:ext cx="1782146" cy="2359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04B2E-7F9E-404A-A4F6-86867799C703}"/>
              </a:ext>
            </a:extLst>
          </p:cNvPr>
          <p:cNvSpPr/>
          <p:nvPr/>
        </p:nvSpPr>
        <p:spPr>
          <a:xfrm>
            <a:off x="4738688" y="1109662"/>
            <a:ext cx="2539190" cy="532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B05CCB-1C9E-4CB1-B056-99495DE0AE09}"/>
              </a:ext>
            </a:extLst>
          </p:cNvPr>
          <p:cNvSpPr/>
          <p:nvPr/>
        </p:nvSpPr>
        <p:spPr>
          <a:xfrm>
            <a:off x="4824782" y="2184045"/>
            <a:ext cx="1271218" cy="298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A72998-CBDE-444C-88FE-93B39C33F486}"/>
              </a:ext>
            </a:extLst>
          </p:cNvPr>
          <p:cNvSpPr/>
          <p:nvPr/>
        </p:nvSpPr>
        <p:spPr>
          <a:xfrm>
            <a:off x="8853489" y="1913457"/>
            <a:ext cx="828577" cy="298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01181-0A38-4F74-B74C-79AB8AE42073}"/>
              </a:ext>
            </a:extLst>
          </p:cNvPr>
          <p:cNvSpPr txBox="1"/>
          <p:nvPr/>
        </p:nvSpPr>
        <p:spPr>
          <a:xfrm>
            <a:off x="2537927" y="92499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사진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5018C-C22E-43F8-8411-69CBF65EB03A}"/>
              </a:ext>
            </a:extLst>
          </p:cNvPr>
          <p:cNvSpPr txBox="1"/>
          <p:nvPr/>
        </p:nvSpPr>
        <p:spPr>
          <a:xfrm>
            <a:off x="4738688" y="7403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  <a:r>
              <a:rPr lang="en-US" altLang="ko-KR" dirty="0"/>
              <a:t>/ 5. </a:t>
            </a:r>
            <a:r>
              <a:rPr lang="ko-KR" altLang="en-US" dirty="0"/>
              <a:t>용량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02D20-B11C-470A-B10C-692991B61019}"/>
              </a:ext>
            </a:extLst>
          </p:cNvPr>
          <p:cNvSpPr txBox="1"/>
          <p:nvPr/>
        </p:nvSpPr>
        <p:spPr>
          <a:xfrm>
            <a:off x="5227260" y="16328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5845F-C5CD-4F56-8C5D-CAEFC8C89F78}"/>
              </a:ext>
            </a:extLst>
          </p:cNvPr>
          <p:cNvSpPr txBox="1"/>
          <p:nvPr/>
        </p:nvSpPr>
        <p:spPr>
          <a:xfrm>
            <a:off x="6095999" y="218404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맛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DE905-2DB5-4F3D-BA18-EC1BE924CAE9}"/>
              </a:ext>
            </a:extLst>
          </p:cNvPr>
          <p:cNvSpPr/>
          <p:nvPr/>
        </p:nvSpPr>
        <p:spPr>
          <a:xfrm>
            <a:off x="4858138" y="2526067"/>
            <a:ext cx="1271218" cy="298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18181-441F-49A5-B8F6-61F34114CCDB}"/>
              </a:ext>
            </a:extLst>
          </p:cNvPr>
          <p:cNvSpPr txBox="1"/>
          <p:nvPr/>
        </p:nvSpPr>
        <p:spPr>
          <a:xfrm>
            <a:off x="6153325" y="252538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품절여부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2F8A2-081F-4071-98F3-531D2E3C3BED}"/>
              </a:ext>
            </a:extLst>
          </p:cNvPr>
          <p:cNvSpPr txBox="1"/>
          <p:nvPr/>
        </p:nvSpPr>
        <p:spPr>
          <a:xfrm>
            <a:off x="9682066" y="191568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158714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44DA6E-A6F3-4E34-9B85-D4A12F7F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1200150"/>
            <a:ext cx="2905125" cy="4457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70FFED-1D7E-4554-B120-477ABE7A354F}"/>
              </a:ext>
            </a:extLst>
          </p:cNvPr>
          <p:cNvSpPr/>
          <p:nvPr/>
        </p:nvSpPr>
        <p:spPr>
          <a:xfrm>
            <a:off x="4643437" y="1731013"/>
            <a:ext cx="2905124" cy="2152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9B175-802B-44A1-B081-62CB34556492}"/>
              </a:ext>
            </a:extLst>
          </p:cNvPr>
          <p:cNvSpPr txBox="1"/>
          <p:nvPr/>
        </p:nvSpPr>
        <p:spPr>
          <a:xfrm>
            <a:off x="7548561" y="173101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 성분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D0ADE-E73D-4DAB-93C2-CD1450185130}"/>
              </a:ext>
            </a:extLst>
          </p:cNvPr>
          <p:cNvSpPr/>
          <p:nvPr/>
        </p:nvSpPr>
        <p:spPr>
          <a:xfrm>
            <a:off x="4643437" y="4321813"/>
            <a:ext cx="2905124" cy="1144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49A612-2C8E-4416-BC10-CC4DAD0B4D63}"/>
              </a:ext>
            </a:extLst>
          </p:cNvPr>
          <p:cNvSpPr/>
          <p:nvPr/>
        </p:nvSpPr>
        <p:spPr>
          <a:xfrm>
            <a:off x="4643438" y="5466735"/>
            <a:ext cx="2905124" cy="191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7D6F0-5172-4273-9EBD-EFDAAD274EBB}"/>
              </a:ext>
            </a:extLst>
          </p:cNvPr>
          <p:cNvSpPr txBox="1"/>
          <p:nvPr/>
        </p:nvSpPr>
        <p:spPr>
          <a:xfrm>
            <a:off x="7548561" y="430590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742B6-740C-43DC-8110-C8822A4D446B}"/>
              </a:ext>
            </a:extLst>
          </p:cNvPr>
          <p:cNvSpPr txBox="1"/>
          <p:nvPr/>
        </p:nvSpPr>
        <p:spPr>
          <a:xfrm>
            <a:off x="7548561" y="547318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알러지</a:t>
            </a:r>
            <a:r>
              <a:rPr lang="ko-KR" altLang="en-US" dirty="0"/>
              <a:t> 성분</a:t>
            </a:r>
          </a:p>
        </p:txBody>
      </p:sp>
    </p:spTree>
    <p:extLst>
      <p:ext uri="{BB962C8B-B14F-4D97-AF65-F5344CB8AC3E}">
        <p14:creationId xmlns:p14="http://schemas.microsoft.com/office/powerpoint/2010/main" val="1824767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4EA8DB-0F20-416F-8D42-AC23CA6A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3244142"/>
            <a:ext cx="10515600" cy="3697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428EFD-9AE9-40A9-A164-70FE29243A9C}"/>
              </a:ext>
            </a:extLst>
          </p:cNvPr>
          <p:cNvSpPr/>
          <p:nvPr/>
        </p:nvSpPr>
        <p:spPr>
          <a:xfrm>
            <a:off x="1455575" y="3154716"/>
            <a:ext cx="2905124" cy="548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9DA68-892B-4510-8419-5B23D884694C}"/>
              </a:ext>
            </a:extLst>
          </p:cNvPr>
          <p:cNvSpPr txBox="1"/>
          <p:nvPr/>
        </p:nvSpPr>
        <p:spPr>
          <a:xfrm>
            <a:off x="1455575" y="281561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517F4-850B-461F-948D-FE46FED910F5}"/>
              </a:ext>
            </a:extLst>
          </p:cNvPr>
          <p:cNvSpPr/>
          <p:nvPr/>
        </p:nvSpPr>
        <p:spPr>
          <a:xfrm>
            <a:off x="2783632" y="2845837"/>
            <a:ext cx="1424474" cy="111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C24A1-7A30-4D77-9B43-C031558CDEC3}"/>
              </a:ext>
            </a:extLst>
          </p:cNvPr>
          <p:cNvSpPr txBox="1"/>
          <p:nvPr/>
        </p:nvSpPr>
        <p:spPr>
          <a:xfrm>
            <a:off x="2783632" y="247427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성분 번호</a:t>
            </a:r>
          </a:p>
        </p:txBody>
      </p:sp>
    </p:spTree>
    <p:extLst>
      <p:ext uri="{BB962C8B-B14F-4D97-AF65-F5344CB8AC3E}">
        <p14:creationId xmlns:p14="http://schemas.microsoft.com/office/powerpoint/2010/main" val="390312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136574" y="133615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아이언맥스</a:t>
            </a:r>
            <a:endParaRPr lang="ko-KR" altLang="en-US" sz="5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F7299-7639-409E-89B0-59AA297B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6" y="2557462"/>
            <a:ext cx="10182225" cy="1743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9DF586-422F-4DBF-9AEC-A09245AEB9FE}"/>
              </a:ext>
            </a:extLst>
          </p:cNvPr>
          <p:cNvSpPr/>
          <p:nvPr/>
        </p:nvSpPr>
        <p:spPr>
          <a:xfrm>
            <a:off x="3118330" y="3755923"/>
            <a:ext cx="3156154" cy="544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A652F-5750-4D6B-A971-4FE867D914C2}"/>
              </a:ext>
            </a:extLst>
          </p:cNvPr>
          <p:cNvSpPr/>
          <p:nvPr/>
        </p:nvSpPr>
        <p:spPr>
          <a:xfrm>
            <a:off x="7338877" y="3755923"/>
            <a:ext cx="657458" cy="544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7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A4F4CA-7922-41D2-9B37-CCF6DA52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762"/>
            <a:ext cx="11258550" cy="6848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4C81F6-29CD-43BA-9C79-3BBB37C08DB6}"/>
              </a:ext>
            </a:extLst>
          </p:cNvPr>
          <p:cNvSpPr/>
          <p:nvPr/>
        </p:nvSpPr>
        <p:spPr>
          <a:xfrm>
            <a:off x="1474237" y="373398"/>
            <a:ext cx="3965510" cy="596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BD2A5-FDAB-49D9-AEA6-E7A41CD4A76D}"/>
              </a:ext>
            </a:extLst>
          </p:cNvPr>
          <p:cNvSpPr txBox="1"/>
          <p:nvPr/>
        </p:nvSpPr>
        <p:spPr>
          <a:xfrm>
            <a:off x="1474237" y="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052C-1F16-4E81-A898-4093A3FB1D72}"/>
              </a:ext>
            </a:extLst>
          </p:cNvPr>
          <p:cNvSpPr txBox="1"/>
          <p:nvPr/>
        </p:nvSpPr>
        <p:spPr>
          <a:xfrm>
            <a:off x="6583222" y="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E5763-053F-43DD-B705-1E9CBCDF3FA2}"/>
              </a:ext>
            </a:extLst>
          </p:cNvPr>
          <p:cNvSpPr txBox="1"/>
          <p:nvPr/>
        </p:nvSpPr>
        <p:spPr>
          <a:xfrm>
            <a:off x="8361919" y="7980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4F497-CA91-455C-BD54-70D8BA38DC26}"/>
              </a:ext>
            </a:extLst>
          </p:cNvPr>
          <p:cNvSpPr txBox="1"/>
          <p:nvPr/>
        </p:nvSpPr>
        <p:spPr>
          <a:xfrm>
            <a:off x="10717763" y="48076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1EBD9-0E43-4E8E-AB9B-5E564F25F16A}"/>
              </a:ext>
            </a:extLst>
          </p:cNvPr>
          <p:cNvSpPr txBox="1"/>
          <p:nvPr/>
        </p:nvSpPr>
        <p:spPr>
          <a:xfrm>
            <a:off x="8145624" y="38461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88208-B5CC-4995-8D2E-14D2893FC4E4}"/>
              </a:ext>
            </a:extLst>
          </p:cNvPr>
          <p:cNvSpPr txBox="1"/>
          <p:nvPr/>
        </p:nvSpPr>
        <p:spPr>
          <a:xfrm>
            <a:off x="8445191" y="244775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상품번호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4DC9A-FBA3-4287-857F-DA7675DE1680}"/>
              </a:ext>
            </a:extLst>
          </p:cNvPr>
          <p:cNvSpPr/>
          <p:nvPr/>
        </p:nvSpPr>
        <p:spPr>
          <a:xfrm>
            <a:off x="6573890" y="341339"/>
            <a:ext cx="2610369" cy="27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A4B9E5-3927-475A-B094-3B4CEF0DB926}"/>
              </a:ext>
            </a:extLst>
          </p:cNvPr>
          <p:cNvSpPr/>
          <p:nvPr/>
        </p:nvSpPr>
        <p:spPr>
          <a:xfrm>
            <a:off x="7656333" y="2527507"/>
            <a:ext cx="788858" cy="27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3651F2-7957-497A-8BB1-010E7C1498D1}"/>
              </a:ext>
            </a:extLst>
          </p:cNvPr>
          <p:cNvSpPr/>
          <p:nvPr/>
        </p:nvSpPr>
        <p:spPr>
          <a:xfrm>
            <a:off x="7656333" y="3213573"/>
            <a:ext cx="705586" cy="27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D1270C-22E6-4193-9750-179FFA4262B7}"/>
              </a:ext>
            </a:extLst>
          </p:cNvPr>
          <p:cNvSpPr/>
          <p:nvPr/>
        </p:nvSpPr>
        <p:spPr>
          <a:xfrm>
            <a:off x="7656333" y="3899639"/>
            <a:ext cx="489291" cy="262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5FCEB-33A5-434F-8D2F-FDD13235E65D}"/>
              </a:ext>
            </a:extLst>
          </p:cNvPr>
          <p:cNvSpPr txBox="1"/>
          <p:nvPr/>
        </p:nvSpPr>
        <p:spPr>
          <a:xfrm>
            <a:off x="8361919" y="316011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3B71D-34A9-4B69-83A8-6D25B593F834}"/>
              </a:ext>
            </a:extLst>
          </p:cNvPr>
          <p:cNvSpPr/>
          <p:nvPr/>
        </p:nvSpPr>
        <p:spPr>
          <a:xfrm>
            <a:off x="7656333" y="846919"/>
            <a:ext cx="788858" cy="274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4A1628-F706-46CB-B421-3F579407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407" y="4784520"/>
            <a:ext cx="3143250" cy="27717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13516D-446A-49D8-B436-5CBF4E3FB1C1}"/>
              </a:ext>
            </a:extLst>
          </p:cNvPr>
          <p:cNvSpPr/>
          <p:nvPr/>
        </p:nvSpPr>
        <p:spPr>
          <a:xfrm>
            <a:off x="9568227" y="5635132"/>
            <a:ext cx="489291" cy="262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677AE-CD52-450B-B691-A755AB64C42C}"/>
              </a:ext>
            </a:extLst>
          </p:cNvPr>
          <p:cNvSpPr txBox="1"/>
          <p:nvPr/>
        </p:nvSpPr>
        <p:spPr>
          <a:xfrm>
            <a:off x="9568227" y="589755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품절여부</a:t>
            </a:r>
          </a:p>
        </p:txBody>
      </p:sp>
    </p:spTree>
    <p:extLst>
      <p:ext uri="{BB962C8B-B14F-4D97-AF65-F5344CB8AC3E}">
        <p14:creationId xmlns:p14="http://schemas.microsoft.com/office/powerpoint/2010/main" val="32065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F47391-F4AB-4B25-A1B5-D83362AD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93" y="914399"/>
            <a:ext cx="5216013" cy="52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6E03A8-2152-4E49-8955-D0A570B1D8FA}"/>
              </a:ext>
            </a:extLst>
          </p:cNvPr>
          <p:cNvSpPr/>
          <p:nvPr/>
        </p:nvSpPr>
        <p:spPr>
          <a:xfrm>
            <a:off x="3747094" y="727587"/>
            <a:ext cx="4708647" cy="4886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9CE54-3B6A-46CD-9118-10A842CD3620}"/>
              </a:ext>
            </a:extLst>
          </p:cNvPr>
          <p:cNvSpPr/>
          <p:nvPr/>
        </p:nvSpPr>
        <p:spPr>
          <a:xfrm>
            <a:off x="3752411" y="5654349"/>
            <a:ext cx="4708647" cy="4294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EAB75-FCB2-4E9C-9C75-93FE090CDFD4}"/>
              </a:ext>
            </a:extLst>
          </p:cNvPr>
          <p:cNvSpPr txBox="1"/>
          <p:nvPr/>
        </p:nvSpPr>
        <p:spPr>
          <a:xfrm>
            <a:off x="2297658" y="72973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D567A-D589-4B25-AFC8-98533304FD7D}"/>
              </a:ext>
            </a:extLst>
          </p:cNvPr>
          <p:cNvSpPr txBox="1"/>
          <p:nvPr/>
        </p:nvSpPr>
        <p:spPr>
          <a:xfrm>
            <a:off x="2092385" y="568438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알러지</a:t>
            </a:r>
            <a:r>
              <a:rPr lang="ko-KR" altLang="en-US" dirty="0"/>
              <a:t> 반응</a:t>
            </a:r>
          </a:p>
        </p:txBody>
      </p:sp>
    </p:spTree>
    <p:extLst>
      <p:ext uri="{BB962C8B-B14F-4D97-AF65-F5344CB8AC3E}">
        <p14:creationId xmlns:p14="http://schemas.microsoft.com/office/powerpoint/2010/main" val="913112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3A136B-E48D-4469-ADD2-211C0A10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41" y="153955"/>
            <a:ext cx="3257550" cy="6400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06DB15-23A9-4465-8321-99F3C07D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61" y="240736"/>
            <a:ext cx="3219450" cy="4410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639E9E-6308-4DD6-9A18-71449C9E549F}"/>
              </a:ext>
            </a:extLst>
          </p:cNvPr>
          <p:cNvSpPr/>
          <p:nvPr/>
        </p:nvSpPr>
        <p:spPr>
          <a:xfrm>
            <a:off x="1210841" y="153955"/>
            <a:ext cx="3293320" cy="6463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4A5D3-A5BA-41D0-A84F-DFAF573C0A2E}"/>
              </a:ext>
            </a:extLst>
          </p:cNvPr>
          <p:cNvSpPr txBox="1"/>
          <p:nvPr/>
        </p:nvSpPr>
        <p:spPr>
          <a:xfrm>
            <a:off x="-209609" y="15395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2DA4C-5B09-4EB7-964F-4A518DA48FA0}"/>
              </a:ext>
            </a:extLst>
          </p:cNvPr>
          <p:cNvSpPr txBox="1"/>
          <p:nvPr/>
        </p:nvSpPr>
        <p:spPr>
          <a:xfrm>
            <a:off x="4539931" y="-12393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876CF-E1AA-4E02-9DFC-49905108C7AA}"/>
              </a:ext>
            </a:extLst>
          </p:cNvPr>
          <p:cNvSpPr txBox="1"/>
          <p:nvPr/>
        </p:nvSpPr>
        <p:spPr>
          <a:xfrm>
            <a:off x="7795151" y="24073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8C815E-148F-4FD8-837B-BB2C414346C4}"/>
              </a:ext>
            </a:extLst>
          </p:cNvPr>
          <p:cNvSpPr/>
          <p:nvPr/>
        </p:nvSpPr>
        <p:spPr>
          <a:xfrm>
            <a:off x="4511091" y="153956"/>
            <a:ext cx="1584909" cy="2299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075E51-57DD-403A-8ABE-77D7623CA8FA}"/>
              </a:ext>
            </a:extLst>
          </p:cNvPr>
          <p:cNvSpPr/>
          <p:nvPr/>
        </p:nvSpPr>
        <p:spPr>
          <a:xfrm>
            <a:off x="6107666" y="240736"/>
            <a:ext cx="1584909" cy="1289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9EDE6-705E-4FC8-A779-F334B91F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45" y="5588288"/>
            <a:ext cx="615315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190B2-091A-4807-AD3A-1DAAF68311B2}"/>
              </a:ext>
            </a:extLst>
          </p:cNvPr>
          <p:cNvSpPr txBox="1"/>
          <p:nvPr/>
        </p:nvSpPr>
        <p:spPr>
          <a:xfrm>
            <a:off x="6484001" y="521895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63F7E-EEB2-406D-AB7B-5FE7EF4BAC60}"/>
              </a:ext>
            </a:extLst>
          </p:cNvPr>
          <p:cNvSpPr/>
          <p:nvPr/>
        </p:nvSpPr>
        <p:spPr>
          <a:xfrm>
            <a:off x="6484001" y="5588288"/>
            <a:ext cx="49726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5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0" y="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로니콜먼</a:t>
            </a:r>
            <a:endParaRPr lang="ko-KR" alt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A0BF-EB99-46A1-800A-7AFC1BE5BAA4}"/>
              </a:ext>
            </a:extLst>
          </p:cNvPr>
          <p:cNvSpPr txBox="1"/>
          <p:nvPr/>
        </p:nvSpPr>
        <p:spPr>
          <a:xfrm>
            <a:off x="0" y="86177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74F4E4-E5EA-4DD3-95FF-BC018E0E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81225"/>
            <a:ext cx="10134600" cy="24955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ABB90F7-BD5F-4328-A1C7-A79E74B39666}"/>
              </a:ext>
            </a:extLst>
          </p:cNvPr>
          <p:cNvSpPr/>
          <p:nvPr/>
        </p:nvSpPr>
        <p:spPr>
          <a:xfrm>
            <a:off x="1534835" y="4100052"/>
            <a:ext cx="580103" cy="2556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8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2EB8BD-AE4C-4638-8D12-EEC928D7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04812"/>
            <a:ext cx="9677400" cy="6048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89A240-F955-4680-AEBE-8A28D3046F06}"/>
              </a:ext>
            </a:extLst>
          </p:cNvPr>
          <p:cNvSpPr/>
          <p:nvPr/>
        </p:nvSpPr>
        <p:spPr>
          <a:xfrm>
            <a:off x="2118049" y="895739"/>
            <a:ext cx="3312367" cy="411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B067F-DD8B-4AC3-93E8-95DCA6AF2492}"/>
              </a:ext>
            </a:extLst>
          </p:cNvPr>
          <p:cNvSpPr txBox="1"/>
          <p:nvPr/>
        </p:nvSpPr>
        <p:spPr>
          <a:xfrm>
            <a:off x="2118049" y="49927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제품 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68CFF-8884-455A-A216-A3580BA058B6}"/>
              </a:ext>
            </a:extLst>
          </p:cNvPr>
          <p:cNvSpPr txBox="1"/>
          <p:nvPr/>
        </p:nvSpPr>
        <p:spPr>
          <a:xfrm>
            <a:off x="6589780" y="3372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A3A89-DD20-4679-84A2-AE080628D0C7}"/>
              </a:ext>
            </a:extLst>
          </p:cNvPr>
          <p:cNvSpPr txBox="1"/>
          <p:nvPr/>
        </p:nvSpPr>
        <p:spPr>
          <a:xfrm>
            <a:off x="8693547" y="125644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D7300-CA5F-44B8-A6C6-A41BB01849EA}"/>
              </a:ext>
            </a:extLst>
          </p:cNvPr>
          <p:cNvSpPr txBox="1"/>
          <p:nvPr/>
        </p:nvSpPr>
        <p:spPr>
          <a:xfrm>
            <a:off x="10597107" y="324433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97AF2-BB18-4D3A-B2E4-C03D2BCD981A}"/>
              </a:ext>
            </a:extLst>
          </p:cNvPr>
          <p:cNvSpPr txBox="1"/>
          <p:nvPr/>
        </p:nvSpPr>
        <p:spPr>
          <a:xfrm>
            <a:off x="8008962" y="7066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DE1FD-D8E8-4EE4-9E7D-5E334705BA5C}"/>
              </a:ext>
            </a:extLst>
          </p:cNvPr>
          <p:cNvSpPr/>
          <p:nvPr/>
        </p:nvSpPr>
        <p:spPr>
          <a:xfrm>
            <a:off x="6665468" y="745928"/>
            <a:ext cx="620235" cy="330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5E073-E92D-44A9-98D6-5F8996DC5B7B}"/>
              </a:ext>
            </a:extLst>
          </p:cNvPr>
          <p:cNvSpPr/>
          <p:nvPr/>
        </p:nvSpPr>
        <p:spPr>
          <a:xfrm>
            <a:off x="7285703" y="748862"/>
            <a:ext cx="723259" cy="327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5BC2EC-835B-4DBF-9AB9-F779399853D6}"/>
              </a:ext>
            </a:extLst>
          </p:cNvPr>
          <p:cNvSpPr/>
          <p:nvPr/>
        </p:nvSpPr>
        <p:spPr>
          <a:xfrm>
            <a:off x="7765959" y="3229191"/>
            <a:ext cx="290204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8A80E-773D-4F1F-82D9-F253073563C1}"/>
              </a:ext>
            </a:extLst>
          </p:cNvPr>
          <p:cNvSpPr/>
          <p:nvPr/>
        </p:nvSpPr>
        <p:spPr>
          <a:xfrm>
            <a:off x="7787530" y="1256447"/>
            <a:ext cx="906017" cy="327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A50E29-0248-4553-86DB-551C2CA4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60" y="3666067"/>
            <a:ext cx="2963139" cy="1238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2956A5-F5E7-49D1-8C08-D2B962BEB504}"/>
              </a:ext>
            </a:extLst>
          </p:cNvPr>
          <p:cNvSpPr txBox="1"/>
          <p:nvPr/>
        </p:nvSpPr>
        <p:spPr>
          <a:xfrm>
            <a:off x="10597107" y="420615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품절여부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B6E2A7-3C15-4D8E-BB01-2EF133F105CE}"/>
              </a:ext>
            </a:extLst>
          </p:cNvPr>
          <p:cNvSpPr/>
          <p:nvPr/>
        </p:nvSpPr>
        <p:spPr>
          <a:xfrm>
            <a:off x="7757270" y="3692653"/>
            <a:ext cx="2902041" cy="1211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42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DA82CA-3F12-442A-B60A-326ECC80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195637"/>
            <a:ext cx="4686300" cy="4667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753233-B948-4635-8926-2B9EC3F34B20}"/>
              </a:ext>
            </a:extLst>
          </p:cNvPr>
          <p:cNvSpPr/>
          <p:nvPr/>
        </p:nvSpPr>
        <p:spPr>
          <a:xfrm>
            <a:off x="3973703" y="3195637"/>
            <a:ext cx="503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35039-4C8B-4E93-829A-BA24A21D56FF}"/>
              </a:ext>
            </a:extLst>
          </p:cNvPr>
          <p:cNvSpPr txBox="1"/>
          <p:nvPr/>
        </p:nvSpPr>
        <p:spPr>
          <a:xfrm>
            <a:off x="3973703" y="28263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80922E-9E62-4085-B88B-A2E048CEB66A}"/>
              </a:ext>
            </a:extLst>
          </p:cNvPr>
          <p:cNvSpPr/>
          <p:nvPr/>
        </p:nvSpPr>
        <p:spPr>
          <a:xfrm>
            <a:off x="7156581" y="3097763"/>
            <a:ext cx="1282570" cy="58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B8C13-0512-4588-BF77-B5A9AFF7C508}"/>
              </a:ext>
            </a:extLst>
          </p:cNvPr>
          <p:cNvSpPr txBox="1"/>
          <p:nvPr/>
        </p:nvSpPr>
        <p:spPr>
          <a:xfrm>
            <a:off x="7156581" y="27182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상품번호</a:t>
            </a:r>
          </a:p>
        </p:txBody>
      </p:sp>
    </p:spTree>
    <p:extLst>
      <p:ext uri="{BB962C8B-B14F-4D97-AF65-F5344CB8AC3E}">
        <p14:creationId xmlns:p14="http://schemas.microsoft.com/office/powerpoint/2010/main" val="132741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A5284B-DA69-4F86-B8C3-76B91C24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97" y="0"/>
            <a:ext cx="419360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F55063-0E7F-4F3C-869B-08D8B5C02CC9}"/>
              </a:ext>
            </a:extLst>
          </p:cNvPr>
          <p:cNvSpPr/>
          <p:nvPr/>
        </p:nvSpPr>
        <p:spPr>
          <a:xfrm>
            <a:off x="3973703" y="260401"/>
            <a:ext cx="4268259" cy="4931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EF4B0-CB3E-4AE5-A7C0-45C85D94B961}"/>
              </a:ext>
            </a:extLst>
          </p:cNvPr>
          <p:cNvSpPr txBox="1"/>
          <p:nvPr/>
        </p:nvSpPr>
        <p:spPr>
          <a:xfrm>
            <a:off x="2504877" y="26040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7EB0C-AA46-4DD8-BCB5-40F025D6B4AA}"/>
              </a:ext>
            </a:extLst>
          </p:cNvPr>
          <p:cNvSpPr txBox="1"/>
          <p:nvPr/>
        </p:nvSpPr>
        <p:spPr>
          <a:xfrm>
            <a:off x="8241962" y="641293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9F0241-2EFE-4529-95C6-26B85DA05397}"/>
              </a:ext>
            </a:extLst>
          </p:cNvPr>
          <p:cNvSpPr/>
          <p:nvPr/>
        </p:nvSpPr>
        <p:spPr>
          <a:xfrm>
            <a:off x="3973702" y="5850193"/>
            <a:ext cx="4268259" cy="96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62F3D0-FD39-486E-9962-E11756FA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909637"/>
            <a:ext cx="4533900" cy="5038725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4D84E2-06FD-4043-AFE8-F55293004CB0}"/>
              </a:ext>
            </a:extLst>
          </p:cNvPr>
          <p:cNvSpPr/>
          <p:nvPr/>
        </p:nvSpPr>
        <p:spPr>
          <a:xfrm>
            <a:off x="7296540" y="4086808"/>
            <a:ext cx="849085" cy="9517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98ED09-887A-4551-840B-C68AD2A7F02C}"/>
              </a:ext>
            </a:extLst>
          </p:cNvPr>
          <p:cNvSpPr txBox="1"/>
          <p:nvPr/>
        </p:nvSpPr>
        <p:spPr>
          <a:xfrm>
            <a:off x="8145625" y="408680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CD0EA-7586-475D-A320-F7E9B1337966}"/>
              </a:ext>
            </a:extLst>
          </p:cNvPr>
          <p:cNvSpPr txBox="1"/>
          <p:nvPr/>
        </p:nvSpPr>
        <p:spPr>
          <a:xfrm>
            <a:off x="116174" y="209841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내용은 로그인을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 : chohyunuk0925@gmail.com</a:t>
            </a:r>
          </a:p>
          <a:p>
            <a:r>
              <a:rPr lang="en-US" altLang="ko-KR" dirty="0"/>
              <a:t>PW : health1!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876884-18DE-4388-9904-5944E06D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2C967-F177-447B-A58E-6D4A550B2607}"/>
              </a:ext>
            </a:extLst>
          </p:cNvPr>
          <p:cNvSpPr txBox="1"/>
          <p:nvPr/>
        </p:nvSpPr>
        <p:spPr>
          <a:xfrm>
            <a:off x="2887594" y="52325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영양성분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D970DA-91FA-4A0F-B9E9-6AE47AAFFC07}"/>
              </a:ext>
            </a:extLst>
          </p:cNvPr>
          <p:cNvCxnSpPr/>
          <p:nvPr/>
        </p:nvCxnSpPr>
        <p:spPr>
          <a:xfrm>
            <a:off x="7728155" y="125852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6EAAF3-67C1-4B0B-9C60-82BE2736501A}"/>
              </a:ext>
            </a:extLst>
          </p:cNvPr>
          <p:cNvCxnSpPr>
            <a:cxnSpLocks/>
          </p:cNvCxnSpPr>
          <p:nvPr/>
        </p:nvCxnSpPr>
        <p:spPr>
          <a:xfrm>
            <a:off x="6701787" y="1034595"/>
            <a:ext cx="2117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B5BACF-F2B0-4AAF-84F7-3EFE6055EB17}"/>
              </a:ext>
            </a:extLst>
          </p:cNvPr>
          <p:cNvCxnSpPr/>
          <p:nvPr/>
        </p:nvCxnSpPr>
        <p:spPr>
          <a:xfrm>
            <a:off x="7728155" y="1821476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7B02D1-6E7B-4B8A-B965-763542438A40}"/>
              </a:ext>
            </a:extLst>
          </p:cNvPr>
          <p:cNvCxnSpPr/>
          <p:nvPr/>
        </p:nvCxnSpPr>
        <p:spPr>
          <a:xfrm>
            <a:off x="3290534" y="2437296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8732EF-C94C-41B2-B3C8-EE3D03880454}"/>
              </a:ext>
            </a:extLst>
          </p:cNvPr>
          <p:cNvCxnSpPr/>
          <p:nvPr/>
        </p:nvCxnSpPr>
        <p:spPr>
          <a:xfrm>
            <a:off x="3290534" y="2685275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882290-C45A-4556-BD7E-369BBAE44DB3}"/>
              </a:ext>
            </a:extLst>
          </p:cNvPr>
          <p:cNvCxnSpPr/>
          <p:nvPr/>
        </p:nvCxnSpPr>
        <p:spPr>
          <a:xfrm>
            <a:off x="3290534" y="293325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2B1D3B-3B61-44AD-A73A-CD13996488A1}"/>
              </a:ext>
            </a:extLst>
          </p:cNvPr>
          <p:cNvCxnSpPr/>
          <p:nvPr/>
        </p:nvCxnSpPr>
        <p:spPr>
          <a:xfrm>
            <a:off x="3290534" y="318123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46FEB2-705B-4A48-B30D-9EA7B5DD51CF}"/>
              </a:ext>
            </a:extLst>
          </p:cNvPr>
          <p:cNvCxnSpPr/>
          <p:nvPr/>
        </p:nvCxnSpPr>
        <p:spPr>
          <a:xfrm>
            <a:off x="3290534" y="342921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770287-17B6-4401-8E86-B9F429A6EBE7}"/>
              </a:ext>
            </a:extLst>
          </p:cNvPr>
          <p:cNvCxnSpPr/>
          <p:nvPr/>
        </p:nvCxnSpPr>
        <p:spPr>
          <a:xfrm>
            <a:off x="3290534" y="3677191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A318E2-0128-42EC-9B0E-0AB6CBAEBB93}"/>
              </a:ext>
            </a:extLst>
          </p:cNvPr>
          <p:cNvCxnSpPr/>
          <p:nvPr/>
        </p:nvCxnSpPr>
        <p:spPr>
          <a:xfrm>
            <a:off x="3290534" y="392517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6FE3E2-9DEC-49FF-BFA5-14CA0E5C681A}"/>
              </a:ext>
            </a:extLst>
          </p:cNvPr>
          <p:cNvCxnSpPr/>
          <p:nvPr/>
        </p:nvCxnSpPr>
        <p:spPr>
          <a:xfrm>
            <a:off x="3290534" y="4173149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8A91E1-D59D-4ED0-9496-2EDAC51515F3}"/>
              </a:ext>
            </a:extLst>
          </p:cNvPr>
          <p:cNvCxnSpPr/>
          <p:nvPr/>
        </p:nvCxnSpPr>
        <p:spPr>
          <a:xfrm>
            <a:off x="3290534" y="4421128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4A4C72-EF06-4629-B66A-844210285BD2}"/>
              </a:ext>
            </a:extLst>
          </p:cNvPr>
          <p:cNvCxnSpPr/>
          <p:nvPr/>
        </p:nvCxnSpPr>
        <p:spPr>
          <a:xfrm>
            <a:off x="3290534" y="4669107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67CE5B-280A-4C69-8390-F481D576FB34}"/>
              </a:ext>
            </a:extLst>
          </p:cNvPr>
          <p:cNvCxnSpPr/>
          <p:nvPr/>
        </p:nvCxnSpPr>
        <p:spPr>
          <a:xfrm>
            <a:off x="3290534" y="4917086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D03AD1-B0DC-4632-94BF-0F19DBB95A6E}"/>
              </a:ext>
            </a:extLst>
          </p:cNvPr>
          <p:cNvCxnSpPr/>
          <p:nvPr/>
        </p:nvCxnSpPr>
        <p:spPr>
          <a:xfrm>
            <a:off x="3290534" y="5165065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58B2C3-6F13-4DBC-BDD1-632439F0B81F}"/>
              </a:ext>
            </a:extLst>
          </p:cNvPr>
          <p:cNvCxnSpPr/>
          <p:nvPr/>
        </p:nvCxnSpPr>
        <p:spPr>
          <a:xfrm>
            <a:off x="3290534" y="541304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634C0D-D319-4B95-B883-BB4909CEE123}"/>
              </a:ext>
            </a:extLst>
          </p:cNvPr>
          <p:cNvCxnSpPr/>
          <p:nvPr/>
        </p:nvCxnSpPr>
        <p:spPr>
          <a:xfrm>
            <a:off x="3290534" y="5661023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EE4B0C5-C48A-43B2-A470-CD3BB6101FAC}"/>
              </a:ext>
            </a:extLst>
          </p:cNvPr>
          <p:cNvCxnSpPr/>
          <p:nvPr/>
        </p:nvCxnSpPr>
        <p:spPr>
          <a:xfrm>
            <a:off x="7825211" y="5623700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3E44A1-E871-41A3-8B29-59F9EA056836}"/>
              </a:ext>
            </a:extLst>
          </p:cNvPr>
          <p:cNvCxnSpPr/>
          <p:nvPr/>
        </p:nvCxnSpPr>
        <p:spPr>
          <a:xfrm>
            <a:off x="7825211" y="5388102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55034B-7954-4049-9124-8D08560CD6D4}"/>
              </a:ext>
            </a:extLst>
          </p:cNvPr>
          <p:cNvCxnSpPr/>
          <p:nvPr/>
        </p:nvCxnSpPr>
        <p:spPr>
          <a:xfrm>
            <a:off x="7825211" y="5152504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22180B-CDB2-4C58-B44F-D72592C0E9B9}"/>
              </a:ext>
            </a:extLst>
          </p:cNvPr>
          <p:cNvCxnSpPr/>
          <p:nvPr/>
        </p:nvCxnSpPr>
        <p:spPr>
          <a:xfrm>
            <a:off x="7825211" y="4916906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5A9C33-0883-4ECF-BE46-6B3DEAEF7936}"/>
              </a:ext>
            </a:extLst>
          </p:cNvPr>
          <p:cNvCxnSpPr/>
          <p:nvPr/>
        </p:nvCxnSpPr>
        <p:spPr>
          <a:xfrm>
            <a:off x="7825211" y="4681308"/>
            <a:ext cx="1091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CA6ADE-A243-4F10-97CC-6C6597B2F1BF}"/>
              </a:ext>
            </a:extLst>
          </p:cNvPr>
          <p:cNvSpPr txBox="1"/>
          <p:nvPr/>
        </p:nvSpPr>
        <p:spPr>
          <a:xfrm>
            <a:off x="8819535" y="112804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제공량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8AC62-1AD5-4D93-90A0-529B3AEFDAF3}"/>
              </a:ext>
            </a:extLst>
          </p:cNvPr>
          <p:cNvSpPr txBox="1"/>
          <p:nvPr/>
        </p:nvSpPr>
        <p:spPr>
          <a:xfrm>
            <a:off x="8819535" y="8424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제공량</a:t>
            </a:r>
            <a:r>
              <a:rPr lang="en-US" altLang="ko-KR" dirty="0"/>
              <a:t>(</a:t>
            </a:r>
            <a:r>
              <a:rPr lang="ko-KR" altLang="en-US" dirty="0"/>
              <a:t>회분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121D4-6BE1-45B6-8B22-36127A2120F3}"/>
              </a:ext>
            </a:extLst>
          </p:cNvPr>
          <p:cNvSpPr txBox="1"/>
          <p:nvPr/>
        </p:nvSpPr>
        <p:spPr>
          <a:xfrm>
            <a:off x="8819535" y="1636810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칼로리</a:t>
            </a:r>
            <a:r>
              <a:rPr lang="en-US" altLang="ko-KR" dirty="0"/>
              <a:t>(kcal)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9F4AF7-CDBB-46CC-966A-0BC4414F9AFB}"/>
              </a:ext>
            </a:extLst>
          </p:cNvPr>
          <p:cNvSpPr txBox="1"/>
          <p:nvPr/>
        </p:nvSpPr>
        <p:spPr>
          <a:xfrm>
            <a:off x="2227421" y="2275289"/>
            <a:ext cx="1063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1DF8A1-5380-4E0B-BB9B-8DA6B6147168}"/>
              </a:ext>
            </a:extLst>
          </p:cNvPr>
          <p:cNvSpPr txBox="1"/>
          <p:nvPr/>
        </p:nvSpPr>
        <p:spPr>
          <a:xfrm>
            <a:off x="2102387" y="2523748"/>
            <a:ext cx="1188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포화지방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6E71-AA78-480D-BCF6-51401A4A31D7}"/>
              </a:ext>
            </a:extLst>
          </p:cNvPr>
          <p:cNvSpPr txBox="1"/>
          <p:nvPr/>
        </p:nvSpPr>
        <p:spPr>
          <a:xfrm>
            <a:off x="1740110" y="2772207"/>
            <a:ext cx="15504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콜레스테롤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D10D28-C889-4EA5-8692-7982F6F7CE3F}"/>
              </a:ext>
            </a:extLst>
          </p:cNvPr>
          <p:cNvSpPr txBox="1"/>
          <p:nvPr/>
        </p:nvSpPr>
        <p:spPr>
          <a:xfrm>
            <a:off x="2124830" y="3020666"/>
            <a:ext cx="1165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나트륨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25988D-E33B-48E7-92EF-39C9A4AC071D}"/>
              </a:ext>
            </a:extLst>
          </p:cNvPr>
          <p:cNvSpPr txBox="1"/>
          <p:nvPr/>
        </p:nvSpPr>
        <p:spPr>
          <a:xfrm>
            <a:off x="1842701" y="3269125"/>
            <a:ext cx="1447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총 탄수화물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1C142-83D0-483B-9F7B-1B7DAE5AAFC9}"/>
              </a:ext>
            </a:extLst>
          </p:cNvPr>
          <p:cNvSpPr txBox="1"/>
          <p:nvPr/>
        </p:nvSpPr>
        <p:spPr>
          <a:xfrm>
            <a:off x="2102387" y="3517584"/>
            <a:ext cx="1188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err="1"/>
              <a:t>식이섬유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869F10-028A-42DF-A34E-2C891D5DBDBB}"/>
              </a:ext>
            </a:extLst>
          </p:cNvPr>
          <p:cNvSpPr txBox="1"/>
          <p:nvPr/>
        </p:nvSpPr>
        <p:spPr>
          <a:xfrm>
            <a:off x="2487108" y="3766043"/>
            <a:ext cx="8034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당류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E290C3-1202-480F-A58D-1BB9B2120DE0}"/>
              </a:ext>
            </a:extLst>
          </p:cNvPr>
          <p:cNvSpPr txBox="1"/>
          <p:nvPr/>
        </p:nvSpPr>
        <p:spPr>
          <a:xfrm>
            <a:off x="2294749" y="4014502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err="1"/>
              <a:t>첨가당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D4FCC1-C125-4D2D-B083-B5377F0FEA28}"/>
              </a:ext>
            </a:extLst>
          </p:cNvPr>
          <p:cNvSpPr txBox="1"/>
          <p:nvPr/>
        </p:nvSpPr>
        <p:spPr>
          <a:xfrm>
            <a:off x="2294749" y="4262961"/>
            <a:ext cx="9957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단백질</a:t>
            </a:r>
            <a:r>
              <a:rPr lang="en-US" altLang="ko-KR" sz="1500" dirty="0"/>
              <a:t>(g)</a:t>
            </a:r>
            <a:endParaRPr lang="ko-KR" altLang="en-US" sz="1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B47A19-854B-4949-85FA-23438107E4ED}"/>
              </a:ext>
            </a:extLst>
          </p:cNvPr>
          <p:cNvSpPr txBox="1"/>
          <p:nvPr/>
        </p:nvSpPr>
        <p:spPr>
          <a:xfrm>
            <a:off x="2317191" y="4511420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401078-A069-4A4D-95F7-74A72DC95189}"/>
              </a:ext>
            </a:extLst>
          </p:cNvPr>
          <p:cNvSpPr txBox="1"/>
          <p:nvPr/>
        </p:nvSpPr>
        <p:spPr>
          <a:xfrm>
            <a:off x="2317191" y="4759879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철분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149204-DA89-4F20-B0DB-FDE74D9FBC93}"/>
              </a:ext>
            </a:extLst>
          </p:cNvPr>
          <p:cNvSpPr txBox="1"/>
          <p:nvPr/>
        </p:nvSpPr>
        <p:spPr>
          <a:xfrm>
            <a:off x="2225820" y="5008338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칼륨</a:t>
            </a:r>
            <a:r>
              <a:rPr lang="en-US" altLang="ko-KR" sz="1500" dirty="0"/>
              <a:t>(mcg)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3DE980-3A20-4CC2-A9D4-0C2B1E1095C5}"/>
              </a:ext>
            </a:extLst>
          </p:cNvPr>
          <p:cNvSpPr txBox="1"/>
          <p:nvPr/>
        </p:nvSpPr>
        <p:spPr>
          <a:xfrm>
            <a:off x="2509551" y="5256797"/>
            <a:ext cx="7809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인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F7E259-BF11-42B9-9C35-EB22FA5A0F85}"/>
              </a:ext>
            </a:extLst>
          </p:cNvPr>
          <p:cNvSpPr txBox="1"/>
          <p:nvPr/>
        </p:nvSpPr>
        <p:spPr>
          <a:xfrm>
            <a:off x="1932469" y="5505257"/>
            <a:ext cx="13580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마그네슘</a:t>
            </a:r>
            <a:r>
              <a:rPr lang="en-US" altLang="ko-KR" sz="1500" dirty="0"/>
              <a:t>(mg)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A55402-4A40-47B0-ABF4-9936628D92DE}"/>
              </a:ext>
            </a:extLst>
          </p:cNvPr>
          <p:cNvSpPr txBox="1"/>
          <p:nvPr/>
        </p:nvSpPr>
        <p:spPr>
          <a:xfrm>
            <a:off x="8923027" y="4507524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B72B5-CD06-4CA4-B1C9-2AD089785302}"/>
              </a:ext>
            </a:extLst>
          </p:cNvPr>
          <p:cNvSpPr txBox="1"/>
          <p:nvPr/>
        </p:nvSpPr>
        <p:spPr>
          <a:xfrm>
            <a:off x="8923027" y="4755503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철분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206975-5E22-4B19-8B76-AE39F4892E19}"/>
              </a:ext>
            </a:extLst>
          </p:cNvPr>
          <p:cNvSpPr txBox="1"/>
          <p:nvPr/>
        </p:nvSpPr>
        <p:spPr>
          <a:xfrm>
            <a:off x="8923027" y="5003482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칼륨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B2E9A-13AD-4884-9C97-3DF9CF9E24C3}"/>
              </a:ext>
            </a:extLst>
          </p:cNvPr>
          <p:cNvSpPr txBox="1"/>
          <p:nvPr/>
        </p:nvSpPr>
        <p:spPr>
          <a:xfrm>
            <a:off x="8923027" y="5251461"/>
            <a:ext cx="6559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인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F6425D-1531-478C-BAA9-D53F388B66EA}"/>
              </a:ext>
            </a:extLst>
          </p:cNvPr>
          <p:cNvSpPr txBox="1"/>
          <p:nvPr/>
        </p:nvSpPr>
        <p:spPr>
          <a:xfrm>
            <a:off x="8923027" y="5499440"/>
            <a:ext cx="12330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마그네슘</a:t>
            </a:r>
            <a:r>
              <a:rPr lang="en-US" altLang="ko-KR" sz="1500" dirty="0"/>
              <a:t>(%)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3171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AEDD5-A0B7-4E13-9BA2-624025D1E044}"/>
              </a:ext>
            </a:extLst>
          </p:cNvPr>
          <p:cNvSpPr txBox="1"/>
          <p:nvPr/>
        </p:nvSpPr>
        <p:spPr>
          <a:xfrm>
            <a:off x="139933" y="96293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err="1"/>
              <a:t>아이허브</a:t>
            </a:r>
            <a:endParaRPr lang="ko-KR" altLang="en-US" sz="5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5EAB7-F96C-4DA8-87C3-E132B9A6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01" y="1517982"/>
            <a:ext cx="3017598" cy="4016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9220799-CF86-4661-BCF2-C2BD47A41C48}"/>
              </a:ext>
            </a:extLst>
          </p:cNvPr>
          <p:cNvSpPr/>
          <p:nvPr/>
        </p:nvSpPr>
        <p:spPr>
          <a:xfrm>
            <a:off x="4678902" y="1443337"/>
            <a:ext cx="1494503" cy="6980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F0FBBEA-4762-463F-9064-AA21782A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700087"/>
            <a:ext cx="11039475" cy="54578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1EF054-A44E-431D-9B85-0E4E2FFD170F}"/>
              </a:ext>
            </a:extLst>
          </p:cNvPr>
          <p:cNvSpPr/>
          <p:nvPr/>
        </p:nvSpPr>
        <p:spPr>
          <a:xfrm>
            <a:off x="1035698" y="990425"/>
            <a:ext cx="1875453" cy="2529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65D04-CF38-43DA-A9A6-F61F008D99FC}"/>
              </a:ext>
            </a:extLst>
          </p:cNvPr>
          <p:cNvSpPr txBox="1"/>
          <p:nvPr/>
        </p:nvSpPr>
        <p:spPr>
          <a:xfrm>
            <a:off x="1616843" y="6454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제품 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76E8E-C304-4234-A33E-3067E0296009}"/>
              </a:ext>
            </a:extLst>
          </p:cNvPr>
          <p:cNvSpPr/>
          <p:nvPr/>
        </p:nvSpPr>
        <p:spPr>
          <a:xfrm>
            <a:off x="3323350" y="1420990"/>
            <a:ext cx="5574844" cy="30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647894-59D4-4DA1-81FA-687111C5FC05}"/>
              </a:ext>
            </a:extLst>
          </p:cNvPr>
          <p:cNvSpPr/>
          <p:nvPr/>
        </p:nvSpPr>
        <p:spPr>
          <a:xfrm>
            <a:off x="3330259" y="1730066"/>
            <a:ext cx="656383" cy="186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A71E68-F475-41CE-A447-C9582260162C}"/>
              </a:ext>
            </a:extLst>
          </p:cNvPr>
          <p:cNvSpPr/>
          <p:nvPr/>
        </p:nvSpPr>
        <p:spPr>
          <a:xfrm>
            <a:off x="10135588" y="1128623"/>
            <a:ext cx="885825" cy="283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FE68D-F617-4D35-B3F5-AA38A3B255EC}"/>
              </a:ext>
            </a:extLst>
          </p:cNvPr>
          <p:cNvSpPr/>
          <p:nvPr/>
        </p:nvSpPr>
        <p:spPr>
          <a:xfrm>
            <a:off x="4177108" y="5376186"/>
            <a:ext cx="616209" cy="179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479A2-1A12-4038-B7B6-973DAB2F20FC}"/>
              </a:ext>
            </a:extLst>
          </p:cNvPr>
          <p:cNvSpPr txBox="1"/>
          <p:nvPr/>
        </p:nvSpPr>
        <p:spPr>
          <a:xfrm>
            <a:off x="3986642" y="16950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2313A-6238-4702-8E74-47BA43574713}"/>
              </a:ext>
            </a:extLst>
          </p:cNvPr>
          <p:cNvSpPr txBox="1"/>
          <p:nvPr/>
        </p:nvSpPr>
        <p:spPr>
          <a:xfrm>
            <a:off x="4425582" y="108460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제품명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11455-D53C-4DBB-815A-6EF2E528F55D}"/>
              </a:ext>
            </a:extLst>
          </p:cNvPr>
          <p:cNvSpPr txBox="1"/>
          <p:nvPr/>
        </p:nvSpPr>
        <p:spPr>
          <a:xfrm>
            <a:off x="10051150" y="7715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가격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F98F7-0CB8-4AB2-B9CF-B08C835E6B02}"/>
              </a:ext>
            </a:extLst>
          </p:cNvPr>
          <p:cNvSpPr/>
          <p:nvPr/>
        </p:nvSpPr>
        <p:spPr>
          <a:xfrm>
            <a:off x="3603388" y="2617567"/>
            <a:ext cx="572407" cy="265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097B2F-ABDB-486F-8CEA-F57F866702BA}"/>
              </a:ext>
            </a:extLst>
          </p:cNvPr>
          <p:cNvSpPr/>
          <p:nvPr/>
        </p:nvSpPr>
        <p:spPr>
          <a:xfrm>
            <a:off x="5282862" y="2629324"/>
            <a:ext cx="734479" cy="283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9F70B-671C-4C7D-B3A6-36CFF422EBDD}"/>
              </a:ext>
            </a:extLst>
          </p:cNvPr>
          <p:cNvSpPr txBox="1"/>
          <p:nvPr/>
        </p:nvSpPr>
        <p:spPr>
          <a:xfrm>
            <a:off x="5958144" y="254379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품절여부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8D912-E95D-45C8-88AB-4F5CEC3F17F1}"/>
              </a:ext>
            </a:extLst>
          </p:cNvPr>
          <p:cNvSpPr txBox="1"/>
          <p:nvPr/>
        </p:nvSpPr>
        <p:spPr>
          <a:xfrm>
            <a:off x="3603388" y="228321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맛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398F2-069C-4620-B4C8-BB76492504C4}"/>
              </a:ext>
            </a:extLst>
          </p:cNvPr>
          <p:cNvSpPr txBox="1"/>
          <p:nvPr/>
        </p:nvSpPr>
        <p:spPr>
          <a:xfrm>
            <a:off x="4874957" y="537618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제품번호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BF05C-AB7E-4949-816B-C79720D3AACC}"/>
              </a:ext>
            </a:extLst>
          </p:cNvPr>
          <p:cNvSpPr/>
          <p:nvPr/>
        </p:nvSpPr>
        <p:spPr>
          <a:xfrm>
            <a:off x="3564293" y="4079953"/>
            <a:ext cx="448648" cy="265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2BE5-D3F8-4FBC-89AC-743AF5878387}"/>
              </a:ext>
            </a:extLst>
          </p:cNvPr>
          <p:cNvSpPr txBox="1"/>
          <p:nvPr/>
        </p:nvSpPr>
        <p:spPr>
          <a:xfrm>
            <a:off x="4047114" y="404579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용량</a:t>
            </a:r>
          </a:p>
        </p:txBody>
      </p:sp>
    </p:spTree>
    <p:extLst>
      <p:ext uri="{BB962C8B-B14F-4D97-AF65-F5344CB8AC3E}">
        <p14:creationId xmlns:p14="http://schemas.microsoft.com/office/powerpoint/2010/main" val="215821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2D26F2-2778-4599-AD90-41E5FB52077F}"/>
              </a:ext>
            </a:extLst>
          </p:cNvPr>
          <p:cNvSpPr txBox="1"/>
          <p:nvPr/>
        </p:nvSpPr>
        <p:spPr>
          <a:xfrm>
            <a:off x="1569871" y="204534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원료 성분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223D4-BE3A-4564-BECE-F877D553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71" y="2414681"/>
            <a:ext cx="9214066" cy="24621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7E13E7-F9F4-443B-9AC9-A7F1042CFF73}"/>
              </a:ext>
            </a:extLst>
          </p:cNvPr>
          <p:cNvSpPr/>
          <p:nvPr/>
        </p:nvSpPr>
        <p:spPr>
          <a:xfrm>
            <a:off x="1569871" y="2414681"/>
            <a:ext cx="9214066" cy="2028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3F8922-7ECB-4A47-804E-1BA4E5842317}"/>
              </a:ext>
            </a:extLst>
          </p:cNvPr>
          <p:cNvSpPr/>
          <p:nvPr/>
        </p:nvSpPr>
        <p:spPr>
          <a:xfrm>
            <a:off x="1569871" y="4533533"/>
            <a:ext cx="2933303" cy="279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80F05-BF7A-4D89-A4EB-0035711C4139}"/>
              </a:ext>
            </a:extLst>
          </p:cNvPr>
          <p:cNvSpPr txBox="1"/>
          <p:nvPr/>
        </p:nvSpPr>
        <p:spPr>
          <a:xfrm>
            <a:off x="1569871" y="481265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알러지</a:t>
            </a:r>
            <a:r>
              <a:rPr lang="ko-KR" altLang="en-US" dirty="0"/>
              <a:t> 성분</a:t>
            </a:r>
          </a:p>
        </p:txBody>
      </p:sp>
    </p:spTree>
    <p:extLst>
      <p:ext uri="{BB962C8B-B14F-4D97-AF65-F5344CB8AC3E}">
        <p14:creationId xmlns:p14="http://schemas.microsoft.com/office/powerpoint/2010/main" val="4184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121C5-CFB7-4F9E-8ABF-F0E7FF6E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781175"/>
            <a:ext cx="3848100" cy="3295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47D58C-8CF6-4729-A69F-EDF4A0390A15}"/>
              </a:ext>
            </a:extLst>
          </p:cNvPr>
          <p:cNvSpPr/>
          <p:nvPr/>
        </p:nvSpPr>
        <p:spPr>
          <a:xfrm>
            <a:off x="7385031" y="3034757"/>
            <a:ext cx="431615" cy="485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513D8-C194-49B8-B2BF-947017686FA6}"/>
              </a:ext>
            </a:extLst>
          </p:cNvPr>
          <p:cNvSpPr txBox="1"/>
          <p:nvPr/>
        </p:nvSpPr>
        <p:spPr>
          <a:xfrm>
            <a:off x="7816646" y="315061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URL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A7D11-DD2B-4E30-8A0C-AEBB6F602274}"/>
              </a:ext>
            </a:extLst>
          </p:cNvPr>
          <p:cNvSpPr txBox="1"/>
          <p:nvPr/>
        </p:nvSpPr>
        <p:spPr>
          <a:xfrm>
            <a:off x="121298" y="121298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내용은 로그인을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 : chohyunuk0925@gmail.com</a:t>
            </a:r>
          </a:p>
          <a:p>
            <a:r>
              <a:rPr lang="en-US" altLang="ko-KR" dirty="0"/>
              <a:t>PW : health123!</a:t>
            </a:r>
          </a:p>
        </p:txBody>
      </p:sp>
    </p:spTree>
    <p:extLst>
      <p:ext uri="{BB962C8B-B14F-4D97-AF65-F5344CB8AC3E}">
        <p14:creationId xmlns:p14="http://schemas.microsoft.com/office/powerpoint/2010/main" val="399201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582</Words>
  <Application>Microsoft Office PowerPoint</Application>
  <PresentationFormat>와이드스크린</PresentationFormat>
  <Paragraphs>169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gib</cp:lastModifiedBy>
  <cp:revision>25</cp:revision>
  <dcterms:created xsi:type="dcterms:W3CDTF">2020-08-31T02:23:13Z</dcterms:created>
  <dcterms:modified xsi:type="dcterms:W3CDTF">2021-02-01T01:00:32Z</dcterms:modified>
</cp:coreProperties>
</file>