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7" r:id="rId3"/>
    <p:sldId id="264" r:id="rId4"/>
    <p:sldId id="258" r:id="rId5"/>
    <p:sldId id="259" r:id="rId6"/>
    <p:sldId id="260" r:id="rId7"/>
    <p:sldId id="265"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9/29/22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7296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9/29/22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11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9/29/22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69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9/29/22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3595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9/29/22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2702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9/29/22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75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9/29/22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13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9/29/22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93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9/29/22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52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9/29/22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550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9/29/22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52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9/29/22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45278239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D0AA0-794F-2805-4D67-11E1FA660D28}"/>
              </a:ext>
            </a:extLst>
          </p:cNvPr>
          <p:cNvSpPr>
            <a:spLocks noGrp="1"/>
          </p:cNvSpPr>
          <p:nvPr>
            <p:ph type="ctrTitle"/>
          </p:nvPr>
        </p:nvSpPr>
        <p:spPr>
          <a:xfrm>
            <a:off x="6355559" y="1407926"/>
            <a:ext cx="5226842" cy="758363"/>
          </a:xfrm>
        </p:spPr>
        <p:txBody>
          <a:bodyPr>
            <a:noAutofit/>
          </a:bodyPr>
          <a:lstStyle/>
          <a:p>
            <a:r>
              <a:rPr lang="en-US" sz="2800" dirty="0">
                <a:latin typeface="Times New Roman" panose="02020603050405020304" pitchFamily="18" charset="0"/>
                <a:cs typeface="Times New Roman" panose="02020603050405020304" pitchFamily="18" charset="0"/>
              </a:rPr>
              <a:t>Medical Business </a:t>
            </a:r>
            <a:r>
              <a:rPr lang="en-US" sz="2800" dirty="0" err="1">
                <a:latin typeface="Times New Roman" panose="02020603050405020304" pitchFamily="18" charset="0"/>
                <a:cs typeface="Times New Roman" panose="02020603050405020304" pitchFamily="18" charset="0"/>
              </a:rPr>
              <a:t>WaitTime</a:t>
            </a:r>
            <a:r>
              <a:rPr lang="en-US" sz="2800" dirty="0">
                <a:latin typeface="Times New Roman" panose="02020603050405020304" pitchFamily="18" charset="0"/>
                <a:cs typeface="Times New Roman" panose="02020603050405020304" pitchFamily="18" charset="0"/>
              </a:rPr>
              <a:t> Tracker through AI</a:t>
            </a:r>
          </a:p>
        </p:txBody>
      </p:sp>
      <p:sp>
        <p:nvSpPr>
          <p:cNvPr id="3" name="Subtitle 2">
            <a:extLst>
              <a:ext uri="{FF2B5EF4-FFF2-40B4-BE49-F238E27FC236}">
                <a16:creationId xmlns:a16="http://schemas.microsoft.com/office/drawing/2014/main" id="{A3AA75FA-9A25-D6C2-E11F-1ABBC0986FA2}"/>
              </a:ext>
            </a:extLst>
          </p:cNvPr>
          <p:cNvSpPr>
            <a:spLocks noGrp="1"/>
          </p:cNvSpPr>
          <p:nvPr>
            <p:ph type="subTitle" idx="1"/>
          </p:nvPr>
        </p:nvSpPr>
        <p:spPr>
          <a:xfrm>
            <a:off x="6562613" y="3332565"/>
            <a:ext cx="4655719" cy="2574277"/>
          </a:xfrm>
        </p:spPr>
        <p:txBody>
          <a:bodyPr>
            <a:normAutofit/>
          </a:bodyPr>
          <a:lstStyle/>
          <a:p>
            <a:r>
              <a:rPr lang="en-US" dirty="0">
                <a:latin typeface="Times New Roman" panose="02020603050405020304" pitchFamily="18" charset="0"/>
                <a:cs typeface="Times New Roman" panose="02020603050405020304" pitchFamily="18" charset="0"/>
              </a:rPr>
              <a:t>Team Members : KKMB</a:t>
            </a:r>
          </a:p>
          <a:p>
            <a:r>
              <a:rPr lang="en-US" dirty="0" err="1">
                <a:latin typeface="Times New Roman" panose="02020603050405020304" pitchFamily="18" charset="0"/>
                <a:cs typeface="Times New Roman" panose="02020603050405020304" pitchFamily="18" charset="0"/>
              </a:rPr>
              <a:t>Kangunati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Venkatkiran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Kollu</a:t>
            </a:r>
            <a:r>
              <a:rPr lang="en-US" dirty="0">
                <a:latin typeface="Times New Roman" panose="02020603050405020304" pitchFamily="18" charset="0"/>
                <a:cs typeface="Times New Roman" panose="02020603050405020304" pitchFamily="18" charset="0"/>
              </a:rPr>
              <a:t> Gopi</a:t>
            </a:r>
          </a:p>
          <a:p>
            <a:r>
              <a:rPr lang="en-US" dirty="0" err="1">
                <a:latin typeface="Times New Roman" panose="02020603050405020304" pitchFamily="18" charset="0"/>
                <a:cs typeface="Times New Roman" panose="02020603050405020304" pitchFamily="18" charset="0"/>
              </a:rPr>
              <a:t>Marru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Saideep</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Manvitha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Baireddy</a:t>
            </a:r>
            <a:endParaRPr lang="en-US" dirty="0">
              <a:latin typeface="Times New Roman" panose="02020603050405020304" pitchFamily="18" charset="0"/>
              <a:cs typeface="Times New Roman" panose="02020603050405020304" pitchFamily="18" charset="0"/>
            </a:endParaRPr>
          </a:p>
        </p:txBody>
      </p:sp>
      <p:pic>
        <p:nvPicPr>
          <p:cNvPr id="15" name="Picture 3" descr="Network Technology Background">
            <a:extLst>
              <a:ext uri="{FF2B5EF4-FFF2-40B4-BE49-F238E27FC236}">
                <a16:creationId xmlns:a16="http://schemas.microsoft.com/office/drawing/2014/main" id="{5C637FDE-9FEA-6630-07D5-0D03D61ED277}"/>
              </a:ext>
            </a:extLst>
          </p:cNvPr>
          <p:cNvPicPr>
            <a:picLocks noChangeAspect="1"/>
          </p:cNvPicPr>
          <p:nvPr/>
        </p:nvPicPr>
        <p:blipFill rotWithShape="1">
          <a:blip r:embed="rId2"/>
          <a:srcRect l="41517" r="7196" b="-1"/>
          <a:stretch/>
        </p:blipFill>
        <p:spPr>
          <a:xfrm>
            <a:off x="20" y="10"/>
            <a:ext cx="6038037" cy="6857990"/>
          </a:xfrm>
          <a:prstGeom prst="rect">
            <a:avLst/>
          </a:prstGeom>
        </p:spPr>
      </p:pic>
      <p:sp>
        <p:nvSpPr>
          <p:cNvPr id="16"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36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3320-FF19-75DE-B323-BB4ADF6B711F}"/>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Link</a:t>
            </a:r>
          </a:p>
        </p:txBody>
      </p:sp>
      <p:sp>
        <p:nvSpPr>
          <p:cNvPr id="3" name="Content Placeholder 2">
            <a:extLst>
              <a:ext uri="{FF2B5EF4-FFF2-40B4-BE49-F238E27FC236}">
                <a16:creationId xmlns:a16="http://schemas.microsoft.com/office/drawing/2014/main" id="{F927EF75-9084-9E39-4268-262E342C3BFA}"/>
              </a:ext>
            </a:extLst>
          </p:cNvPr>
          <p:cNvSpPr>
            <a:spLocks noGrp="1"/>
          </p:cNvSpPr>
          <p:nvPr>
            <p:ph idx="1"/>
          </p:nvPr>
        </p:nvSpPr>
        <p:spPr/>
        <p:txBody>
          <a:bodyPr/>
          <a:lstStyle/>
          <a:p>
            <a:pPr marL="0" indent="0">
              <a:buNone/>
            </a:pPr>
            <a:r>
              <a:rPr lang="en-US" dirty="0"/>
              <a:t>https://</a:t>
            </a:r>
            <a:r>
              <a:rPr lang="en-US" dirty="0" err="1"/>
              <a:t>github.com</a:t>
            </a:r>
            <a:r>
              <a:rPr lang="en-US" dirty="0"/>
              <a:t>/</a:t>
            </a:r>
            <a:r>
              <a:rPr lang="en-US" dirty="0" err="1"/>
              <a:t>KKMBTeam</a:t>
            </a:r>
            <a:endParaRPr lang="en-US" dirty="0"/>
          </a:p>
        </p:txBody>
      </p:sp>
    </p:spTree>
    <p:extLst>
      <p:ext uri="{BB962C8B-B14F-4D97-AF65-F5344CB8AC3E}">
        <p14:creationId xmlns:p14="http://schemas.microsoft.com/office/powerpoint/2010/main" val="426138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A1BA-E45F-0E3A-A3CF-F39EBD9853D6}"/>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Target Market :</a:t>
            </a:r>
          </a:p>
        </p:txBody>
      </p:sp>
      <p:sp>
        <p:nvSpPr>
          <p:cNvPr id="3" name="Content Placeholder 2">
            <a:extLst>
              <a:ext uri="{FF2B5EF4-FFF2-40B4-BE49-F238E27FC236}">
                <a16:creationId xmlns:a16="http://schemas.microsoft.com/office/drawing/2014/main" id="{B597C4B2-56D5-93E7-F7E1-A042DF8DDA11}"/>
              </a:ext>
            </a:extLst>
          </p:cNvPr>
          <p:cNvSpPr>
            <a:spLocks noGrp="1"/>
          </p:cNvSpPr>
          <p:nvPr>
            <p:ph idx="1"/>
          </p:nvPr>
        </p:nvSpPr>
        <p:spPr>
          <a:xfrm>
            <a:off x="565149" y="2190894"/>
            <a:ext cx="9830708" cy="4046619"/>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Target for our project is Medical stores, Hospitals. This will help you to get the wait time at hospitals.</a:t>
            </a:r>
            <a:r>
              <a:rPr lang="en-US" dirty="0"/>
              <a:t> </a:t>
            </a:r>
          </a:p>
          <a:p>
            <a:pPr marL="0" indent="0">
              <a:buNone/>
            </a:pPr>
            <a:r>
              <a:rPr lang="en-US" sz="2800" dirty="0">
                <a:latin typeface="Times New Roman" panose="02020603050405020304" pitchFamily="18" charset="0"/>
                <a:cs typeface="Times New Roman" panose="02020603050405020304" pitchFamily="18" charset="0"/>
              </a:rPr>
              <a:t>Covid Impact: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covid many people had hard time finding the hospitals for treatment and less number of beds and oxygen cylinders. This will help you to find the details of the hospitals, beds etc.,</a:t>
            </a:r>
          </a:p>
          <a:p>
            <a:pPr marL="0" indent="0">
              <a:buNone/>
            </a:pPr>
            <a:endParaRPr lang="en-US" sz="2800" dirty="0"/>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48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9821-8BE0-DCB3-997E-AA26C186AB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Features</a:t>
            </a:r>
          </a:p>
        </p:txBody>
      </p:sp>
      <p:sp>
        <p:nvSpPr>
          <p:cNvPr id="3" name="Content Placeholder 2">
            <a:extLst>
              <a:ext uri="{FF2B5EF4-FFF2-40B4-BE49-F238E27FC236}">
                <a16:creationId xmlns:a16="http://schemas.microsoft.com/office/drawing/2014/main" id="{25FEDC08-32D9-F8D4-0B02-56355D093F45}"/>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 live video processing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Privacy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Open Source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Dashboard </a:t>
            </a:r>
          </a:p>
        </p:txBody>
      </p:sp>
    </p:spTree>
    <p:extLst>
      <p:ext uri="{BB962C8B-B14F-4D97-AF65-F5344CB8AC3E}">
        <p14:creationId xmlns:p14="http://schemas.microsoft.com/office/powerpoint/2010/main" val="2443686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A080-E9C4-F9EF-9DD0-B23F76D618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AI and Distributed Computing</a:t>
            </a:r>
            <a:r>
              <a:rPr lang="en-US" dirty="0"/>
              <a:t> </a:t>
            </a:r>
          </a:p>
        </p:txBody>
      </p:sp>
      <p:sp>
        <p:nvSpPr>
          <p:cNvPr id="3" name="Content Placeholder 2">
            <a:extLst>
              <a:ext uri="{FF2B5EF4-FFF2-40B4-BE49-F238E27FC236}">
                <a16:creationId xmlns:a16="http://schemas.microsoft.com/office/drawing/2014/main" id="{D2FD053E-2A02-E93A-B0EF-535F4C5D313D}"/>
              </a:ext>
            </a:extLst>
          </p:cNvPr>
          <p:cNvSpPr>
            <a:spLocks noGrp="1"/>
          </p:cNvSpPr>
          <p:nvPr>
            <p:ph idx="1"/>
          </p:nvPr>
        </p:nvSpPr>
        <p:spPr/>
        <p:txBody>
          <a:bodyPr/>
          <a:lstStyle/>
          <a:p>
            <a:pPr>
              <a:buFont typeface="Arial" panose="020B0604020202020204" pitchFamily="34" charset="0"/>
              <a:buChar char="•"/>
            </a:pPr>
            <a:r>
              <a:rPr lang="en-US" dirty="0"/>
              <a:t>Live video processing </a:t>
            </a:r>
          </a:p>
          <a:p>
            <a:pPr>
              <a:buFont typeface="Arial" panose="020B0604020202020204" pitchFamily="34" charset="0"/>
              <a:buChar char="•"/>
            </a:pPr>
            <a:r>
              <a:rPr lang="en-US" dirty="0"/>
              <a:t>Wait time tracker </a:t>
            </a:r>
          </a:p>
          <a:p>
            <a:pPr>
              <a:buFont typeface="Arial" panose="020B0604020202020204" pitchFamily="34" charset="0"/>
              <a:buChar char="•"/>
            </a:pPr>
            <a:r>
              <a:rPr lang="en-US" dirty="0"/>
              <a:t>Web based application </a:t>
            </a:r>
          </a:p>
          <a:p>
            <a:pPr>
              <a:buFont typeface="Arial" panose="020B0604020202020204" pitchFamily="34" charset="0"/>
              <a:buChar char="•"/>
            </a:pPr>
            <a:r>
              <a:rPr lang="en-US" dirty="0"/>
              <a:t>Customer safety and satisfaction </a:t>
            </a:r>
          </a:p>
          <a:p>
            <a:pPr marL="0" indent="0">
              <a:buNone/>
            </a:pPr>
            <a:endParaRPr lang="en-US" dirty="0"/>
          </a:p>
        </p:txBody>
      </p:sp>
    </p:spTree>
    <p:extLst>
      <p:ext uri="{BB962C8B-B14F-4D97-AF65-F5344CB8AC3E}">
        <p14:creationId xmlns:p14="http://schemas.microsoft.com/office/powerpoint/2010/main" val="176036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9E39-4F5B-0D92-F7A2-795E41E3AE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Conceptualization and Justification</a:t>
            </a:r>
            <a:r>
              <a:rPr lang="en-US" dirty="0"/>
              <a:t> </a:t>
            </a:r>
          </a:p>
        </p:txBody>
      </p:sp>
      <p:sp>
        <p:nvSpPr>
          <p:cNvPr id="3" name="Content Placeholder 2">
            <a:extLst>
              <a:ext uri="{FF2B5EF4-FFF2-40B4-BE49-F238E27FC236}">
                <a16:creationId xmlns:a16="http://schemas.microsoft.com/office/drawing/2014/main" id="{6400A884-A971-5DCE-FBD6-37CBF15B1124}"/>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Our website will help the people to track the details of the list of medical stores available to get the medicines more quicker.</a:t>
            </a:r>
          </a:p>
          <a:p>
            <a:pPr>
              <a:buFont typeface="Arial" panose="020B0604020202020204" pitchFamily="34" charset="0"/>
              <a:buChar char="•"/>
            </a:pPr>
            <a:r>
              <a:rPr lang="en-US" dirty="0"/>
              <a:t>This will help as a one stop solution for the medical needs, users can see the list of stores available and the wait time at the stores.</a:t>
            </a:r>
          </a:p>
          <a:p>
            <a:pPr>
              <a:buFont typeface="Arial" panose="020B0604020202020204" pitchFamily="34" charset="0"/>
              <a:buChar char="•"/>
            </a:pPr>
            <a:r>
              <a:rPr lang="en-US" dirty="0"/>
              <a:t>With the help of this they can go and get the medicines more quicker.</a:t>
            </a:r>
          </a:p>
        </p:txBody>
      </p:sp>
    </p:spTree>
    <p:extLst>
      <p:ext uri="{BB962C8B-B14F-4D97-AF65-F5344CB8AC3E}">
        <p14:creationId xmlns:p14="http://schemas.microsoft.com/office/powerpoint/2010/main" val="298954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7D44-4EA5-859F-529A-D179B03913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Market Research and Limitations</a:t>
            </a:r>
          </a:p>
        </p:txBody>
      </p:sp>
      <p:sp>
        <p:nvSpPr>
          <p:cNvPr id="3" name="Content Placeholder 2">
            <a:extLst>
              <a:ext uri="{FF2B5EF4-FFF2-40B4-BE49-F238E27FC236}">
                <a16:creationId xmlns:a16="http://schemas.microsoft.com/office/drawing/2014/main" id="{A08301A8-18E3-239D-5024-4AB51BC57CF5}"/>
              </a:ext>
            </a:extLst>
          </p:cNvPr>
          <p:cNvSpPr>
            <a:spLocks noGrp="1"/>
          </p:cNvSpPr>
          <p:nvPr>
            <p:ph idx="1"/>
          </p:nvPr>
        </p:nvSpPr>
        <p:spPr>
          <a:xfrm>
            <a:off x="565149" y="2464693"/>
            <a:ext cx="8267296" cy="3533336"/>
          </a:xfrm>
        </p:spPr>
        <p:txBody>
          <a:bodyPr>
            <a:normAutofit/>
          </a:bodyPr>
          <a:lstStyle/>
          <a:p>
            <a:pPr marL="0" indent="0">
              <a:buNone/>
            </a:pPr>
            <a:r>
              <a:rPr lang="en-US" dirty="0"/>
              <a:t>Market Research:</a:t>
            </a:r>
          </a:p>
          <a:p>
            <a:pPr marL="0" indent="0">
              <a:buNone/>
            </a:pPr>
            <a:r>
              <a:rPr lang="en-US" dirty="0"/>
              <a:t>Medicines became primary need during the covid situation and its availability got decreased during pandemic, these kind of websites will help people to get the medicines more efficiently.</a:t>
            </a:r>
          </a:p>
          <a:p>
            <a:pPr marL="0" indent="0">
              <a:buNone/>
            </a:pPr>
            <a:r>
              <a:rPr lang="en-US" dirty="0"/>
              <a:t>Limitations:</a:t>
            </a:r>
          </a:p>
          <a:p>
            <a:pPr marL="0" indent="0">
              <a:buNone/>
            </a:pPr>
            <a:r>
              <a:rPr lang="en-US" dirty="0"/>
              <a:t>Lack of Al Web Applications available in the market.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72023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C9D4-8F03-F33F-8ABA-1ABC97C3554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Market and Value Proportions</a:t>
            </a:r>
            <a:r>
              <a:rPr lang="en-US" dirty="0"/>
              <a:t> </a:t>
            </a:r>
          </a:p>
        </p:txBody>
      </p:sp>
      <p:sp>
        <p:nvSpPr>
          <p:cNvPr id="3" name="Content Placeholder 2">
            <a:extLst>
              <a:ext uri="{FF2B5EF4-FFF2-40B4-BE49-F238E27FC236}">
                <a16:creationId xmlns:a16="http://schemas.microsoft.com/office/drawing/2014/main" id="{2093FA55-906C-A5A2-FD69-1C847AC1ADC6}"/>
              </a:ext>
            </a:extLst>
          </p:cNvPr>
          <p:cNvSpPr>
            <a:spLocks noGrp="1"/>
          </p:cNvSpPr>
          <p:nvPr>
            <p:ph idx="1"/>
          </p:nvPr>
        </p:nvSpPr>
        <p:spPr/>
        <p:txBody>
          <a:bodyPr/>
          <a:lstStyle/>
          <a:p>
            <a:pPr>
              <a:buFont typeface="Arial" panose="020B0604020202020204" pitchFamily="34" charset="0"/>
              <a:buChar char="•"/>
            </a:pPr>
            <a:r>
              <a:rPr lang="en-US" dirty="0"/>
              <a:t>Our main target is most of the Medical stores because they are one of the key in the medical field. </a:t>
            </a:r>
          </a:p>
          <a:p>
            <a:pPr>
              <a:buFont typeface="Arial" panose="020B0604020202020204" pitchFamily="34" charset="0"/>
              <a:buChar char="•"/>
            </a:pPr>
            <a:r>
              <a:rPr lang="en-US" dirty="0"/>
              <a:t>Dashboard features, reducing manual work, enhanced safety and improve the customer service.</a:t>
            </a:r>
          </a:p>
        </p:txBody>
      </p:sp>
    </p:spTree>
    <p:extLst>
      <p:ext uri="{BB962C8B-B14F-4D97-AF65-F5344CB8AC3E}">
        <p14:creationId xmlns:p14="http://schemas.microsoft.com/office/powerpoint/2010/main" val="156219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7285-093D-9D73-7F49-27CC92846EE2}"/>
              </a:ext>
            </a:extLst>
          </p:cNvPr>
          <p:cNvSpPr>
            <a:spLocks noGrp="1"/>
          </p:cNvSpPr>
          <p:nvPr>
            <p:ph type="title"/>
          </p:nvPr>
        </p:nvSpPr>
        <p:spPr/>
        <p:txBody>
          <a:bodyPr/>
          <a:lstStyle/>
          <a:p>
            <a:r>
              <a:rPr lang="en-US" dirty="0"/>
              <a:t>Business Model</a:t>
            </a:r>
          </a:p>
        </p:txBody>
      </p:sp>
      <p:sp>
        <p:nvSpPr>
          <p:cNvPr id="3" name="Content Placeholder 2">
            <a:extLst>
              <a:ext uri="{FF2B5EF4-FFF2-40B4-BE49-F238E27FC236}">
                <a16:creationId xmlns:a16="http://schemas.microsoft.com/office/drawing/2014/main" id="{369A5579-E3F2-1EE7-1EB9-2593A7160F96}"/>
              </a:ext>
            </a:extLst>
          </p:cNvPr>
          <p:cNvSpPr>
            <a:spLocks noGrp="1"/>
          </p:cNvSpPr>
          <p:nvPr>
            <p:ph idx="1"/>
          </p:nvPr>
        </p:nvSpPr>
        <p:spPr/>
        <p:txBody>
          <a:bodyPr/>
          <a:lstStyle/>
          <a:p>
            <a:r>
              <a:rPr lang="en-IN" sz="2400" dirty="0">
                <a:solidFill>
                  <a:schemeClr val="tx1"/>
                </a:solidFill>
              </a:rPr>
              <a:t>Business</a:t>
            </a:r>
            <a:r>
              <a:rPr lang="en-US" sz="2400" dirty="0">
                <a:solidFill>
                  <a:schemeClr val="tx1"/>
                </a:solidFill>
              </a:rPr>
              <a:t> owners have access to web application, where they could track the number of people shopping. Thus, improving the efficiency or the workloads of the employees.</a:t>
            </a:r>
            <a:endParaRPr lang="en-IN" sz="2400" dirty="0">
              <a:solidFill>
                <a:schemeClr val="tx1"/>
              </a:solidFill>
            </a:endParaRPr>
          </a:p>
          <a:p>
            <a:r>
              <a:rPr lang="en-US" sz="2400" dirty="0">
                <a:solidFill>
                  <a:schemeClr val="tx1"/>
                </a:solidFill>
              </a:rPr>
              <a:t>Selling our AI web application to business owners would make profits. </a:t>
            </a:r>
          </a:p>
          <a:p>
            <a:r>
              <a:rPr lang="en-US" sz="2400" dirty="0">
                <a:solidFill>
                  <a:schemeClr val="tx1"/>
                </a:solidFill>
              </a:rPr>
              <a:t>Advertising on the dashboard  to increase customer base and generate profits for the businesses.</a:t>
            </a:r>
          </a:p>
        </p:txBody>
      </p:sp>
    </p:spTree>
    <p:extLst>
      <p:ext uri="{BB962C8B-B14F-4D97-AF65-F5344CB8AC3E}">
        <p14:creationId xmlns:p14="http://schemas.microsoft.com/office/powerpoint/2010/main" val="279860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E712-7659-611C-8B44-4B2C38D8EF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Team Members Expertise and contributions</a:t>
            </a:r>
          </a:p>
        </p:txBody>
      </p:sp>
      <p:sp>
        <p:nvSpPr>
          <p:cNvPr id="3" name="Content Placeholder 2">
            <a:extLst>
              <a:ext uri="{FF2B5EF4-FFF2-40B4-BE49-F238E27FC236}">
                <a16:creationId xmlns:a16="http://schemas.microsoft.com/office/drawing/2014/main" id="{FC77EB9E-A52A-4356-2140-10B7F49E6B8C}"/>
              </a:ext>
            </a:extLst>
          </p:cNvPr>
          <p:cNvSpPr>
            <a:spLocks noGrp="1"/>
          </p:cNvSpPr>
          <p:nvPr>
            <p:ph idx="1"/>
          </p:nvPr>
        </p:nvSpPr>
        <p:spPr/>
        <p:txBody>
          <a:bodyPr/>
          <a:lstStyle/>
          <a:p>
            <a:pPr>
              <a:buFont typeface="Arial" panose="020B0604020202020204" pitchFamily="34" charset="0"/>
              <a:buChar char="•"/>
            </a:pPr>
            <a:r>
              <a:rPr lang="en-US" dirty="0"/>
              <a:t>Collecting the information required</a:t>
            </a:r>
          </a:p>
          <a:p>
            <a:pPr>
              <a:buFont typeface="Arial" panose="020B0604020202020204" pitchFamily="34" charset="0"/>
              <a:buChar char="•"/>
            </a:pPr>
            <a:r>
              <a:rPr lang="en-US" dirty="0"/>
              <a:t>Business logic implementation</a:t>
            </a:r>
          </a:p>
          <a:p>
            <a:pPr>
              <a:buFont typeface="Arial" panose="020B0604020202020204" pitchFamily="34" charset="0"/>
              <a:buChar char="•"/>
            </a:pPr>
            <a:r>
              <a:rPr lang="en-US" dirty="0"/>
              <a:t>UI implementation and </a:t>
            </a:r>
            <a:r>
              <a:rPr lang="en-US" dirty="0" err="1"/>
              <a:t>Github</a:t>
            </a:r>
            <a:r>
              <a:rPr lang="en-US" dirty="0"/>
              <a:t> set up </a:t>
            </a:r>
          </a:p>
          <a:p>
            <a:pPr>
              <a:buFont typeface="Arial" panose="020B0604020202020204" pitchFamily="34" charset="0"/>
              <a:buChar char="•"/>
            </a:pPr>
            <a:r>
              <a:rPr lang="en-US" dirty="0"/>
              <a:t>Marketing and management</a:t>
            </a:r>
          </a:p>
          <a:p>
            <a:pPr>
              <a:buFont typeface="Arial" panose="020B0604020202020204" pitchFamily="34" charset="0"/>
              <a:buChar char="•"/>
            </a:pPr>
            <a:r>
              <a:rPr lang="en-US" dirty="0"/>
              <a:t>Testing and validation </a:t>
            </a:r>
          </a:p>
        </p:txBody>
      </p:sp>
    </p:spTree>
    <p:extLst>
      <p:ext uri="{BB962C8B-B14F-4D97-AF65-F5344CB8AC3E}">
        <p14:creationId xmlns:p14="http://schemas.microsoft.com/office/powerpoint/2010/main" val="108168024"/>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245</TotalTime>
  <Words>366</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Seaford Display</vt:lpstr>
      <vt:lpstr>System Font Regular</vt:lpstr>
      <vt:lpstr>Tenorite</vt:lpstr>
      <vt:lpstr>Times New Roman</vt:lpstr>
      <vt:lpstr>MadridVTI</vt:lpstr>
      <vt:lpstr>Medical Business WaitTime Tracker through AI</vt:lpstr>
      <vt:lpstr>Target Market :</vt:lpstr>
      <vt:lpstr>Key Features</vt:lpstr>
      <vt:lpstr>AI and Distributed Computing </vt:lpstr>
      <vt:lpstr>Conceptualization and Justification </vt:lpstr>
      <vt:lpstr>Market Research and Limitations</vt:lpstr>
      <vt:lpstr>Target Market and Value Proportions </vt:lpstr>
      <vt:lpstr>Business Model</vt:lpstr>
      <vt:lpstr>Team Members Expertise and contributions</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Facility Availability Using AI</dc:title>
  <dc:creator>Baireddy, Manvitha Bramarambika</dc:creator>
  <cp:lastModifiedBy>Baireddy, Manvitha Bramarambika</cp:lastModifiedBy>
  <cp:revision>3</cp:revision>
  <dcterms:created xsi:type="dcterms:W3CDTF">2022-09-29T15:45:20Z</dcterms:created>
  <dcterms:modified xsi:type="dcterms:W3CDTF">2022-09-29T19:52:16Z</dcterms:modified>
</cp:coreProperties>
</file>