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61AD-8D97-647F-4B68-B8826DDD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E9AA-E370-052C-0C95-87941605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141F-699B-1837-4D93-2329AE37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39D0-F83A-0F33-CAAF-D96E397A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00C4-5F42-CA4B-CFA4-99A0155D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C636-7933-44E1-D49A-6FE99B6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F281D-31AA-0729-9ECB-8DAE5B2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DE0F-6CC2-F52E-1F4B-4AD76F40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0FFF-25B8-B228-C337-57F35AEA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F02F-3F90-EFC6-A47D-1D1CB5A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09562-297C-31FA-5DDC-181E068EC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F39-C0D9-B3CF-E9AC-29FCC6CC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13B0-D1FA-CA2D-F69A-81E1FF0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67C2-DA88-1345-72ED-8485DDE8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04BF-8DAE-0526-3A25-A9EAA072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02D-3EE7-2C02-F420-51F5F2B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D278-52AD-7A00-4757-02292B9C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5C6E-B567-8921-5B52-DB8200DA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04BC-A8FC-31EE-CCA1-72675B34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6029-DA9E-A4D1-F751-E3D4EAF0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23C6-BB45-42E6-17E3-69A2420C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3885-67D5-4E4B-2ED1-D2FBD9A9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A14E-D9E4-116F-569E-1AF9D33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4210-3284-9B7D-2926-17403823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E1BD-1A0E-6643-1900-6E0114D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735F-BB8F-1867-5416-FFB7ABB9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F02E-8B2B-F638-CBA3-3C6BF8E7C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85345-ABE2-72E3-0667-05E86DF8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E0B8-F3FF-B12E-78C7-6270CA18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8A72-8376-168C-F310-00EA2470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68AB3-269A-48C2-D031-4A548C67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DCCC-E65E-8F03-7185-20B2D2D4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E90C-5086-EEC3-9EB6-5B2F65AD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D163-4ADE-4D30-6AAB-7AA78353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23DE6-333E-68D5-A756-BC3B8D6F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BD476-C913-75DF-0922-4C83C8728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E073-D469-C1EF-64E7-22FE4352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17E0A-38D1-ABA6-1F5F-202FC3EF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6EF0A-D2BB-6BF8-2B3C-E9E90FA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43E-C4AB-9BAA-6694-070E53F5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223E-30E9-311D-9B4F-92797706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242A-D38E-465D-7A10-264D5133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61A59-5384-37F5-A7CD-EF09505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26BC5-DF8B-3469-B329-5502D90C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9150A-ED9D-B745-96CA-327734F1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65829-B41E-17E1-CDD6-CB76B0E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1ED2-4004-5925-4A62-FBD9FED3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68E2-ABBD-DEDB-26B5-14C47BF9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F87DB-3017-ACB7-2FC1-A9977A0B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03EC-8A1E-E17B-AD7E-87DA289A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CA3F-C5AB-6B7C-9429-568D355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6B1C-6FD3-6E77-A943-EABBA78E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978C-1414-52E6-B114-B5981AFF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292E6-9D61-42EF-EEC2-2785ED25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5DF3-C705-C82D-1F64-3F95C1D7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9475-0976-34C1-DD21-7608802A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5F56E-7E9F-4A6D-08DC-C8F9B716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09E1-5A5A-6478-D939-7229C94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4F505-AA73-F5A1-5333-7A034181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3723-AD89-6396-7ABD-9A65CF7F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984E-F1B4-E0E5-D851-426EBD99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684C-E5F2-485C-9B7F-A736B933A0F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C3DD-F4C1-7495-CAC5-7400EA87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7098-22D3-035A-688A-D7383C62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4A5C-4FE5-4E61-884B-533B577B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15D1868-882F-240A-64C5-B0FD55BB74AB}"/>
              </a:ext>
            </a:extLst>
          </p:cNvPr>
          <p:cNvGrpSpPr/>
          <p:nvPr/>
        </p:nvGrpSpPr>
        <p:grpSpPr>
          <a:xfrm>
            <a:off x="1821312" y="917712"/>
            <a:ext cx="3148253" cy="4403857"/>
            <a:chOff x="1821312" y="917712"/>
            <a:chExt cx="3148253" cy="44038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8701C6-F0FB-B7CF-56A7-442A46E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693" y="917712"/>
              <a:ext cx="3145872" cy="4396713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6B7F5F-226F-EDF7-6EAE-BE3247186655}"/>
                </a:ext>
              </a:extLst>
            </p:cNvPr>
            <p:cNvSpPr/>
            <p:nvPr/>
          </p:nvSpPr>
          <p:spPr>
            <a:xfrm>
              <a:off x="2959879" y="1050131"/>
              <a:ext cx="2001266" cy="1052243"/>
            </a:xfrm>
            <a:custGeom>
              <a:avLst/>
              <a:gdLst>
                <a:gd name="connsiteX0" fmla="*/ 614377 w 2001266"/>
                <a:gd name="connsiteY0" fmla="*/ 797719 h 1052243"/>
                <a:gd name="connsiteX1" fmla="*/ 592946 w 2001266"/>
                <a:gd name="connsiteY1" fmla="*/ 842963 h 1052243"/>
                <a:gd name="connsiteX2" fmla="*/ 564371 w 2001266"/>
                <a:gd name="connsiteY2" fmla="*/ 888207 h 1052243"/>
                <a:gd name="connsiteX3" fmla="*/ 521509 w 2001266"/>
                <a:gd name="connsiteY3" fmla="*/ 931069 h 1052243"/>
                <a:gd name="connsiteX4" fmla="*/ 500077 w 2001266"/>
                <a:gd name="connsiteY4" fmla="*/ 954882 h 1052243"/>
                <a:gd name="connsiteX5" fmla="*/ 433402 w 2001266"/>
                <a:gd name="connsiteY5" fmla="*/ 1002507 h 1052243"/>
                <a:gd name="connsiteX6" fmla="*/ 419115 w 2001266"/>
                <a:gd name="connsiteY6" fmla="*/ 1009650 h 1052243"/>
                <a:gd name="connsiteX7" fmla="*/ 402446 w 2001266"/>
                <a:gd name="connsiteY7" fmla="*/ 1021557 h 1052243"/>
                <a:gd name="connsiteX8" fmla="*/ 333390 w 2001266"/>
                <a:gd name="connsiteY8" fmla="*/ 1045369 h 1052243"/>
                <a:gd name="connsiteX9" fmla="*/ 326246 w 2001266"/>
                <a:gd name="connsiteY9" fmla="*/ 1050132 h 1052243"/>
                <a:gd name="connsiteX10" fmla="*/ 116696 w 2001266"/>
                <a:gd name="connsiteY10" fmla="*/ 1019175 h 1052243"/>
                <a:gd name="connsiteX11" fmla="*/ 69071 w 2001266"/>
                <a:gd name="connsiteY11" fmla="*/ 983457 h 1052243"/>
                <a:gd name="connsiteX12" fmla="*/ 52402 w 2001266"/>
                <a:gd name="connsiteY12" fmla="*/ 966788 h 1052243"/>
                <a:gd name="connsiteX13" fmla="*/ 11921 w 2001266"/>
                <a:gd name="connsiteY13" fmla="*/ 892969 h 1052243"/>
                <a:gd name="connsiteX14" fmla="*/ 7159 w 2001266"/>
                <a:gd name="connsiteY14" fmla="*/ 864394 h 1052243"/>
                <a:gd name="connsiteX15" fmla="*/ 15 w 2001266"/>
                <a:gd name="connsiteY15" fmla="*/ 831057 h 1052243"/>
                <a:gd name="connsiteX16" fmla="*/ 11921 w 2001266"/>
                <a:gd name="connsiteY16" fmla="*/ 707232 h 1052243"/>
                <a:gd name="connsiteX17" fmla="*/ 38115 w 2001266"/>
                <a:gd name="connsiteY17" fmla="*/ 664369 h 1052243"/>
                <a:gd name="connsiteX18" fmla="*/ 140509 w 2001266"/>
                <a:gd name="connsiteY18" fmla="*/ 600075 h 1052243"/>
                <a:gd name="connsiteX19" fmla="*/ 180990 w 2001266"/>
                <a:gd name="connsiteY19" fmla="*/ 592932 h 1052243"/>
                <a:gd name="connsiteX20" fmla="*/ 230996 w 2001266"/>
                <a:gd name="connsiteY20" fmla="*/ 578644 h 1052243"/>
                <a:gd name="connsiteX21" fmla="*/ 309577 w 2001266"/>
                <a:gd name="connsiteY21" fmla="*/ 569119 h 1052243"/>
                <a:gd name="connsiteX22" fmla="*/ 438165 w 2001266"/>
                <a:gd name="connsiteY22" fmla="*/ 538163 h 1052243"/>
                <a:gd name="connsiteX23" fmla="*/ 473884 w 2001266"/>
                <a:gd name="connsiteY23" fmla="*/ 519113 h 1052243"/>
                <a:gd name="connsiteX24" fmla="*/ 488171 w 2001266"/>
                <a:gd name="connsiteY24" fmla="*/ 500063 h 1052243"/>
                <a:gd name="connsiteX25" fmla="*/ 507221 w 2001266"/>
                <a:gd name="connsiteY25" fmla="*/ 421482 h 1052243"/>
                <a:gd name="connsiteX26" fmla="*/ 516746 w 2001266"/>
                <a:gd name="connsiteY26" fmla="*/ 173832 h 1052243"/>
                <a:gd name="connsiteX27" fmla="*/ 545321 w 2001266"/>
                <a:gd name="connsiteY27" fmla="*/ 121444 h 1052243"/>
                <a:gd name="connsiteX28" fmla="*/ 595327 w 2001266"/>
                <a:gd name="connsiteY28" fmla="*/ 66675 h 1052243"/>
                <a:gd name="connsiteX29" fmla="*/ 626284 w 2001266"/>
                <a:gd name="connsiteY29" fmla="*/ 50007 h 1052243"/>
                <a:gd name="connsiteX30" fmla="*/ 666765 w 2001266"/>
                <a:gd name="connsiteY30" fmla="*/ 33338 h 1052243"/>
                <a:gd name="connsiteX31" fmla="*/ 790590 w 2001266"/>
                <a:gd name="connsiteY31" fmla="*/ 40482 h 1052243"/>
                <a:gd name="connsiteX32" fmla="*/ 802496 w 2001266"/>
                <a:gd name="connsiteY32" fmla="*/ 52388 h 1052243"/>
                <a:gd name="connsiteX33" fmla="*/ 835834 w 2001266"/>
                <a:gd name="connsiteY33" fmla="*/ 90488 h 1052243"/>
                <a:gd name="connsiteX34" fmla="*/ 852502 w 2001266"/>
                <a:gd name="connsiteY34" fmla="*/ 109538 h 1052243"/>
                <a:gd name="connsiteX35" fmla="*/ 859646 w 2001266"/>
                <a:gd name="connsiteY35" fmla="*/ 123825 h 1052243"/>
                <a:gd name="connsiteX36" fmla="*/ 871552 w 2001266"/>
                <a:gd name="connsiteY36" fmla="*/ 142875 h 1052243"/>
                <a:gd name="connsiteX37" fmla="*/ 888221 w 2001266"/>
                <a:gd name="connsiteY37" fmla="*/ 178594 h 1052243"/>
                <a:gd name="connsiteX38" fmla="*/ 904890 w 2001266"/>
                <a:gd name="connsiteY38" fmla="*/ 200025 h 1052243"/>
                <a:gd name="connsiteX39" fmla="*/ 912034 w 2001266"/>
                <a:gd name="connsiteY39" fmla="*/ 202407 h 1052243"/>
                <a:gd name="connsiteX40" fmla="*/ 945371 w 2001266"/>
                <a:gd name="connsiteY40" fmla="*/ 204788 h 1052243"/>
                <a:gd name="connsiteX41" fmla="*/ 995377 w 2001266"/>
                <a:gd name="connsiteY41" fmla="*/ 190500 h 1052243"/>
                <a:gd name="connsiteX42" fmla="*/ 1033477 w 2001266"/>
                <a:gd name="connsiteY42" fmla="*/ 164307 h 1052243"/>
                <a:gd name="connsiteX43" fmla="*/ 1073959 w 2001266"/>
                <a:gd name="connsiteY43" fmla="*/ 121444 h 1052243"/>
                <a:gd name="connsiteX44" fmla="*/ 1121584 w 2001266"/>
                <a:gd name="connsiteY44" fmla="*/ 85725 h 1052243"/>
                <a:gd name="connsiteX45" fmla="*/ 1131109 w 2001266"/>
                <a:gd name="connsiteY45" fmla="*/ 76200 h 1052243"/>
                <a:gd name="connsiteX46" fmla="*/ 1140634 w 2001266"/>
                <a:gd name="connsiteY46" fmla="*/ 71438 h 1052243"/>
                <a:gd name="connsiteX47" fmla="*/ 1157302 w 2001266"/>
                <a:gd name="connsiteY47" fmla="*/ 61913 h 1052243"/>
                <a:gd name="connsiteX48" fmla="*/ 1166827 w 2001266"/>
                <a:gd name="connsiteY48" fmla="*/ 59532 h 1052243"/>
                <a:gd name="connsiteX49" fmla="*/ 1209690 w 2001266"/>
                <a:gd name="connsiteY49" fmla="*/ 40482 h 1052243"/>
                <a:gd name="connsiteX50" fmla="*/ 1247790 w 2001266"/>
                <a:gd name="connsiteY50" fmla="*/ 16669 h 1052243"/>
                <a:gd name="connsiteX51" fmla="*/ 1254934 w 2001266"/>
                <a:gd name="connsiteY51" fmla="*/ 14288 h 1052243"/>
                <a:gd name="connsiteX52" fmla="*/ 1328752 w 2001266"/>
                <a:gd name="connsiteY52" fmla="*/ 0 h 1052243"/>
                <a:gd name="connsiteX53" fmla="*/ 1490677 w 2001266"/>
                <a:gd name="connsiteY53" fmla="*/ 23813 h 1052243"/>
                <a:gd name="connsiteX54" fmla="*/ 1557352 w 2001266"/>
                <a:gd name="connsiteY54" fmla="*/ 78582 h 1052243"/>
                <a:gd name="connsiteX55" fmla="*/ 1585927 w 2001266"/>
                <a:gd name="connsiteY55" fmla="*/ 126207 h 1052243"/>
                <a:gd name="connsiteX56" fmla="*/ 1595452 w 2001266"/>
                <a:gd name="connsiteY56" fmla="*/ 157163 h 1052243"/>
                <a:gd name="connsiteX57" fmla="*/ 1607359 w 2001266"/>
                <a:gd name="connsiteY57" fmla="*/ 185738 h 1052243"/>
                <a:gd name="connsiteX58" fmla="*/ 1597834 w 2001266"/>
                <a:gd name="connsiteY58" fmla="*/ 347663 h 1052243"/>
                <a:gd name="connsiteX59" fmla="*/ 1581165 w 2001266"/>
                <a:gd name="connsiteY59" fmla="*/ 395288 h 1052243"/>
                <a:gd name="connsiteX60" fmla="*/ 1543065 w 2001266"/>
                <a:gd name="connsiteY60" fmla="*/ 476250 h 1052243"/>
                <a:gd name="connsiteX61" fmla="*/ 1535921 w 2001266"/>
                <a:gd name="connsiteY61" fmla="*/ 504825 h 1052243"/>
                <a:gd name="connsiteX62" fmla="*/ 1566877 w 2001266"/>
                <a:gd name="connsiteY62" fmla="*/ 578644 h 1052243"/>
                <a:gd name="connsiteX63" fmla="*/ 1581165 w 2001266"/>
                <a:gd name="connsiteY63" fmla="*/ 583407 h 1052243"/>
                <a:gd name="connsiteX64" fmla="*/ 1800240 w 2001266"/>
                <a:gd name="connsiteY64" fmla="*/ 585788 h 1052243"/>
                <a:gd name="connsiteX65" fmla="*/ 1897871 w 2001266"/>
                <a:gd name="connsiteY65" fmla="*/ 628650 h 1052243"/>
                <a:gd name="connsiteX66" fmla="*/ 1933590 w 2001266"/>
                <a:gd name="connsiteY66" fmla="*/ 645319 h 1052243"/>
                <a:gd name="connsiteX67" fmla="*/ 1962165 w 2001266"/>
                <a:gd name="connsiteY67" fmla="*/ 685800 h 1052243"/>
                <a:gd name="connsiteX68" fmla="*/ 1997884 w 2001266"/>
                <a:gd name="connsiteY68" fmla="*/ 764382 h 1052243"/>
                <a:gd name="connsiteX69" fmla="*/ 1990740 w 2001266"/>
                <a:gd name="connsiteY69" fmla="*/ 857250 h 1052243"/>
                <a:gd name="connsiteX70" fmla="*/ 1976452 w 2001266"/>
                <a:gd name="connsiteY70" fmla="*/ 881063 h 1052243"/>
                <a:gd name="connsiteX71" fmla="*/ 1940734 w 2001266"/>
                <a:gd name="connsiteY71" fmla="*/ 926307 h 1052243"/>
                <a:gd name="connsiteX72" fmla="*/ 1885965 w 2001266"/>
                <a:gd name="connsiteY72" fmla="*/ 976313 h 1052243"/>
                <a:gd name="connsiteX73" fmla="*/ 1824052 w 2001266"/>
                <a:gd name="connsiteY73" fmla="*/ 1016794 h 1052243"/>
                <a:gd name="connsiteX74" fmla="*/ 1721659 w 2001266"/>
                <a:gd name="connsiteY74" fmla="*/ 1040607 h 1052243"/>
                <a:gd name="connsiteX75" fmla="*/ 1578784 w 2001266"/>
                <a:gd name="connsiteY75" fmla="*/ 1035844 h 1052243"/>
                <a:gd name="connsiteX76" fmla="*/ 1500202 w 2001266"/>
                <a:gd name="connsiteY76" fmla="*/ 992982 h 1052243"/>
                <a:gd name="connsiteX77" fmla="*/ 1469246 w 2001266"/>
                <a:gd name="connsiteY77" fmla="*/ 931069 h 1052243"/>
                <a:gd name="connsiteX78" fmla="*/ 1457340 w 2001266"/>
                <a:gd name="connsiteY78" fmla="*/ 876300 h 1052243"/>
                <a:gd name="connsiteX79" fmla="*/ 1435909 w 2001266"/>
                <a:gd name="connsiteY79" fmla="*/ 814388 h 1052243"/>
                <a:gd name="connsiteX80" fmla="*/ 1409715 w 2001266"/>
                <a:gd name="connsiteY80" fmla="*/ 745332 h 1052243"/>
                <a:gd name="connsiteX81" fmla="*/ 1383521 w 2001266"/>
                <a:gd name="connsiteY81" fmla="*/ 709613 h 1052243"/>
                <a:gd name="connsiteX82" fmla="*/ 1335896 w 2001266"/>
                <a:gd name="connsiteY82" fmla="*/ 654844 h 1052243"/>
                <a:gd name="connsiteX83" fmla="*/ 1219215 w 2001266"/>
                <a:gd name="connsiteY83" fmla="*/ 573882 h 1052243"/>
                <a:gd name="connsiteX84" fmla="*/ 1197784 w 2001266"/>
                <a:gd name="connsiteY84" fmla="*/ 559594 h 1052243"/>
                <a:gd name="connsiteX85" fmla="*/ 1154921 w 2001266"/>
                <a:gd name="connsiteY85" fmla="*/ 540544 h 1052243"/>
                <a:gd name="connsiteX86" fmla="*/ 1131109 w 2001266"/>
                <a:gd name="connsiteY86" fmla="*/ 528638 h 1052243"/>
                <a:gd name="connsiteX87" fmla="*/ 1045384 w 2001266"/>
                <a:gd name="connsiteY87" fmla="*/ 516732 h 1052243"/>
                <a:gd name="connsiteX88" fmla="*/ 1035859 w 2001266"/>
                <a:gd name="connsiteY88" fmla="*/ 514350 h 1052243"/>
                <a:gd name="connsiteX89" fmla="*/ 966802 w 2001266"/>
                <a:gd name="connsiteY89" fmla="*/ 519113 h 1052243"/>
                <a:gd name="connsiteX90" fmla="*/ 907271 w 2001266"/>
                <a:gd name="connsiteY90" fmla="*/ 533400 h 1052243"/>
                <a:gd name="connsiteX91" fmla="*/ 900127 w 2001266"/>
                <a:gd name="connsiteY91" fmla="*/ 538163 h 1052243"/>
                <a:gd name="connsiteX92" fmla="*/ 873934 w 2001266"/>
                <a:gd name="connsiteY92" fmla="*/ 552450 h 1052243"/>
                <a:gd name="connsiteX93" fmla="*/ 833452 w 2001266"/>
                <a:gd name="connsiteY93" fmla="*/ 583407 h 1052243"/>
                <a:gd name="connsiteX94" fmla="*/ 823927 w 2001266"/>
                <a:gd name="connsiteY94" fmla="*/ 588169 h 1052243"/>
                <a:gd name="connsiteX95" fmla="*/ 795352 w 2001266"/>
                <a:gd name="connsiteY95" fmla="*/ 611982 h 1052243"/>
                <a:gd name="connsiteX96" fmla="*/ 762015 w 2001266"/>
                <a:gd name="connsiteY96" fmla="*/ 645319 h 1052243"/>
                <a:gd name="connsiteX97" fmla="*/ 757252 w 2001266"/>
                <a:gd name="connsiteY97" fmla="*/ 654844 h 1052243"/>
                <a:gd name="connsiteX98" fmla="*/ 731059 w 2001266"/>
                <a:gd name="connsiteY98" fmla="*/ 681038 h 1052243"/>
                <a:gd name="connsiteX99" fmla="*/ 716771 w 2001266"/>
                <a:gd name="connsiteY99" fmla="*/ 704850 h 1052243"/>
                <a:gd name="connsiteX100" fmla="*/ 714390 w 2001266"/>
                <a:gd name="connsiteY100" fmla="*/ 714375 h 1052243"/>
                <a:gd name="connsiteX101" fmla="*/ 683434 w 2001266"/>
                <a:gd name="connsiteY101" fmla="*/ 747713 h 1052243"/>
                <a:gd name="connsiteX102" fmla="*/ 654859 w 2001266"/>
                <a:gd name="connsiteY102" fmla="*/ 771525 h 1052243"/>
                <a:gd name="connsiteX103" fmla="*/ 650096 w 2001266"/>
                <a:gd name="connsiteY103" fmla="*/ 781050 h 1052243"/>
                <a:gd name="connsiteX104" fmla="*/ 614377 w 2001266"/>
                <a:gd name="connsiteY104" fmla="*/ 797719 h 10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001266" h="1052243">
                  <a:moveTo>
                    <a:pt x="614377" y="797719"/>
                  </a:moveTo>
                  <a:cubicBezTo>
                    <a:pt x="604852" y="808038"/>
                    <a:pt x="608873" y="812435"/>
                    <a:pt x="592946" y="842963"/>
                  </a:cubicBezTo>
                  <a:cubicBezTo>
                    <a:pt x="583484" y="861098"/>
                    <a:pt x="577249" y="871649"/>
                    <a:pt x="564371" y="888207"/>
                  </a:cubicBezTo>
                  <a:cubicBezTo>
                    <a:pt x="544773" y="913404"/>
                    <a:pt x="547175" y="905403"/>
                    <a:pt x="521509" y="931069"/>
                  </a:cubicBezTo>
                  <a:cubicBezTo>
                    <a:pt x="513958" y="938620"/>
                    <a:pt x="507819" y="947527"/>
                    <a:pt x="500077" y="954882"/>
                  </a:cubicBezTo>
                  <a:cubicBezTo>
                    <a:pt x="480305" y="973666"/>
                    <a:pt x="456485" y="988457"/>
                    <a:pt x="433402" y="1002507"/>
                  </a:cubicBezTo>
                  <a:cubicBezTo>
                    <a:pt x="428854" y="1005275"/>
                    <a:pt x="423650" y="1006859"/>
                    <a:pt x="419115" y="1009650"/>
                  </a:cubicBezTo>
                  <a:cubicBezTo>
                    <a:pt x="413300" y="1013229"/>
                    <a:pt x="408553" y="1018503"/>
                    <a:pt x="402446" y="1021557"/>
                  </a:cubicBezTo>
                  <a:cubicBezTo>
                    <a:pt x="377677" y="1033941"/>
                    <a:pt x="359518" y="1037904"/>
                    <a:pt x="333390" y="1045369"/>
                  </a:cubicBezTo>
                  <a:cubicBezTo>
                    <a:pt x="331009" y="1046957"/>
                    <a:pt x="329108" y="1050132"/>
                    <a:pt x="326246" y="1050132"/>
                  </a:cubicBezTo>
                  <a:cubicBezTo>
                    <a:pt x="218305" y="1050132"/>
                    <a:pt x="193082" y="1064312"/>
                    <a:pt x="116696" y="1019175"/>
                  </a:cubicBezTo>
                  <a:cubicBezTo>
                    <a:pt x="99612" y="1009080"/>
                    <a:pt x="83103" y="997489"/>
                    <a:pt x="69071" y="983457"/>
                  </a:cubicBezTo>
                  <a:cubicBezTo>
                    <a:pt x="63515" y="977901"/>
                    <a:pt x="56598" y="973432"/>
                    <a:pt x="52402" y="966788"/>
                  </a:cubicBezTo>
                  <a:cubicBezTo>
                    <a:pt x="37416" y="943061"/>
                    <a:pt x="11921" y="892969"/>
                    <a:pt x="11921" y="892969"/>
                  </a:cubicBezTo>
                  <a:cubicBezTo>
                    <a:pt x="10334" y="883444"/>
                    <a:pt x="8983" y="873877"/>
                    <a:pt x="7159" y="864394"/>
                  </a:cubicBezTo>
                  <a:cubicBezTo>
                    <a:pt x="5013" y="853234"/>
                    <a:pt x="-329" y="842416"/>
                    <a:pt x="15" y="831057"/>
                  </a:cubicBezTo>
                  <a:cubicBezTo>
                    <a:pt x="1271" y="789611"/>
                    <a:pt x="4789" y="748079"/>
                    <a:pt x="11921" y="707232"/>
                  </a:cubicBezTo>
                  <a:cubicBezTo>
                    <a:pt x="13120" y="700365"/>
                    <a:pt x="31659" y="671747"/>
                    <a:pt x="38115" y="664369"/>
                  </a:cubicBezTo>
                  <a:cubicBezTo>
                    <a:pt x="63467" y="635395"/>
                    <a:pt x="103284" y="606643"/>
                    <a:pt x="140509" y="600075"/>
                  </a:cubicBezTo>
                  <a:cubicBezTo>
                    <a:pt x="154003" y="597694"/>
                    <a:pt x="167657" y="596090"/>
                    <a:pt x="180990" y="592932"/>
                  </a:cubicBezTo>
                  <a:cubicBezTo>
                    <a:pt x="197859" y="588937"/>
                    <a:pt x="213950" y="581801"/>
                    <a:pt x="230996" y="578644"/>
                  </a:cubicBezTo>
                  <a:cubicBezTo>
                    <a:pt x="256940" y="573839"/>
                    <a:pt x="283681" y="574179"/>
                    <a:pt x="309577" y="569119"/>
                  </a:cubicBezTo>
                  <a:cubicBezTo>
                    <a:pt x="352846" y="560664"/>
                    <a:pt x="395302" y="548482"/>
                    <a:pt x="438165" y="538163"/>
                  </a:cubicBezTo>
                  <a:cubicBezTo>
                    <a:pt x="450071" y="531813"/>
                    <a:pt x="463151" y="527291"/>
                    <a:pt x="473884" y="519113"/>
                  </a:cubicBezTo>
                  <a:cubicBezTo>
                    <a:pt x="480198" y="514303"/>
                    <a:pt x="484864" y="507279"/>
                    <a:pt x="488171" y="500063"/>
                  </a:cubicBezTo>
                  <a:cubicBezTo>
                    <a:pt x="499491" y="475365"/>
                    <a:pt x="502577" y="447797"/>
                    <a:pt x="507221" y="421482"/>
                  </a:cubicBezTo>
                  <a:cubicBezTo>
                    <a:pt x="507256" y="418434"/>
                    <a:pt x="498096" y="239105"/>
                    <a:pt x="516746" y="173832"/>
                  </a:cubicBezTo>
                  <a:cubicBezTo>
                    <a:pt x="521448" y="157375"/>
                    <a:pt x="535898" y="135055"/>
                    <a:pt x="545321" y="121444"/>
                  </a:cubicBezTo>
                  <a:cubicBezTo>
                    <a:pt x="564661" y="93508"/>
                    <a:pt x="568843" y="83947"/>
                    <a:pt x="595327" y="66675"/>
                  </a:cubicBezTo>
                  <a:cubicBezTo>
                    <a:pt x="605144" y="60273"/>
                    <a:pt x="615802" y="55248"/>
                    <a:pt x="626284" y="50007"/>
                  </a:cubicBezTo>
                  <a:cubicBezTo>
                    <a:pt x="648667" y="38815"/>
                    <a:pt x="647765" y="39671"/>
                    <a:pt x="666765" y="33338"/>
                  </a:cubicBezTo>
                  <a:cubicBezTo>
                    <a:pt x="708040" y="35719"/>
                    <a:pt x="749648" y="34736"/>
                    <a:pt x="790590" y="40482"/>
                  </a:cubicBezTo>
                  <a:cubicBezTo>
                    <a:pt x="796148" y="41262"/>
                    <a:pt x="798324" y="48633"/>
                    <a:pt x="802496" y="52388"/>
                  </a:cubicBezTo>
                  <a:cubicBezTo>
                    <a:pt x="832244" y="79161"/>
                    <a:pt x="791335" y="34865"/>
                    <a:pt x="835834" y="90488"/>
                  </a:cubicBezTo>
                  <a:cubicBezTo>
                    <a:pt x="841105" y="97077"/>
                    <a:pt x="847598" y="102672"/>
                    <a:pt x="852502" y="109538"/>
                  </a:cubicBezTo>
                  <a:cubicBezTo>
                    <a:pt x="855597" y="113871"/>
                    <a:pt x="857004" y="119202"/>
                    <a:pt x="859646" y="123825"/>
                  </a:cubicBezTo>
                  <a:cubicBezTo>
                    <a:pt x="863361" y="130327"/>
                    <a:pt x="868028" y="136268"/>
                    <a:pt x="871552" y="142875"/>
                  </a:cubicBezTo>
                  <a:cubicBezTo>
                    <a:pt x="897116" y="190808"/>
                    <a:pt x="857644" y="125083"/>
                    <a:pt x="888221" y="178594"/>
                  </a:cubicBezTo>
                  <a:cubicBezTo>
                    <a:pt x="891134" y="183692"/>
                    <a:pt x="898687" y="195890"/>
                    <a:pt x="904890" y="200025"/>
                  </a:cubicBezTo>
                  <a:cubicBezTo>
                    <a:pt x="906979" y="201417"/>
                    <a:pt x="909541" y="202114"/>
                    <a:pt x="912034" y="202407"/>
                  </a:cubicBezTo>
                  <a:cubicBezTo>
                    <a:pt x="923098" y="203709"/>
                    <a:pt x="934259" y="203994"/>
                    <a:pt x="945371" y="204788"/>
                  </a:cubicBezTo>
                  <a:cubicBezTo>
                    <a:pt x="962040" y="200025"/>
                    <a:pt x="979624" y="197738"/>
                    <a:pt x="995377" y="190500"/>
                  </a:cubicBezTo>
                  <a:cubicBezTo>
                    <a:pt x="1009381" y="184066"/>
                    <a:pt x="1023447" y="176008"/>
                    <a:pt x="1033477" y="164307"/>
                  </a:cubicBezTo>
                  <a:cubicBezTo>
                    <a:pt x="1046657" y="148930"/>
                    <a:pt x="1058018" y="134814"/>
                    <a:pt x="1073959" y="121444"/>
                  </a:cubicBezTo>
                  <a:cubicBezTo>
                    <a:pt x="1089163" y="108692"/>
                    <a:pt x="1107552" y="99757"/>
                    <a:pt x="1121584" y="85725"/>
                  </a:cubicBezTo>
                  <a:cubicBezTo>
                    <a:pt x="1124759" y="82550"/>
                    <a:pt x="1127517" y="78894"/>
                    <a:pt x="1131109" y="76200"/>
                  </a:cubicBezTo>
                  <a:cubicBezTo>
                    <a:pt x="1133949" y="74070"/>
                    <a:pt x="1137518" y="73138"/>
                    <a:pt x="1140634" y="71438"/>
                  </a:cubicBezTo>
                  <a:cubicBezTo>
                    <a:pt x="1146252" y="68374"/>
                    <a:pt x="1151476" y="64561"/>
                    <a:pt x="1157302" y="61913"/>
                  </a:cubicBezTo>
                  <a:cubicBezTo>
                    <a:pt x="1160281" y="60559"/>
                    <a:pt x="1163798" y="60771"/>
                    <a:pt x="1166827" y="59532"/>
                  </a:cubicBezTo>
                  <a:cubicBezTo>
                    <a:pt x="1181298" y="53612"/>
                    <a:pt x="1195872" y="47798"/>
                    <a:pt x="1209690" y="40482"/>
                  </a:cubicBezTo>
                  <a:cubicBezTo>
                    <a:pt x="1222926" y="33475"/>
                    <a:pt x="1234829" y="24173"/>
                    <a:pt x="1247790" y="16669"/>
                  </a:cubicBezTo>
                  <a:cubicBezTo>
                    <a:pt x="1249962" y="15411"/>
                    <a:pt x="1252484" y="14832"/>
                    <a:pt x="1254934" y="14288"/>
                  </a:cubicBezTo>
                  <a:cubicBezTo>
                    <a:pt x="1306611" y="2805"/>
                    <a:pt x="1295984" y="4683"/>
                    <a:pt x="1328752" y="0"/>
                  </a:cubicBezTo>
                  <a:cubicBezTo>
                    <a:pt x="1382727" y="7938"/>
                    <a:pt x="1437108" y="13486"/>
                    <a:pt x="1490677" y="23813"/>
                  </a:cubicBezTo>
                  <a:cubicBezTo>
                    <a:pt x="1529705" y="31336"/>
                    <a:pt x="1535116" y="45230"/>
                    <a:pt x="1557352" y="78582"/>
                  </a:cubicBezTo>
                  <a:cubicBezTo>
                    <a:pt x="1567159" y="93292"/>
                    <a:pt x="1579111" y="109847"/>
                    <a:pt x="1585927" y="126207"/>
                  </a:cubicBezTo>
                  <a:cubicBezTo>
                    <a:pt x="1590079" y="136173"/>
                    <a:pt x="1591795" y="147005"/>
                    <a:pt x="1595452" y="157163"/>
                  </a:cubicBezTo>
                  <a:cubicBezTo>
                    <a:pt x="1598947" y="166872"/>
                    <a:pt x="1603390" y="176213"/>
                    <a:pt x="1607359" y="185738"/>
                  </a:cubicBezTo>
                  <a:cubicBezTo>
                    <a:pt x="1614289" y="248115"/>
                    <a:pt x="1614536" y="237710"/>
                    <a:pt x="1597834" y="347663"/>
                  </a:cubicBezTo>
                  <a:cubicBezTo>
                    <a:pt x="1595308" y="364292"/>
                    <a:pt x="1587790" y="379829"/>
                    <a:pt x="1581165" y="395288"/>
                  </a:cubicBezTo>
                  <a:cubicBezTo>
                    <a:pt x="1555117" y="456066"/>
                    <a:pt x="1568332" y="429327"/>
                    <a:pt x="1543065" y="476250"/>
                  </a:cubicBezTo>
                  <a:cubicBezTo>
                    <a:pt x="1540684" y="485775"/>
                    <a:pt x="1532124" y="495771"/>
                    <a:pt x="1535921" y="504825"/>
                  </a:cubicBezTo>
                  <a:cubicBezTo>
                    <a:pt x="1546240" y="529431"/>
                    <a:pt x="1553564" y="555520"/>
                    <a:pt x="1566877" y="578644"/>
                  </a:cubicBezTo>
                  <a:cubicBezTo>
                    <a:pt x="1569382" y="582995"/>
                    <a:pt x="1576147" y="583253"/>
                    <a:pt x="1581165" y="583407"/>
                  </a:cubicBezTo>
                  <a:cubicBezTo>
                    <a:pt x="1654160" y="585642"/>
                    <a:pt x="1727215" y="584994"/>
                    <a:pt x="1800240" y="585788"/>
                  </a:cubicBezTo>
                  <a:lnTo>
                    <a:pt x="1897871" y="628650"/>
                  </a:lnTo>
                  <a:cubicBezTo>
                    <a:pt x="1909869" y="634006"/>
                    <a:pt x="1933590" y="645319"/>
                    <a:pt x="1933590" y="645319"/>
                  </a:cubicBezTo>
                  <a:cubicBezTo>
                    <a:pt x="1943115" y="658813"/>
                    <a:pt x="1955330" y="670764"/>
                    <a:pt x="1962165" y="685800"/>
                  </a:cubicBezTo>
                  <a:lnTo>
                    <a:pt x="1997884" y="764382"/>
                  </a:lnTo>
                  <a:cubicBezTo>
                    <a:pt x="2002537" y="801611"/>
                    <a:pt x="2004204" y="802049"/>
                    <a:pt x="1990740" y="857250"/>
                  </a:cubicBezTo>
                  <a:cubicBezTo>
                    <a:pt x="1988546" y="866243"/>
                    <a:pt x="1981497" y="873302"/>
                    <a:pt x="1976452" y="881063"/>
                  </a:cubicBezTo>
                  <a:cubicBezTo>
                    <a:pt x="1965687" y="897625"/>
                    <a:pt x="1954990" y="912511"/>
                    <a:pt x="1940734" y="926307"/>
                  </a:cubicBezTo>
                  <a:cubicBezTo>
                    <a:pt x="1922969" y="943499"/>
                    <a:pt x="1904058" y="959468"/>
                    <a:pt x="1885965" y="976313"/>
                  </a:cubicBezTo>
                  <a:cubicBezTo>
                    <a:pt x="1864409" y="996382"/>
                    <a:pt x="1862665" y="1006263"/>
                    <a:pt x="1824052" y="1016794"/>
                  </a:cubicBezTo>
                  <a:cubicBezTo>
                    <a:pt x="1755295" y="1035547"/>
                    <a:pt x="1789445" y="1027695"/>
                    <a:pt x="1721659" y="1040607"/>
                  </a:cubicBezTo>
                  <a:cubicBezTo>
                    <a:pt x="1674034" y="1039019"/>
                    <a:pt x="1625980" y="1042416"/>
                    <a:pt x="1578784" y="1035844"/>
                  </a:cubicBezTo>
                  <a:cubicBezTo>
                    <a:pt x="1559576" y="1033169"/>
                    <a:pt x="1517515" y="1004111"/>
                    <a:pt x="1500202" y="992982"/>
                  </a:cubicBezTo>
                  <a:cubicBezTo>
                    <a:pt x="1481772" y="964018"/>
                    <a:pt x="1481031" y="966423"/>
                    <a:pt x="1469246" y="931069"/>
                  </a:cubicBezTo>
                  <a:cubicBezTo>
                    <a:pt x="1443145" y="852768"/>
                    <a:pt x="1479048" y="949318"/>
                    <a:pt x="1457340" y="876300"/>
                  </a:cubicBezTo>
                  <a:cubicBezTo>
                    <a:pt x="1451117" y="855367"/>
                    <a:pt x="1442815" y="835106"/>
                    <a:pt x="1435909" y="814388"/>
                  </a:cubicBezTo>
                  <a:cubicBezTo>
                    <a:pt x="1426857" y="787233"/>
                    <a:pt x="1424869" y="771431"/>
                    <a:pt x="1409715" y="745332"/>
                  </a:cubicBezTo>
                  <a:cubicBezTo>
                    <a:pt x="1402301" y="732564"/>
                    <a:pt x="1392523" y="721316"/>
                    <a:pt x="1383521" y="709613"/>
                  </a:cubicBezTo>
                  <a:cubicBezTo>
                    <a:pt x="1375429" y="699093"/>
                    <a:pt x="1345063" y="662327"/>
                    <a:pt x="1335896" y="654844"/>
                  </a:cubicBezTo>
                  <a:cubicBezTo>
                    <a:pt x="1217443" y="558148"/>
                    <a:pt x="1283599" y="612512"/>
                    <a:pt x="1219215" y="573882"/>
                  </a:cubicBezTo>
                  <a:cubicBezTo>
                    <a:pt x="1211853" y="569465"/>
                    <a:pt x="1205214" y="563896"/>
                    <a:pt x="1197784" y="559594"/>
                  </a:cubicBezTo>
                  <a:cubicBezTo>
                    <a:pt x="1166965" y="541752"/>
                    <a:pt x="1182999" y="553023"/>
                    <a:pt x="1154921" y="540544"/>
                  </a:cubicBezTo>
                  <a:cubicBezTo>
                    <a:pt x="1146812" y="536940"/>
                    <a:pt x="1139436" y="531706"/>
                    <a:pt x="1131109" y="528638"/>
                  </a:cubicBezTo>
                  <a:cubicBezTo>
                    <a:pt x="1112762" y="521878"/>
                    <a:pt x="1045842" y="516783"/>
                    <a:pt x="1045384" y="516732"/>
                  </a:cubicBezTo>
                  <a:cubicBezTo>
                    <a:pt x="1042209" y="515938"/>
                    <a:pt x="1039132" y="514350"/>
                    <a:pt x="1035859" y="514350"/>
                  </a:cubicBezTo>
                  <a:cubicBezTo>
                    <a:pt x="991819" y="514350"/>
                    <a:pt x="995006" y="514413"/>
                    <a:pt x="966802" y="519113"/>
                  </a:cubicBezTo>
                  <a:cubicBezTo>
                    <a:pt x="933877" y="532282"/>
                    <a:pt x="981767" y="513966"/>
                    <a:pt x="907271" y="533400"/>
                  </a:cubicBezTo>
                  <a:cubicBezTo>
                    <a:pt x="904502" y="534122"/>
                    <a:pt x="902612" y="536743"/>
                    <a:pt x="900127" y="538163"/>
                  </a:cubicBezTo>
                  <a:cubicBezTo>
                    <a:pt x="887871" y="545166"/>
                    <a:pt x="888288" y="542282"/>
                    <a:pt x="873934" y="552450"/>
                  </a:cubicBezTo>
                  <a:cubicBezTo>
                    <a:pt x="860072" y="562269"/>
                    <a:pt x="848646" y="575811"/>
                    <a:pt x="833452" y="583407"/>
                  </a:cubicBezTo>
                  <a:cubicBezTo>
                    <a:pt x="830277" y="584994"/>
                    <a:pt x="826767" y="586039"/>
                    <a:pt x="823927" y="588169"/>
                  </a:cubicBezTo>
                  <a:cubicBezTo>
                    <a:pt x="814008" y="595608"/>
                    <a:pt x="803098" y="602300"/>
                    <a:pt x="795352" y="611982"/>
                  </a:cubicBezTo>
                  <a:cubicBezTo>
                    <a:pt x="779156" y="632227"/>
                    <a:pt x="789605" y="620488"/>
                    <a:pt x="762015" y="645319"/>
                  </a:cubicBezTo>
                  <a:cubicBezTo>
                    <a:pt x="760427" y="648494"/>
                    <a:pt x="759577" y="652161"/>
                    <a:pt x="757252" y="654844"/>
                  </a:cubicBezTo>
                  <a:cubicBezTo>
                    <a:pt x="749165" y="664175"/>
                    <a:pt x="737185" y="670317"/>
                    <a:pt x="731059" y="681038"/>
                  </a:cubicBezTo>
                  <a:cubicBezTo>
                    <a:pt x="720114" y="700192"/>
                    <a:pt x="725084" y="692383"/>
                    <a:pt x="716771" y="704850"/>
                  </a:cubicBezTo>
                  <a:cubicBezTo>
                    <a:pt x="715977" y="708025"/>
                    <a:pt x="715854" y="711448"/>
                    <a:pt x="714390" y="714375"/>
                  </a:cubicBezTo>
                  <a:cubicBezTo>
                    <a:pt x="709772" y="723610"/>
                    <a:pt x="683856" y="747313"/>
                    <a:pt x="683434" y="747713"/>
                  </a:cubicBezTo>
                  <a:cubicBezTo>
                    <a:pt x="664777" y="765388"/>
                    <a:pt x="668484" y="762442"/>
                    <a:pt x="654859" y="771525"/>
                  </a:cubicBezTo>
                  <a:cubicBezTo>
                    <a:pt x="653271" y="774700"/>
                    <a:pt x="652226" y="778210"/>
                    <a:pt x="650096" y="781050"/>
                  </a:cubicBezTo>
                  <a:cubicBezTo>
                    <a:pt x="647402" y="784642"/>
                    <a:pt x="623902" y="787400"/>
                    <a:pt x="614377" y="797719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F278551-B94E-351A-E306-7B8B44AAA992}"/>
                </a:ext>
              </a:extLst>
            </p:cNvPr>
            <p:cNvSpPr/>
            <p:nvPr/>
          </p:nvSpPr>
          <p:spPr>
            <a:xfrm>
              <a:off x="3729038" y="1645444"/>
              <a:ext cx="1177694" cy="1005240"/>
            </a:xfrm>
            <a:custGeom>
              <a:avLst/>
              <a:gdLst>
                <a:gd name="connsiteX0" fmla="*/ 335756 w 1177694"/>
                <a:gd name="connsiteY0" fmla="*/ 438150 h 1005240"/>
                <a:gd name="connsiteX1" fmla="*/ 323850 w 1177694"/>
                <a:gd name="connsiteY1" fmla="*/ 440531 h 1005240"/>
                <a:gd name="connsiteX2" fmla="*/ 221456 w 1177694"/>
                <a:gd name="connsiteY2" fmla="*/ 440531 h 1005240"/>
                <a:gd name="connsiteX3" fmla="*/ 192881 w 1177694"/>
                <a:gd name="connsiteY3" fmla="*/ 435769 h 1005240"/>
                <a:gd name="connsiteX4" fmla="*/ 178593 w 1177694"/>
                <a:gd name="connsiteY4" fmla="*/ 431006 h 1005240"/>
                <a:gd name="connsiteX5" fmla="*/ 104775 w 1177694"/>
                <a:gd name="connsiteY5" fmla="*/ 397669 h 1005240"/>
                <a:gd name="connsiteX6" fmla="*/ 64293 w 1177694"/>
                <a:gd name="connsiteY6" fmla="*/ 378619 h 1005240"/>
                <a:gd name="connsiteX7" fmla="*/ 33337 w 1177694"/>
                <a:gd name="connsiteY7" fmla="*/ 340519 h 1005240"/>
                <a:gd name="connsiteX8" fmla="*/ 14287 w 1177694"/>
                <a:gd name="connsiteY8" fmla="*/ 288131 h 1005240"/>
                <a:gd name="connsiteX9" fmla="*/ 0 w 1177694"/>
                <a:gd name="connsiteY9" fmla="*/ 228600 h 1005240"/>
                <a:gd name="connsiteX10" fmla="*/ 2381 w 1177694"/>
                <a:gd name="connsiteY10" fmla="*/ 171450 h 1005240"/>
                <a:gd name="connsiteX11" fmla="*/ 21431 w 1177694"/>
                <a:gd name="connsiteY11" fmla="*/ 123825 h 1005240"/>
                <a:gd name="connsiteX12" fmla="*/ 30956 w 1177694"/>
                <a:gd name="connsiteY12" fmla="*/ 102394 h 1005240"/>
                <a:gd name="connsiteX13" fmla="*/ 66675 w 1177694"/>
                <a:gd name="connsiteY13" fmla="*/ 64294 h 1005240"/>
                <a:gd name="connsiteX14" fmla="*/ 88106 w 1177694"/>
                <a:gd name="connsiteY14" fmla="*/ 47625 h 1005240"/>
                <a:gd name="connsiteX15" fmla="*/ 95250 w 1177694"/>
                <a:gd name="connsiteY15" fmla="*/ 40481 h 1005240"/>
                <a:gd name="connsiteX16" fmla="*/ 114300 w 1177694"/>
                <a:gd name="connsiteY16" fmla="*/ 30956 h 1005240"/>
                <a:gd name="connsiteX17" fmla="*/ 121443 w 1177694"/>
                <a:gd name="connsiteY17" fmla="*/ 26194 h 1005240"/>
                <a:gd name="connsiteX18" fmla="*/ 135731 w 1177694"/>
                <a:gd name="connsiteY18" fmla="*/ 23812 h 1005240"/>
                <a:gd name="connsiteX19" fmla="*/ 190500 w 1177694"/>
                <a:gd name="connsiteY19" fmla="*/ 16669 h 1005240"/>
                <a:gd name="connsiteX20" fmla="*/ 214312 w 1177694"/>
                <a:gd name="connsiteY20" fmla="*/ 11906 h 1005240"/>
                <a:gd name="connsiteX21" fmla="*/ 247650 w 1177694"/>
                <a:gd name="connsiteY21" fmla="*/ 2381 h 1005240"/>
                <a:gd name="connsiteX22" fmla="*/ 297656 w 1177694"/>
                <a:gd name="connsiteY22" fmla="*/ 0 h 1005240"/>
                <a:gd name="connsiteX23" fmla="*/ 342900 w 1177694"/>
                <a:gd name="connsiteY23" fmla="*/ 2381 h 1005240"/>
                <a:gd name="connsiteX24" fmla="*/ 371475 w 1177694"/>
                <a:gd name="connsiteY24" fmla="*/ 16669 h 1005240"/>
                <a:gd name="connsiteX25" fmla="*/ 383381 w 1177694"/>
                <a:gd name="connsiteY25" fmla="*/ 21431 h 1005240"/>
                <a:gd name="connsiteX26" fmla="*/ 419100 w 1177694"/>
                <a:gd name="connsiteY26" fmla="*/ 59531 h 1005240"/>
                <a:gd name="connsiteX27" fmla="*/ 428625 w 1177694"/>
                <a:gd name="connsiteY27" fmla="*/ 76200 h 1005240"/>
                <a:gd name="connsiteX28" fmla="*/ 450056 w 1177694"/>
                <a:gd name="connsiteY28" fmla="*/ 121444 h 1005240"/>
                <a:gd name="connsiteX29" fmla="*/ 454818 w 1177694"/>
                <a:gd name="connsiteY29" fmla="*/ 138112 h 1005240"/>
                <a:gd name="connsiteX30" fmla="*/ 466725 w 1177694"/>
                <a:gd name="connsiteY30" fmla="*/ 161925 h 1005240"/>
                <a:gd name="connsiteX31" fmla="*/ 471487 w 1177694"/>
                <a:gd name="connsiteY31" fmla="*/ 188119 h 1005240"/>
                <a:gd name="connsiteX32" fmla="*/ 490537 w 1177694"/>
                <a:gd name="connsiteY32" fmla="*/ 245269 h 1005240"/>
                <a:gd name="connsiteX33" fmla="*/ 495300 w 1177694"/>
                <a:gd name="connsiteY33" fmla="*/ 271462 h 1005240"/>
                <a:gd name="connsiteX34" fmla="*/ 516731 w 1177694"/>
                <a:gd name="connsiteY34" fmla="*/ 321469 h 1005240"/>
                <a:gd name="connsiteX35" fmla="*/ 545306 w 1177694"/>
                <a:gd name="connsiteY35" fmla="*/ 383381 h 1005240"/>
                <a:gd name="connsiteX36" fmla="*/ 552450 w 1177694"/>
                <a:gd name="connsiteY36" fmla="*/ 400050 h 1005240"/>
                <a:gd name="connsiteX37" fmla="*/ 583406 w 1177694"/>
                <a:gd name="connsiteY37" fmla="*/ 442912 h 1005240"/>
                <a:gd name="connsiteX38" fmla="*/ 602456 w 1177694"/>
                <a:gd name="connsiteY38" fmla="*/ 469106 h 1005240"/>
                <a:gd name="connsiteX39" fmla="*/ 645318 w 1177694"/>
                <a:gd name="connsiteY39" fmla="*/ 507206 h 1005240"/>
                <a:gd name="connsiteX40" fmla="*/ 685800 w 1177694"/>
                <a:gd name="connsiteY40" fmla="*/ 516731 h 1005240"/>
                <a:gd name="connsiteX41" fmla="*/ 726281 w 1177694"/>
                <a:gd name="connsiteY41" fmla="*/ 523875 h 1005240"/>
                <a:gd name="connsiteX42" fmla="*/ 909637 w 1177694"/>
                <a:gd name="connsiteY42" fmla="*/ 519112 h 1005240"/>
                <a:gd name="connsiteX43" fmla="*/ 933450 w 1177694"/>
                <a:gd name="connsiteY43" fmla="*/ 514350 h 1005240"/>
                <a:gd name="connsiteX44" fmla="*/ 962025 w 1177694"/>
                <a:gd name="connsiteY44" fmla="*/ 511969 h 1005240"/>
                <a:gd name="connsiteX45" fmla="*/ 1042987 w 1177694"/>
                <a:gd name="connsiteY45" fmla="*/ 519112 h 1005240"/>
                <a:gd name="connsiteX46" fmla="*/ 1090612 w 1177694"/>
                <a:gd name="connsiteY46" fmla="*/ 552450 h 1005240"/>
                <a:gd name="connsiteX47" fmla="*/ 1112043 w 1177694"/>
                <a:gd name="connsiteY47" fmla="*/ 571500 h 1005240"/>
                <a:gd name="connsiteX48" fmla="*/ 1133475 w 1177694"/>
                <a:gd name="connsiteY48" fmla="*/ 609600 h 1005240"/>
                <a:gd name="connsiteX49" fmla="*/ 1147762 w 1177694"/>
                <a:gd name="connsiteY49" fmla="*/ 623887 h 1005240"/>
                <a:gd name="connsiteX50" fmla="*/ 1162050 w 1177694"/>
                <a:gd name="connsiteY50" fmla="*/ 657225 h 1005240"/>
                <a:gd name="connsiteX51" fmla="*/ 1173956 w 1177694"/>
                <a:gd name="connsiteY51" fmla="*/ 697706 h 1005240"/>
                <a:gd name="connsiteX52" fmla="*/ 1171575 w 1177694"/>
                <a:gd name="connsiteY52" fmla="*/ 823912 h 1005240"/>
                <a:gd name="connsiteX53" fmla="*/ 1162050 w 1177694"/>
                <a:gd name="connsiteY53" fmla="*/ 840581 h 1005240"/>
                <a:gd name="connsiteX54" fmla="*/ 1126331 w 1177694"/>
                <a:gd name="connsiteY54" fmla="*/ 883444 h 1005240"/>
                <a:gd name="connsiteX55" fmla="*/ 1083468 w 1177694"/>
                <a:gd name="connsiteY55" fmla="*/ 916781 h 1005240"/>
                <a:gd name="connsiteX56" fmla="*/ 1069181 w 1177694"/>
                <a:gd name="connsiteY56" fmla="*/ 928687 h 1005240"/>
                <a:gd name="connsiteX57" fmla="*/ 1057275 w 1177694"/>
                <a:gd name="connsiteY57" fmla="*/ 940594 h 1005240"/>
                <a:gd name="connsiteX58" fmla="*/ 997743 w 1177694"/>
                <a:gd name="connsiteY58" fmla="*/ 966787 h 1005240"/>
                <a:gd name="connsiteX59" fmla="*/ 969168 w 1177694"/>
                <a:gd name="connsiteY59" fmla="*/ 990600 h 1005240"/>
                <a:gd name="connsiteX60" fmla="*/ 862012 w 1177694"/>
                <a:gd name="connsiteY60" fmla="*/ 997744 h 1005240"/>
                <a:gd name="connsiteX61" fmla="*/ 814387 w 1177694"/>
                <a:gd name="connsiteY61" fmla="*/ 990600 h 1005240"/>
                <a:gd name="connsiteX62" fmla="*/ 757237 w 1177694"/>
                <a:gd name="connsiteY62" fmla="*/ 957262 h 1005240"/>
                <a:gd name="connsiteX63" fmla="*/ 716756 w 1177694"/>
                <a:gd name="connsiteY63" fmla="*/ 921544 h 1005240"/>
                <a:gd name="connsiteX64" fmla="*/ 697706 w 1177694"/>
                <a:gd name="connsiteY64" fmla="*/ 888206 h 1005240"/>
                <a:gd name="connsiteX65" fmla="*/ 657225 w 1177694"/>
                <a:gd name="connsiteY65" fmla="*/ 819150 h 1005240"/>
                <a:gd name="connsiteX66" fmla="*/ 638175 w 1177694"/>
                <a:gd name="connsiteY66" fmla="*/ 776287 h 1005240"/>
                <a:gd name="connsiteX67" fmla="*/ 626268 w 1177694"/>
                <a:gd name="connsiteY67" fmla="*/ 757237 h 1005240"/>
                <a:gd name="connsiteX68" fmla="*/ 590550 w 1177694"/>
                <a:gd name="connsiteY68" fmla="*/ 692944 h 1005240"/>
                <a:gd name="connsiteX69" fmla="*/ 514350 w 1177694"/>
                <a:gd name="connsiteY69" fmla="*/ 600075 h 1005240"/>
                <a:gd name="connsiteX70" fmla="*/ 500062 w 1177694"/>
                <a:gd name="connsiteY70" fmla="*/ 581025 h 1005240"/>
                <a:gd name="connsiteX71" fmla="*/ 452437 w 1177694"/>
                <a:gd name="connsiteY71" fmla="*/ 540544 h 1005240"/>
                <a:gd name="connsiteX72" fmla="*/ 433387 w 1177694"/>
                <a:gd name="connsiteY72" fmla="*/ 523875 h 1005240"/>
                <a:gd name="connsiteX73" fmla="*/ 402431 w 1177694"/>
                <a:gd name="connsiteY73" fmla="*/ 497681 h 1005240"/>
                <a:gd name="connsiteX74" fmla="*/ 390525 w 1177694"/>
                <a:gd name="connsiteY74" fmla="*/ 483394 h 1005240"/>
                <a:gd name="connsiteX75" fmla="*/ 383381 w 1177694"/>
                <a:gd name="connsiteY75" fmla="*/ 478631 h 1005240"/>
                <a:gd name="connsiteX76" fmla="*/ 371475 w 1177694"/>
                <a:gd name="connsiteY76" fmla="*/ 466725 h 1005240"/>
                <a:gd name="connsiteX77" fmla="*/ 361950 w 1177694"/>
                <a:gd name="connsiteY77" fmla="*/ 454819 h 1005240"/>
                <a:gd name="connsiteX78" fmla="*/ 335756 w 1177694"/>
                <a:gd name="connsiteY78" fmla="*/ 438150 h 10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77694" h="1005240">
                  <a:moveTo>
                    <a:pt x="335756" y="438150"/>
                  </a:moveTo>
                  <a:cubicBezTo>
                    <a:pt x="329406" y="435769"/>
                    <a:pt x="327887" y="440243"/>
                    <a:pt x="323850" y="440531"/>
                  </a:cubicBezTo>
                  <a:cubicBezTo>
                    <a:pt x="269463" y="444415"/>
                    <a:pt x="273187" y="443117"/>
                    <a:pt x="221456" y="440531"/>
                  </a:cubicBezTo>
                  <a:cubicBezTo>
                    <a:pt x="211931" y="438944"/>
                    <a:pt x="202307" y="437864"/>
                    <a:pt x="192881" y="435769"/>
                  </a:cubicBezTo>
                  <a:cubicBezTo>
                    <a:pt x="187980" y="434680"/>
                    <a:pt x="183201" y="432999"/>
                    <a:pt x="178593" y="431006"/>
                  </a:cubicBezTo>
                  <a:cubicBezTo>
                    <a:pt x="153812" y="420290"/>
                    <a:pt x="129496" y="408522"/>
                    <a:pt x="104775" y="397669"/>
                  </a:cubicBezTo>
                  <a:cubicBezTo>
                    <a:pt x="66249" y="380755"/>
                    <a:pt x="94950" y="396137"/>
                    <a:pt x="64293" y="378619"/>
                  </a:cubicBezTo>
                  <a:cubicBezTo>
                    <a:pt x="53974" y="365919"/>
                    <a:pt x="38929" y="355897"/>
                    <a:pt x="33337" y="340519"/>
                  </a:cubicBezTo>
                  <a:cubicBezTo>
                    <a:pt x="26987" y="323056"/>
                    <a:pt x="19075" y="306085"/>
                    <a:pt x="14287" y="288131"/>
                  </a:cubicBezTo>
                  <a:cubicBezTo>
                    <a:pt x="2676" y="244591"/>
                    <a:pt x="7178" y="264495"/>
                    <a:pt x="0" y="228600"/>
                  </a:cubicBezTo>
                  <a:cubicBezTo>
                    <a:pt x="794" y="209550"/>
                    <a:pt x="-106" y="190354"/>
                    <a:pt x="2381" y="171450"/>
                  </a:cubicBezTo>
                  <a:cubicBezTo>
                    <a:pt x="7449" y="132935"/>
                    <a:pt x="8481" y="147566"/>
                    <a:pt x="21431" y="123825"/>
                  </a:cubicBezTo>
                  <a:cubicBezTo>
                    <a:pt x="24569" y="118073"/>
                    <a:pt x="26725" y="107894"/>
                    <a:pt x="30956" y="102394"/>
                  </a:cubicBezTo>
                  <a:cubicBezTo>
                    <a:pt x="41074" y="89240"/>
                    <a:pt x="54881" y="76087"/>
                    <a:pt x="66675" y="64294"/>
                  </a:cubicBezTo>
                  <a:cubicBezTo>
                    <a:pt x="75573" y="46496"/>
                    <a:pt x="65734" y="61048"/>
                    <a:pt x="88106" y="47625"/>
                  </a:cubicBezTo>
                  <a:cubicBezTo>
                    <a:pt x="90994" y="45892"/>
                    <a:pt x="92409" y="42289"/>
                    <a:pt x="95250" y="40481"/>
                  </a:cubicBezTo>
                  <a:cubicBezTo>
                    <a:pt x="101240" y="36669"/>
                    <a:pt x="108067" y="34356"/>
                    <a:pt x="114300" y="30956"/>
                  </a:cubicBezTo>
                  <a:cubicBezTo>
                    <a:pt x="116812" y="29586"/>
                    <a:pt x="118728" y="27099"/>
                    <a:pt x="121443" y="26194"/>
                  </a:cubicBezTo>
                  <a:cubicBezTo>
                    <a:pt x="126024" y="24667"/>
                    <a:pt x="131010" y="24824"/>
                    <a:pt x="135731" y="23812"/>
                  </a:cubicBezTo>
                  <a:cubicBezTo>
                    <a:pt x="173760" y="15663"/>
                    <a:pt x="134754" y="20385"/>
                    <a:pt x="190500" y="16669"/>
                  </a:cubicBezTo>
                  <a:cubicBezTo>
                    <a:pt x="198437" y="15081"/>
                    <a:pt x="206459" y="13869"/>
                    <a:pt x="214312" y="11906"/>
                  </a:cubicBezTo>
                  <a:cubicBezTo>
                    <a:pt x="225524" y="9103"/>
                    <a:pt x="236209" y="4015"/>
                    <a:pt x="247650" y="2381"/>
                  </a:cubicBezTo>
                  <a:cubicBezTo>
                    <a:pt x="264170" y="21"/>
                    <a:pt x="280987" y="794"/>
                    <a:pt x="297656" y="0"/>
                  </a:cubicBezTo>
                  <a:cubicBezTo>
                    <a:pt x="312737" y="794"/>
                    <a:pt x="328169" y="-945"/>
                    <a:pt x="342900" y="2381"/>
                  </a:cubicBezTo>
                  <a:cubicBezTo>
                    <a:pt x="353288" y="4727"/>
                    <a:pt x="361839" y="12135"/>
                    <a:pt x="371475" y="16669"/>
                  </a:cubicBezTo>
                  <a:cubicBezTo>
                    <a:pt x="375342" y="18489"/>
                    <a:pt x="379412" y="19844"/>
                    <a:pt x="383381" y="21431"/>
                  </a:cubicBezTo>
                  <a:cubicBezTo>
                    <a:pt x="392553" y="30603"/>
                    <a:pt x="410513" y="47128"/>
                    <a:pt x="419100" y="59531"/>
                  </a:cubicBezTo>
                  <a:cubicBezTo>
                    <a:pt x="422743" y="64793"/>
                    <a:pt x="425656" y="70531"/>
                    <a:pt x="428625" y="76200"/>
                  </a:cubicBezTo>
                  <a:cubicBezTo>
                    <a:pt x="433162" y="84861"/>
                    <a:pt x="445511" y="107808"/>
                    <a:pt x="450056" y="121444"/>
                  </a:cubicBezTo>
                  <a:cubicBezTo>
                    <a:pt x="451883" y="126926"/>
                    <a:pt x="452618" y="132769"/>
                    <a:pt x="454818" y="138112"/>
                  </a:cubicBezTo>
                  <a:cubicBezTo>
                    <a:pt x="458197" y="146318"/>
                    <a:pt x="462756" y="153987"/>
                    <a:pt x="466725" y="161925"/>
                  </a:cubicBezTo>
                  <a:cubicBezTo>
                    <a:pt x="468312" y="170656"/>
                    <a:pt x="469260" y="179529"/>
                    <a:pt x="471487" y="188119"/>
                  </a:cubicBezTo>
                  <a:cubicBezTo>
                    <a:pt x="477728" y="212191"/>
                    <a:pt x="482640" y="224210"/>
                    <a:pt x="490537" y="245269"/>
                  </a:cubicBezTo>
                  <a:cubicBezTo>
                    <a:pt x="492125" y="254000"/>
                    <a:pt x="492862" y="262929"/>
                    <a:pt x="495300" y="271462"/>
                  </a:cubicBezTo>
                  <a:cubicBezTo>
                    <a:pt x="498853" y="283897"/>
                    <a:pt x="511983" y="310246"/>
                    <a:pt x="516731" y="321469"/>
                  </a:cubicBezTo>
                  <a:cubicBezTo>
                    <a:pt x="553521" y="408428"/>
                    <a:pt x="510289" y="313349"/>
                    <a:pt x="545306" y="383381"/>
                  </a:cubicBezTo>
                  <a:cubicBezTo>
                    <a:pt x="548010" y="388788"/>
                    <a:pt x="549191" y="394958"/>
                    <a:pt x="552450" y="400050"/>
                  </a:cubicBezTo>
                  <a:cubicBezTo>
                    <a:pt x="561950" y="414894"/>
                    <a:pt x="573069" y="428638"/>
                    <a:pt x="583406" y="442912"/>
                  </a:cubicBezTo>
                  <a:cubicBezTo>
                    <a:pt x="589738" y="451656"/>
                    <a:pt x="594822" y="461472"/>
                    <a:pt x="602456" y="469106"/>
                  </a:cubicBezTo>
                  <a:cubicBezTo>
                    <a:pt x="619949" y="486599"/>
                    <a:pt x="623312" y="491068"/>
                    <a:pt x="645318" y="507206"/>
                  </a:cubicBezTo>
                  <a:cubicBezTo>
                    <a:pt x="656681" y="515539"/>
                    <a:pt x="673393" y="514663"/>
                    <a:pt x="685800" y="516731"/>
                  </a:cubicBezTo>
                  <a:lnTo>
                    <a:pt x="726281" y="523875"/>
                  </a:lnTo>
                  <a:lnTo>
                    <a:pt x="909637" y="519112"/>
                  </a:lnTo>
                  <a:cubicBezTo>
                    <a:pt x="917723" y="518740"/>
                    <a:pt x="925429" y="515444"/>
                    <a:pt x="933450" y="514350"/>
                  </a:cubicBezTo>
                  <a:cubicBezTo>
                    <a:pt x="942920" y="513059"/>
                    <a:pt x="952500" y="512763"/>
                    <a:pt x="962025" y="511969"/>
                  </a:cubicBezTo>
                  <a:cubicBezTo>
                    <a:pt x="989012" y="514350"/>
                    <a:pt x="1017145" y="510977"/>
                    <a:pt x="1042987" y="519112"/>
                  </a:cubicBezTo>
                  <a:cubicBezTo>
                    <a:pt x="1061471" y="524931"/>
                    <a:pt x="1074704" y="541384"/>
                    <a:pt x="1090612" y="552450"/>
                  </a:cubicBezTo>
                  <a:cubicBezTo>
                    <a:pt x="1099647" y="558735"/>
                    <a:pt x="1104472" y="560395"/>
                    <a:pt x="1112043" y="571500"/>
                  </a:cubicBezTo>
                  <a:cubicBezTo>
                    <a:pt x="1120252" y="583539"/>
                    <a:pt x="1125266" y="597561"/>
                    <a:pt x="1133475" y="609600"/>
                  </a:cubicBezTo>
                  <a:cubicBezTo>
                    <a:pt x="1137269" y="615165"/>
                    <a:pt x="1143721" y="618499"/>
                    <a:pt x="1147762" y="623887"/>
                  </a:cubicBezTo>
                  <a:cubicBezTo>
                    <a:pt x="1152341" y="629993"/>
                    <a:pt x="1160165" y="651336"/>
                    <a:pt x="1162050" y="657225"/>
                  </a:cubicBezTo>
                  <a:cubicBezTo>
                    <a:pt x="1166337" y="670621"/>
                    <a:pt x="1173956" y="697706"/>
                    <a:pt x="1173956" y="697706"/>
                  </a:cubicBezTo>
                  <a:cubicBezTo>
                    <a:pt x="1178447" y="747116"/>
                    <a:pt x="1180222" y="753294"/>
                    <a:pt x="1171575" y="823912"/>
                  </a:cubicBezTo>
                  <a:cubicBezTo>
                    <a:pt x="1170797" y="830264"/>
                    <a:pt x="1165442" y="835154"/>
                    <a:pt x="1162050" y="840581"/>
                  </a:cubicBezTo>
                  <a:cubicBezTo>
                    <a:pt x="1149447" y="860745"/>
                    <a:pt x="1145255" y="867324"/>
                    <a:pt x="1126331" y="883444"/>
                  </a:cubicBezTo>
                  <a:cubicBezTo>
                    <a:pt x="1112552" y="895181"/>
                    <a:pt x="1097660" y="905546"/>
                    <a:pt x="1083468" y="916781"/>
                  </a:cubicBezTo>
                  <a:cubicBezTo>
                    <a:pt x="1078608" y="920629"/>
                    <a:pt x="1073564" y="924303"/>
                    <a:pt x="1069181" y="928687"/>
                  </a:cubicBezTo>
                  <a:cubicBezTo>
                    <a:pt x="1065212" y="932656"/>
                    <a:pt x="1061945" y="937481"/>
                    <a:pt x="1057275" y="940594"/>
                  </a:cubicBezTo>
                  <a:cubicBezTo>
                    <a:pt x="1044046" y="949414"/>
                    <a:pt x="1009835" y="961950"/>
                    <a:pt x="997743" y="966787"/>
                  </a:cubicBezTo>
                  <a:cubicBezTo>
                    <a:pt x="988218" y="974725"/>
                    <a:pt x="978955" y="982988"/>
                    <a:pt x="969168" y="990600"/>
                  </a:cubicBezTo>
                  <a:cubicBezTo>
                    <a:pt x="934654" y="1017445"/>
                    <a:pt x="930636" y="999503"/>
                    <a:pt x="862012" y="997744"/>
                  </a:cubicBezTo>
                  <a:cubicBezTo>
                    <a:pt x="846137" y="995363"/>
                    <a:pt x="829787" y="995130"/>
                    <a:pt x="814387" y="990600"/>
                  </a:cubicBezTo>
                  <a:cubicBezTo>
                    <a:pt x="798603" y="985958"/>
                    <a:pt x="770780" y="968297"/>
                    <a:pt x="757237" y="957262"/>
                  </a:cubicBezTo>
                  <a:cubicBezTo>
                    <a:pt x="743286" y="945895"/>
                    <a:pt x="716756" y="921544"/>
                    <a:pt x="716756" y="921544"/>
                  </a:cubicBezTo>
                  <a:cubicBezTo>
                    <a:pt x="710406" y="910431"/>
                    <a:pt x="704414" y="899106"/>
                    <a:pt x="697706" y="888206"/>
                  </a:cubicBezTo>
                  <a:cubicBezTo>
                    <a:pt x="683914" y="865793"/>
                    <a:pt x="665704" y="844586"/>
                    <a:pt x="657225" y="819150"/>
                  </a:cubicBezTo>
                  <a:cubicBezTo>
                    <a:pt x="650294" y="798359"/>
                    <a:pt x="652162" y="801718"/>
                    <a:pt x="638175" y="776287"/>
                  </a:cubicBezTo>
                  <a:cubicBezTo>
                    <a:pt x="634566" y="769726"/>
                    <a:pt x="629905" y="763783"/>
                    <a:pt x="626268" y="757237"/>
                  </a:cubicBezTo>
                  <a:cubicBezTo>
                    <a:pt x="609258" y="726619"/>
                    <a:pt x="615515" y="728378"/>
                    <a:pt x="590550" y="692944"/>
                  </a:cubicBezTo>
                  <a:cubicBezTo>
                    <a:pt x="531533" y="609178"/>
                    <a:pt x="559402" y="653077"/>
                    <a:pt x="514350" y="600075"/>
                  </a:cubicBezTo>
                  <a:cubicBezTo>
                    <a:pt x="509209" y="594027"/>
                    <a:pt x="505784" y="586527"/>
                    <a:pt x="500062" y="581025"/>
                  </a:cubicBezTo>
                  <a:cubicBezTo>
                    <a:pt x="485043" y="566584"/>
                    <a:pt x="468256" y="554103"/>
                    <a:pt x="452437" y="540544"/>
                  </a:cubicBezTo>
                  <a:cubicBezTo>
                    <a:pt x="446031" y="535053"/>
                    <a:pt x="439793" y="529366"/>
                    <a:pt x="433387" y="523875"/>
                  </a:cubicBezTo>
                  <a:cubicBezTo>
                    <a:pt x="430202" y="521145"/>
                    <a:pt x="404064" y="499640"/>
                    <a:pt x="402431" y="497681"/>
                  </a:cubicBezTo>
                  <a:cubicBezTo>
                    <a:pt x="398462" y="492919"/>
                    <a:pt x="394908" y="487777"/>
                    <a:pt x="390525" y="483394"/>
                  </a:cubicBezTo>
                  <a:cubicBezTo>
                    <a:pt x="388501" y="481370"/>
                    <a:pt x="385535" y="480516"/>
                    <a:pt x="383381" y="478631"/>
                  </a:cubicBezTo>
                  <a:cubicBezTo>
                    <a:pt x="379157" y="474935"/>
                    <a:pt x="375230" y="470897"/>
                    <a:pt x="371475" y="466725"/>
                  </a:cubicBezTo>
                  <a:cubicBezTo>
                    <a:pt x="368075" y="462947"/>
                    <a:pt x="365711" y="458238"/>
                    <a:pt x="361950" y="454819"/>
                  </a:cubicBezTo>
                  <a:cubicBezTo>
                    <a:pt x="356897" y="450226"/>
                    <a:pt x="342106" y="440531"/>
                    <a:pt x="335756" y="438150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76A85FF-3238-60AA-AC46-BEE3F752E6D5}"/>
                </a:ext>
              </a:extLst>
            </p:cNvPr>
            <p:cNvSpPr/>
            <p:nvPr/>
          </p:nvSpPr>
          <p:spPr>
            <a:xfrm>
              <a:off x="3105150" y="2121694"/>
              <a:ext cx="1062038" cy="452870"/>
            </a:xfrm>
            <a:custGeom>
              <a:avLst/>
              <a:gdLst>
                <a:gd name="connsiteX0" fmla="*/ 392906 w 1062038"/>
                <a:gd name="connsiteY0" fmla="*/ 376237 h 452870"/>
                <a:gd name="connsiteX1" fmla="*/ 381000 w 1062038"/>
                <a:gd name="connsiteY1" fmla="*/ 385762 h 452870"/>
                <a:gd name="connsiteX2" fmla="*/ 288131 w 1062038"/>
                <a:gd name="connsiteY2" fmla="*/ 419100 h 452870"/>
                <a:gd name="connsiteX3" fmla="*/ 261938 w 1062038"/>
                <a:gd name="connsiteY3" fmla="*/ 428625 h 452870"/>
                <a:gd name="connsiteX4" fmla="*/ 138113 w 1062038"/>
                <a:gd name="connsiteY4" fmla="*/ 423862 h 452870"/>
                <a:gd name="connsiteX5" fmla="*/ 116681 w 1062038"/>
                <a:gd name="connsiteY5" fmla="*/ 414337 h 452870"/>
                <a:gd name="connsiteX6" fmla="*/ 45244 w 1062038"/>
                <a:gd name="connsiteY6" fmla="*/ 376237 h 452870"/>
                <a:gd name="connsiteX7" fmla="*/ 30956 w 1062038"/>
                <a:gd name="connsiteY7" fmla="*/ 354806 h 452870"/>
                <a:gd name="connsiteX8" fmla="*/ 14288 w 1062038"/>
                <a:gd name="connsiteY8" fmla="*/ 326231 h 452870"/>
                <a:gd name="connsiteX9" fmla="*/ 9525 w 1062038"/>
                <a:gd name="connsiteY9" fmla="*/ 307181 h 452870"/>
                <a:gd name="connsiteX10" fmla="*/ 4763 w 1062038"/>
                <a:gd name="connsiteY10" fmla="*/ 292894 h 452870"/>
                <a:gd name="connsiteX11" fmla="*/ 0 w 1062038"/>
                <a:gd name="connsiteY11" fmla="*/ 247650 h 452870"/>
                <a:gd name="connsiteX12" fmla="*/ 2381 w 1062038"/>
                <a:gd name="connsiteY12" fmla="*/ 152400 h 452870"/>
                <a:gd name="connsiteX13" fmla="*/ 19050 w 1062038"/>
                <a:gd name="connsiteY13" fmla="*/ 121444 h 452870"/>
                <a:gd name="connsiteX14" fmla="*/ 45244 w 1062038"/>
                <a:gd name="connsiteY14" fmla="*/ 88106 h 452870"/>
                <a:gd name="connsiteX15" fmla="*/ 52388 w 1062038"/>
                <a:gd name="connsiteY15" fmla="*/ 78581 h 452870"/>
                <a:gd name="connsiteX16" fmla="*/ 100013 w 1062038"/>
                <a:gd name="connsiteY16" fmla="*/ 50006 h 452870"/>
                <a:gd name="connsiteX17" fmla="*/ 130969 w 1062038"/>
                <a:gd name="connsiteY17" fmla="*/ 30956 h 452870"/>
                <a:gd name="connsiteX18" fmla="*/ 145256 w 1062038"/>
                <a:gd name="connsiteY18" fmla="*/ 26194 h 452870"/>
                <a:gd name="connsiteX19" fmla="*/ 154781 w 1062038"/>
                <a:gd name="connsiteY19" fmla="*/ 21431 h 452870"/>
                <a:gd name="connsiteX20" fmla="*/ 209550 w 1062038"/>
                <a:gd name="connsiteY20" fmla="*/ 16669 h 452870"/>
                <a:gd name="connsiteX21" fmla="*/ 316706 w 1062038"/>
                <a:gd name="connsiteY21" fmla="*/ 2381 h 452870"/>
                <a:gd name="connsiteX22" fmla="*/ 369094 w 1062038"/>
                <a:gd name="connsiteY22" fmla="*/ 4762 h 452870"/>
                <a:gd name="connsiteX23" fmla="*/ 438150 w 1062038"/>
                <a:gd name="connsiteY23" fmla="*/ 16669 h 452870"/>
                <a:gd name="connsiteX24" fmla="*/ 647700 w 1062038"/>
                <a:gd name="connsiteY24" fmla="*/ 14287 h 452870"/>
                <a:gd name="connsiteX25" fmla="*/ 676275 w 1062038"/>
                <a:gd name="connsiteY25" fmla="*/ 11906 h 452870"/>
                <a:gd name="connsiteX26" fmla="*/ 692944 w 1062038"/>
                <a:gd name="connsiteY26" fmla="*/ 7144 h 452870"/>
                <a:gd name="connsiteX27" fmla="*/ 735806 w 1062038"/>
                <a:gd name="connsiteY27" fmla="*/ 0 h 452870"/>
                <a:gd name="connsiteX28" fmla="*/ 900113 w 1062038"/>
                <a:gd name="connsiteY28" fmla="*/ 2381 h 452870"/>
                <a:gd name="connsiteX29" fmla="*/ 940594 w 1062038"/>
                <a:gd name="connsiteY29" fmla="*/ 21431 h 452870"/>
                <a:gd name="connsiteX30" fmla="*/ 947738 w 1062038"/>
                <a:gd name="connsiteY30" fmla="*/ 28575 h 452870"/>
                <a:gd name="connsiteX31" fmla="*/ 988219 w 1062038"/>
                <a:gd name="connsiteY31" fmla="*/ 57150 h 452870"/>
                <a:gd name="connsiteX32" fmla="*/ 992981 w 1062038"/>
                <a:gd name="connsiteY32" fmla="*/ 64294 h 452870"/>
                <a:gd name="connsiteX33" fmla="*/ 1002506 w 1062038"/>
                <a:gd name="connsiteY33" fmla="*/ 69056 h 452870"/>
                <a:gd name="connsiteX34" fmla="*/ 1023938 w 1062038"/>
                <a:gd name="connsiteY34" fmla="*/ 109537 h 452870"/>
                <a:gd name="connsiteX35" fmla="*/ 1033463 w 1062038"/>
                <a:gd name="connsiteY35" fmla="*/ 126206 h 452870"/>
                <a:gd name="connsiteX36" fmla="*/ 1038225 w 1062038"/>
                <a:gd name="connsiteY36" fmla="*/ 142875 h 452870"/>
                <a:gd name="connsiteX37" fmla="*/ 1050131 w 1062038"/>
                <a:gd name="connsiteY37" fmla="*/ 166687 h 452870"/>
                <a:gd name="connsiteX38" fmla="*/ 1054894 w 1062038"/>
                <a:gd name="connsiteY38" fmla="*/ 178594 h 452870"/>
                <a:gd name="connsiteX39" fmla="*/ 1057275 w 1062038"/>
                <a:gd name="connsiteY39" fmla="*/ 202406 h 452870"/>
                <a:gd name="connsiteX40" fmla="*/ 1059656 w 1062038"/>
                <a:gd name="connsiteY40" fmla="*/ 209550 h 452870"/>
                <a:gd name="connsiteX41" fmla="*/ 1062038 w 1062038"/>
                <a:gd name="connsiteY41" fmla="*/ 233362 h 452870"/>
                <a:gd name="connsiteX42" fmla="*/ 1057275 w 1062038"/>
                <a:gd name="connsiteY42" fmla="*/ 326231 h 452870"/>
                <a:gd name="connsiteX43" fmla="*/ 1042988 w 1062038"/>
                <a:gd name="connsiteY43" fmla="*/ 345281 h 452870"/>
                <a:gd name="connsiteX44" fmla="*/ 1004888 w 1062038"/>
                <a:gd name="connsiteY44" fmla="*/ 388144 h 452870"/>
                <a:gd name="connsiteX45" fmla="*/ 950119 w 1062038"/>
                <a:gd name="connsiteY45" fmla="*/ 426244 h 452870"/>
                <a:gd name="connsiteX46" fmla="*/ 931069 w 1062038"/>
                <a:gd name="connsiteY46" fmla="*/ 435769 h 452870"/>
                <a:gd name="connsiteX47" fmla="*/ 897731 w 1062038"/>
                <a:gd name="connsiteY47" fmla="*/ 445294 h 452870"/>
                <a:gd name="connsiteX48" fmla="*/ 838200 w 1062038"/>
                <a:gd name="connsiteY48" fmla="*/ 452437 h 452870"/>
                <a:gd name="connsiteX49" fmla="*/ 766763 w 1062038"/>
                <a:gd name="connsiteY49" fmla="*/ 450056 h 452870"/>
                <a:gd name="connsiteX50" fmla="*/ 728663 w 1062038"/>
                <a:gd name="connsiteY50" fmla="*/ 428625 h 452870"/>
                <a:gd name="connsiteX51" fmla="*/ 702469 w 1062038"/>
                <a:gd name="connsiteY51" fmla="*/ 390525 h 452870"/>
                <a:gd name="connsiteX52" fmla="*/ 692944 w 1062038"/>
                <a:gd name="connsiteY52" fmla="*/ 378619 h 452870"/>
                <a:gd name="connsiteX53" fmla="*/ 683419 w 1062038"/>
                <a:gd name="connsiteY53" fmla="*/ 352425 h 452870"/>
                <a:gd name="connsiteX54" fmla="*/ 676275 w 1062038"/>
                <a:gd name="connsiteY54" fmla="*/ 338137 h 452870"/>
                <a:gd name="connsiteX55" fmla="*/ 669131 w 1062038"/>
                <a:gd name="connsiteY55" fmla="*/ 319087 h 452870"/>
                <a:gd name="connsiteX56" fmla="*/ 666750 w 1062038"/>
                <a:gd name="connsiteY56" fmla="*/ 309562 h 452870"/>
                <a:gd name="connsiteX57" fmla="*/ 657225 w 1062038"/>
                <a:gd name="connsiteY57" fmla="*/ 292894 h 452870"/>
                <a:gd name="connsiteX58" fmla="*/ 623888 w 1062038"/>
                <a:gd name="connsiteY58" fmla="*/ 252412 h 452870"/>
                <a:gd name="connsiteX59" fmla="*/ 590550 w 1062038"/>
                <a:gd name="connsiteY59" fmla="*/ 221456 h 452870"/>
                <a:gd name="connsiteX60" fmla="*/ 566738 w 1062038"/>
                <a:gd name="connsiteY60" fmla="*/ 216694 h 452870"/>
                <a:gd name="connsiteX61" fmla="*/ 507206 w 1062038"/>
                <a:gd name="connsiteY61" fmla="*/ 200025 h 452870"/>
                <a:gd name="connsiteX62" fmla="*/ 464344 w 1062038"/>
                <a:gd name="connsiteY62" fmla="*/ 204787 h 452870"/>
                <a:gd name="connsiteX63" fmla="*/ 445294 w 1062038"/>
                <a:gd name="connsiteY63" fmla="*/ 233362 h 452870"/>
                <a:gd name="connsiteX64" fmla="*/ 435769 w 1062038"/>
                <a:gd name="connsiteY64" fmla="*/ 254794 h 452870"/>
                <a:gd name="connsiteX65" fmla="*/ 423863 w 1062038"/>
                <a:gd name="connsiteY65" fmla="*/ 280987 h 452870"/>
                <a:gd name="connsiteX66" fmla="*/ 414338 w 1062038"/>
                <a:gd name="connsiteY66" fmla="*/ 302419 h 452870"/>
                <a:gd name="connsiteX67" fmla="*/ 411956 w 1062038"/>
                <a:gd name="connsiteY67" fmla="*/ 314325 h 452870"/>
                <a:gd name="connsiteX68" fmla="*/ 409575 w 1062038"/>
                <a:gd name="connsiteY68" fmla="*/ 323850 h 452870"/>
                <a:gd name="connsiteX69" fmla="*/ 402431 w 1062038"/>
                <a:gd name="connsiteY69" fmla="*/ 338137 h 452870"/>
                <a:gd name="connsiteX70" fmla="*/ 400050 w 1062038"/>
                <a:gd name="connsiteY70" fmla="*/ 345281 h 452870"/>
                <a:gd name="connsiteX71" fmla="*/ 392906 w 1062038"/>
                <a:gd name="connsiteY71" fmla="*/ 376237 h 45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62038" h="452870">
                  <a:moveTo>
                    <a:pt x="392906" y="376237"/>
                  </a:moveTo>
                  <a:cubicBezTo>
                    <a:pt x="389731" y="382984"/>
                    <a:pt x="385506" y="383411"/>
                    <a:pt x="381000" y="385762"/>
                  </a:cubicBezTo>
                  <a:cubicBezTo>
                    <a:pt x="336473" y="408994"/>
                    <a:pt x="337452" y="403687"/>
                    <a:pt x="288131" y="419100"/>
                  </a:cubicBezTo>
                  <a:cubicBezTo>
                    <a:pt x="279264" y="421871"/>
                    <a:pt x="270669" y="425450"/>
                    <a:pt x="261938" y="428625"/>
                  </a:cubicBezTo>
                  <a:cubicBezTo>
                    <a:pt x="220663" y="427037"/>
                    <a:pt x="179220" y="427905"/>
                    <a:pt x="138113" y="423862"/>
                  </a:cubicBezTo>
                  <a:cubicBezTo>
                    <a:pt x="130333" y="423097"/>
                    <a:pt x="123917" y="417297"/>
                    <a:pt x="116681" y="414337"/>
                  </a:cubicBezTo>
                  <a:cubicBezTo>
                    <a:pt x="92006" y="404243"/>
                    <a:pt x="63547" y="397356"/>
                    <a:pt x="45244" y="376237"/>
                  </a:cubicBezTo>
                  <a:cubicBezTo>
                    <a:pt x="39621" y="369749"/>
                    <a:pt x="35475" y="362106"/>
                    <a:pt x="30956" y="354806"/>
                  </a:cubicBezTo>
                  <a:cubicBezTo>
                    <a:pt x="25152" y="345430"/>
                    <a:pt x="19844" y="335756"/>
                    <a:pt x="14288" y="326231"/>
                  </a:cubicBezTo>
                  <a:cubicBezTo>
                    <a:pt x="12700" y="319881"/>
                    <a:pt x="11323" y="313475"/>
                    <a:pt x="9525" y="307181"/>
                  </a:cubicBezTo>
                  <a:cubicBezTo>
                    <a:pt x="8146" y="302354"/>
                    <a:pt x="5556" y="297851"/>
                    <a:pt x="4763" y="292894"/>
                  </a:cubicBezTo>
                  <a:cubicBezTo>
                    <a:pt x="2367" y="277920"/>
                    <a:pt x="1588" y="262731"/>
                    <a:pt x="0" y="247650"/>
                  </a:cubicBezTo>
                  <a:cubicBezTo>
                    <a:pt x="794" y="215900"/>
                    <a:pt x="-312" y="184046"/>
                    <a:pt x="2381" y="152400"/>
                  </a:cubicBezTo>
                  <a:cubicBezTo>
                    <a:pt x="3206" y="142701"/>
                    <a:pt x="14289" y="129181"/>
                    <a:pt x="19050" y="121444"/>
                  </a:cubicBezTo>
                  <a:cubicBezTo>
                    <a:pt x="38958" y="89094"/>
                    <a:pt x="16088" y="120178"/>
                    <a:pt x="45244" y="88106"/>
                  </a:cubicBezTo>
                  <a:cubicBezTo>
                    <a:pt x="47914" y="85169"/>
                    <a:pt x="49375" y="81164"/>
                    <a:pt x="52388" y="78581"/>
                  </a:cubicBezTo>
                  <a:cubicBezTo>
                    <a:pt x="83729" y="51717"/>
                    <a:pt x="69566" y="66244"/>
                    <a:pt x="100013" y="50006"/>
                  </a:cubicBezTo>
                  <a:cubicBezTo>
                    <a:pt x="126429" y="35917"/>
                    <a:pt x="101722" y="44454"/>
                    <a:pt x="130969" y="30956"/>
                  </a:cubicBezTo>
                  <a:cubicBezTo>
                    <a:pt x="135527" y="28852"/>
                    <a:pt x="140595" y="28058"/>
                    <a:pt x="145256" y="26194"/>
                  </a:cubicBezTo>
                  <a:cubicBezTo>
                    <a:pt x="148552" y="24876"/>
                    <a:pt x="151269" y="21951"/>
                    <a:pt x="154781" y="21431"/>
                  </a:cubicBezTo>
                  <a:cubicBezTo>
                    <a:pt x="172908" y="18745"/>
                    <a:pt x="191294" y="18256"/>
                    <a:pt x="209550" y="16669"/>
                  </a:cubicBezTo>
                  <a:cubicBezTo>
                    <a:pt x="256475" y="7284"/>
                    <a:pt x="265902" y="3462"/>
                    <a:pt x="316706" y="2381"/>
                  </a:cubicBezTo>
                  <a:cubicBezTo>
                    <a:pt x="334183" y="2009"/>
                    <a:pt x="351631" y="3968"/>
                    <a:pt x="369094" y="4762"/>
                  </a:cubicBezTo>
                  <a:cubicBezTo>
                    <a:pt x="390054" y="9420"/>
                    <a:pt x="418696" y="16309"/>
                    <a:pt x="438150" y="16669"/>
                  </a:cubicBezTo>
                  <a:lnTo>
                    <a:pt x="647700" y="14287"/>
                  </a:lnTo>
                  <a:cubicBezTo>
                    <a:pt x="657225" y="13493"/>
                    <a:pt x="666834" y="13397"/>
                    <a:pt x="676275" y="11906"/>
                  </a:cubicBezTo>
                  <a:cubicBezTo>
                    <a:pt x="681983" y="11005"/>
                    <a:pt x="687278" y="8277"/>
                    <a:pt x="692944" y="7144"/>
                  </a:cubicBezTo>
                  <a:cubicBezTo>
                    <a:pt x="707147" y="4303"/>
                    <a:pt x="721519" y="2381"/>
                    <a:pt x="735806" y="0"/>
                  </a:cubicBezTo>
                  <a:lnTo>
                    <a:pt x="900113" y="2381"/>
                  </a:lnTo>
                  <a:cubicBezTo>
                    <a:pt x="918022" y="2859"/>
                    <a:pt x="924447" y="9897"/>
                    <a:pt x="940594" y="21431"/>
                  </a:cubicBezTo>
                  <a:cubicBezTo>
                    <a:pt x="943334" y="23388"/>
                    <a:pt x="945151" y="26419"/>
                    <a:pt x="947738" y="28575"/>
                  </a:cubicBezTo>
                  <a:cubicBezTo>
                    <a:pt x="967790" y="45285"/>
                    <a:pt x="967526" y="44217"/>
                    <a:pt x="988219" y="57150"/>
                  </a:cubicBezTo>
                  <a:cubicBezTo>
                    <a:pt x="989806" y="59531"/>
                    <a:pt x="990782" y="62462"/>
                    <a:pt x="992981" y="64294"/>
                  </a:cubicBezTo>
                  <a:cubicBezTo>
                    <a:pt x="995708" y="66566"/>
                    <a:pt x="1000213" y="66346"/>
                    <a:pt x="1002506" y="69056"/>
                  </a:cubicBezTo>
                  <a:cubicBezTo>
                    <a:pt x="1028223" y="99448"/>
                    <a:pt x="1012820" y="85450"/>
                    <a:pt x="1023938" y="109537"/>
                  </a:cubicBezTo>
                  <a:cubicBezTo>
                    <a:pt x="1026620" y="115347"/>
                    <a:pt x="1030288" y="120650"/>
                    <a:pt x="1033463" y="126206"/>
                  </a:cubicBezTo>
                  <a:cubicBezTo>
                    <a:pt x="1035050" y="131762"/>
                    <a:pt x="1036025" y="137532"/>
                    <a:pt x="1038225" y="142875"/>
                  </a:cubicBezTo>
                  <a:cubicBezTo>
                    <a:pt x="1041604" y="151081"/>
                    <a:pt x="1046378" y="158645"/>
                    <a:pt x="1050131" y="166687"/>
                  </a:cubicBezTo>
                  <a:cubicBezTo>
                    <a:pt x="1051939" y="170561"/>
                    <a:pt x="1053306" y="174625"/>
                    <a:pt x="1054894" y="178594"/>
                  </a:cubicBezTo>
                  <a:cubicBezTo>
                    <a:pt x="1055688" y="186531"/>
                    <a:pt x="1056062" y="194522"/>
                    <a:pt x="1057275" y="202406"/>
                  </a:cubicBezTo>
                  <a:cubicBezTo>
                    <a:pt x="1057657" y="204887"/>
                    <a:pt x="1059274" y="207069"/>
                    <a:pt x="1059656" y="209550"/>
                  </a:cubicBezTo>
                  <a:cubicBezTo>
                    <a:pt x="1060869" y="217434"/>
                    <a:pt x="1061244" y="225425"/>
                    <a:pt x="1062038" y="233362"/>
                  </a:cubicBezTo>
                  <a:cubicBezTo>
                    <a:pt x="1060450" y="264318"/>
                    <a:pt x="1062476" y="295673"/>
                    <a:pt x="1057275" y="326231"/>
                  </a:cubicBezTo>
                  <a:cubicBezTo>
                    <a:pt x="1055943" y="334056"/>
                    <a:pt x="1047391" y="338677"/>
                    <a:pt x="1042988" y="345281"/>
                  </a:cubicBezTo>
                  <a:cubicBezTo>
                    <a:pt x="1023690" y="374229"/>
                    <a:pt x="1044969" y="355486"/>
                    <a:pt x="1004888" y="388144"/>
                  </a:cubicBezTo>
                  <a:cubicBezTo>
                    <a:pt x="992045" y="398609"/>
                    <a:pt x="967024" y="416735"/>
                    <a:pt x="950119" y="426244"/>
                  </a:cubicBezTo>
                  <a:cubicBezTo>
                    <a:pt x="943931" y="429725"/>
                    <a:pt x="937741" y="433343"/>
                    <a:pt x="931069" y="435769"/>
                  </a:cubicBezTo>
                  <a:cubicBezTo>
                    <a:pt x="920207" y="439719"/>
                    <a:pt x="909032" y="442872"/>
                    <a:pt x="897731" y="445294"/>
                  </a:cubicBezTo>
                  <a:cubicBezTo>
                    <a:pt x="880041" y="449085"/>
                    <a:pt x="856573" y="450767"/>
                    <a:pt x="838200" y="452437"/>
                  </a:cubicBezTo>
                  <a:cubicBezTo>
                    <a:pt x="814388" y="451643"/>
                    <a:pt x="790045" y="455117"/>
                    <a:pt x="766763" y="450056"/>
                  </a:cubicBezTo>
                  <a:cubicBezTo>
                    <a:pt x="752524" y="446961"/>
                    <a:pt x="728663" y="428625"/>
                    <a:pt x="728663" y="428625"/>
                  </a:cubicBezTo>
                  <a:cubicBezTo>
                    <a:pt x="707229" y="401834"/>
                    <a:pt x="732951" y="434862"/>
                    <a:pt x="702469" y="390525"/>
                  </a:cubicBezTo>
                  <a:cubicBezTo>
                    <a:pt x="699590" y="386337"/>
                    <a:pt x="695505" y="383009"/>
                    <a:pt x="692944" y="378619"/>
                  </a:cubicBezTo>
                  <a:cubicBezTo>
                    <a:pt x="677586" y="352292"/>
                    <a:pt x="691015" y="371415"/>
                    <a:pt x="683419" y="352425"/>
                  </a:cubicBezTo>
                  <a:cubicBezTo>
                    <a:pt x="681441" y="347481"/>
                    <a:pt x="678373" y="343031"/>
                    <a:pt x="676275" y="338137"/>
                  </a:cubicBezTo>
                  <a:cubicBezTo>
                    <a:pt x="673603" y="331904"/>
                    <a:pt x="671276" y="325521"/>
                    <a:pt x="669131" y="319087"/>
                  </a:cubicBezTo>
                  <a:cubicBezTo>
                    <a:pt x="668096" y="315982"/>
                    <a:pt x="668104" y="312541"/>
                    <a:pt x="666750" y="309562"/>
                  </a:cubicBezTo>
                  <a:cubicBezTo>
                    <a:pt x="664102" y="303736"/>
                    <a:pt x="660685" y="298277"/>
                    <a:pt x="657225" y="292894"/>
                  </a:cubicBezTo>
                  <a:cubicBezTo>
                    <a:pt x="646533" y="276262"/>
                    <a:pt x="638281" y="267652"/>
                    <a:pt x="623888" y="252412"/>
                  </a:cubicBezTo>
                  <a:cubicBezTo>
                    <a:pt x="622223" y="250649"/>
                    <a:pt x="596709" y="224150"/>
                    <a:pt x="590550" y="221456"/>
                  </a:cubicBezTo>
                  <a:cubicBezTo>
                    <a:pt x="583134" y="218212"/>
                    <a:pt x="574541" y="218847"/>
                    <a:pt x="566738" y="216694"/>
                  </a:cubicBezTo>
                  <a:cubicBezTo>
                    <a:pt x="498663" y="197915"/>
                    <a:pt x="542659" y="205933"/>
                    <a:pt x="507206" y="200025"/>
                  </a:cubicBezTo>
                  <a:cubicBezTo>
                    <a:pt x="492919" y="201612"/>
                    <a:pt x="477982" y="200241"/>
                    <a:pt x="464344" y="204787"/>
                  </a:cubicBezTo>
                  <a:cubicBezTo>
                    <a:pt x="450470" y="209412"/>
                    <a:pt x="449232" y="222533"/>
                    <a:pt x="445294" y="233362"/>
                  </a:cubicBezTo>
                  <a:cubicBezTo>
                    <a:pt x="429235" y="277524"/>
                    <a:pt x="450728" y="217398"/>
                    <a:pt x="435769" y="254794"/>
                  </a:cubicBezTo>
                  <a:cubicBezTo>
                    <a:pt x="425808" y="279696"/>
                    <a:pt x="437031" y="259038"/>
                    <a:pt x="423863" y="280987"/>
                  </a:cubicBezTo>
                  <a:cubicBezTo>
                    <a:pt x="416889" y="308876"/>
                    <a:pt x="428071" y="268085"/>
                    <a:pt x="414338" y="302419"/>
                  </a:cubicBezTo>
                  <a:cubicBezTo>
                    <a:pt x="412835" y="306177"/>
                    <a:pt x="412834" y="310374"/>
                    <a:pt x="411956" y="314325"/>
                  </a:cubicBezTo>
                  <a:cubicBezTo>
                    <a:pt x="411246" y="317520"/>
                    <a:pt x="410790" y="320811"/>
                    <a:pt x="409575" y="323850"/>
                  </a:cubicBezTo>
                  <a:cubicBezTo>
                    <a:pt x="407597" y="328794"/>
                    <a:pt x="404594" y="333271"/>
                    <a:pt x="402431" y="338137"/>
                  </a:cubicBezTo>
                  <a:cubicBezTo>
                    <a:pt x="401412" y="340431"/>
                    <a:pt x="401089" y="342996"/>
                    <a:pt x="400050" y="345281"/>
                  </a:cubicBezTo>
                  <a:cubicBezTo>
                    <a:pt x="389030" y="369526"/>
                    <a:pt x="396081" y="369490"/>
                    <a:pt x="392906" y="376237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81977A-39FE-8A41-87D4-4FC008F4F713}"/>
                </a:ext>
              </a:extLst>
            </p:cNvPr>
            <p:cNvSpPr/>
            <p:nvPr/>
          </p:nvSpPr>
          <p:spPr>
            <a:xfrm>
              <a:off x="3390900" y="2616994"/>
              <a:ext cx="1190657" cy="450056"/>
            </a:xfrm>
            <a:custGeom>
              <a:avLst/>
              <a:gdLst>
                <a:gd name="connsiteX0" fmla="*/ 369094 w 1190657"/>
                <a:gd name="connsiteY0" fmla="*/ 388144 h 450056"/>
                <a:gd name="connsiteX1" fmla="*/ 359569 w 1190657"/>
                <a:gd name="connsiteY1" fmla="*/ 400050 h 450056"/>
                <a:gd name="connsiteX2" fmla="*/ 309563 w 1190657"/>
                <a:gd name="connsiteY2" fmla="*/ 414337 h 450056"/>
                <a:gd name="connsiteX3" fmla="*/ 171450 w 1190657"/>
                <a:gd name="connsiteY3" fmla="*/ 411956 h 450056"/>
                <a:gd name="connsiteX4" fmla="*/ 142875 w 1190657"/>
                <a:gd name="connsiteY4" fmla="*/ 400050 h 450056"/>
                <a:gd name="connsiteX5" fmla="*/ 100013 w 1190657"/>
                <a:gd name="connsiteY5" fmla="*/ 388144 h 450056"/>
                <a:gd name="connsiteX6" fmla="*/ 69056 w 1190657"/>
                <a:gd name="connsiteY6" fmla="*/ 369094 h 450056"/>
                <a:gd name="connsiteX7" fmla="*/ 40481 w 1190657"/>
                <a:gd name="connsiteY7" fmla="*/ 350044 h 450056"/>
                <a:gd name="connsiteX8" fmla="*/ 35719 w 1190657"/>
                <a:gd name="connsiteY8" fmla="*/ 338137 h 450056"/>
                <a:gd name="connsiteX9" fmla="*/ 23813 w 1190657"/>
                <a:gd name="connsiteY9" fmla="*/ 323850 h 450056"/>
                <a:gd name="connsiteX10" fmla="*/ 19050 w 1190657"/>
                <a:gd name="connsiteY10" fmla="*/ 304800 h 450056"/>
                <a:gd name="connsiteX11" fmla="*/ 4763 w 1190657"/>
                <a:gd name="connsiteY11" fmla="*/ 259556 h 450056"/>
                <a:gd name="connsiteX12" fmla="*/ 0 w 1190657"/>
                <a:gd name="connsiteY12" fmla="*/ 233362 h 450056"/>
                <a:gd name="connsiteX13" fmla="*/ 4763 w 1190657"/>
                <a:gd name="connsiteY13" fmla="*/ 150019 h 450056"/>
                <a:gd name="connsiteX14" fmla="*/ 9525 w 1190657"/>
                <a:gd name="connsiteY14" fmla="*/ 133350 h 450056"/>
                <a:gd name="connsiteX15" fmla="*/ 42863 w 1190657"/>
                <a:gd name="connsiteY15" fmla="*/ 90487 h 450056"/>
                <a:gd name="connsiteX16" fmla="*/ 57150 w 1190657"/>
                <a:gd name="connsiteY16" fmla="*/ 71437 h 450056"/>
                <a:gd name="connsiteX17" fmla="*/ 64294 w 1190657"/>
                <a:gd name="connsiteY17" fmla="*/ 59531 h 450056"/>
                <a:gd name="connsiteX18" fmla="*/ 97631 w 1190657"/>
                <a:gd name="connsiteY18" fmla="*/ 40481 h 450056"/>
                <a:gd name="connsiteX19" fmla="*/ 130969 w 1190657"/>
                <a:gd name="connsiteY19" fmla="*/ 21431 h 450056"/>
                <a:gd name="connsiteX20" fmla="*/ 166688 w 1190657"/>
                <a:gd name="connsiteY20" fmla="*/ 9525 h 450056"/>
                <a:gd name="connsiteX21" fmla="*/ 228600 w 1190657"/>
                <a:gd name="connsiteY21" fmla="*/ 0 h 450056"/>
                <a:gd name="connsiteX22" fmla="*/ 309563 w 1190657"/>
                <a:gd name="connsiteY22" fmla="*/ 2381 h 450056"/>
                <a:gd name="connsiteX23" fmla="*/ 388144 w 1190657"/>
                <a:gd name="connsiteY23" fmla="*/ 26194 h 450056"/>
                <a:gd name="connsiteX24" fmla="*/ 461963 w 1190657"/>
                <a:gd name="connsiteY24" fmla="*/ 38100 h 450056"/>
                <a:gd name="connsiteX25" fmla="*/ 509588 w 1190657"/>
                <a:gd name="connsiteY25" fmla="*/ 50006 h 450056"/>
                <a:gd name="connsiteX26" fmla="*/ 552450 w 1190657"/>
                <a:gd name="connsiteY26" fmla="*/ 52387 h 450056"/>
                <a:gd name="connsiteX27" fmla="*/ 638175 w 1190657"/>
                <a:gd name="connsiteY27" fmla="*/ 42862 h 450056"/>
                <a:gd name="connsiteX28" fmla="*/ 664369 w 1190657"/>
                <a:gd name="connsiteY28" fmla="*/ 30956 h 450056"/>
                <a:gd name="connsiteX29" fmla="*/ 747713 w 1190657"/>
                <a:gd name="connsiteY29" fmla="*/ 4762 h 450056"/>
                <a:gd name="connsiteX30" fmla="*/ 959644 w 1190657"/>
                <a:gd name="connsiteY30" fmla="*/ 0 h 450056"/>
                <a:gd name="connsiteX31" fmla="*/ 1038225 w 1190657"/>
                <a:gd name="connsiteY31" fmla="*/ 7144 h 450056"/>
                <a:gd name="connsiteX32" fmla="*/ 1102519 w 1190657"/>
                <a:gd name="connsiteY32" fmla="*/ 35719 h 450056"/>
                <a:gd name="connsiteX33" fmla="*/ 1109663 w 1190657"/>
                <a:gd name="connsiteY33" fmla="*/ 40481 h 450056"/>
                <a:gd name="connsiteX34" fmla="*/ 1131094 w 1190657"/>
                <a:gd name="connsiteY34" fmla="*/ 61912 h 450056"/>
                <a:gd name="connsiteX35" fmla="*/ 1171575 w 1190657"/>
                <a:gd name="connsiteY35" fmla="*/ 119062 h 450056"/>
                <a:gd name="connsiteX36" fmla="*/ 1183481 w 1190657"/>
                <a:gd name="connsiteY36" fmla="*/ 147637 h 450056"/>
                <a:gd name="connsiteX37" fmla="*/ 1185863 w 1190657"/>
                <a:gd name="connsiteY37" fmla="*/ 178594 h 450056"/>
                <a:gd name="connsiteX38" fmla="*/ 1190625 w 1190657"/>
                <a:gd name="connsiteY38" fmla="*/ 211931 h 450056"/>
                <a:gd name="connsiteX39" fmla="*/ 1181100 w 1190657"/>
                <a:gd name="connsiteY39" fmla="*/ 302419 h 450056"/>
                <a:gd name="connsiteX40" fmla="*/ 1173956 w 1190657"/>
                <a:gd name="connsiteY40" fmla="*/ 321469 h 450056"/>
                <a:gd name="connsiteX41" fmla="*/ 1145381 w 1190657"/>
                <a:gd name="connsiteY41" fmla="*/ 376237 h 450056"/>
                <a:gd name="connsiteX42" fmla="*/ 1131094 w 1190657"/>
                <a:gd name="connsiteY42" fmla="*/ 392906 h 450056"/>
                <a:gd name="connsiteX43" fmla="*/ 1078706 w 1190657"/>
                <a:gd name="connsiteY43" fmla="*/ 423862 h 450056"/>
                <a:gd name="connsiteX44" fmla="*/ 1064419 w 1190657"/>
                <a:gd name="connsiteY44" fmla="*/ 433387 h 450056"/>
                <a:gd name="connsiteX45" fmla="*/ 992981 w 1190657"/>
                <a:gd name="connsiteY45" fmla="*/ 450056 h 450056"/>
                <a:gd name="connsiteX46" fmla="*/ 890588 w 1190657"/>
                <a:gd name="connsiteY46" fmla="*/ 445294 h 450056"/>
                <a:gd name="connsiteX47" fmla="*/ 807244 w 1190657"/>
                <a:gd name="connsiteY47" fmla="*/ 409575 h 450056"/>
                <a:gd name="connsiteX48" fmla="*/ 785813 w 1190657"/>
                <a:gd name="connsiteY48" fmla="*/ 400050 h 450056"/>
                <a:gd name="connsiteX49" fmla="*/ 740569 w 1190657"/>
                <a:gd name="connsiteY49" fmla="*/ 323850 h 450056"/>
                <a:gd name="connsiteX50" fmla="*/ 721519 w 1190657"/>
                <a:gd name="connsiteY50" fmla="*/ 290512 h 450056"/>
                <a:gd name="connsiteX51" fmla="*/ 707231 w 1190657"/>
                <a:gd name="connsiteY51" fmla="*/ 271462 h 450056"/>
                <a:gd name="connsiteX52" fmla="*/ 681038 w 1190657"/>
                <a:gd name="connsiteY52" fmla="*/ 254794 h 450056"/>
                <a:gd name="connsiteX53" fmla="*/ 664369 w 1190657"/>
                <a:gd name="connsiteY53" fmla="*/ 240506 h 450056"/>
                <a:gd name="connsiteX54" fmla="*/ 631031 w 1190657"/>
                <a:gd name="connsiteY54" fmla="*/ 223837 h 450056"/>
                <a:gd name="connsiteX55" fmla="*/ 566738 w 1190657"/>
                <a:gd name="connsiteY55" fmla="*/ 204787 h 450056"/>
                <a:gd name="connsiteX56" fmla="*/ 473869 w 1190657"/>
                <a:gd name="connsiteY56" fmla="*/ 207169 h 450056"/>
                <a:gd name="connsiteX57" fmla="*/ 461963 w 1190657"/>
                <a:gd name="connsiteY57" fmla="*/ 216694 h 450056"/>
                <a:gd name="connsiteX58" fmla="*/ 442913 w 1190657"/>
                <a:gd name="connsiteY58" fmla="*/ 247650 h 450056"/>
                <a:gd name="connsiteX59" fmla="*/ 431006 w 1190657"/>
                <a:gd name="connsiteY59" fmla="*/ 264319 h 450056"/>
                <a:gd name="connsiteX60" fmla="*/ 416719 w 1190657"/>
                <a:gd name="connsiteY60" fmla="*/ 307181 h 450056"/>
                <a:gd name="connsiteX61" fmla="*/ 402431 w 1190657"/>
                <a:gd name="connsiteY61" fmla="*/ 340519 h 450056"/>
                <a:gd name="connsiteX62" fmla="*/ 397669 w 1190657"/>
                <a:gd name="connsiteY62" fmla="*/ 347662 h 450056"/>
                <a:gd name="connsiteX63" fmla="*/ 369094 w 1190657"/>
                <a:gd name="connsiteY63" fmla="*/ 388144 h 45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90657" h="450056">
                  <a:moveTo>
                    <a:pt x="369094" y="388144"/>
                  </a:moveTo>
                  <a:cubicBezTo>
                    <a:pt x="362744" y="396875"/>
                    <a:pt x="363897" y="397386"/>
                    <a:pt x="359569" y="400050"/>
                  </a:cubicBezTo>
                  <a:cubicBezTo>
                    <a:pt x="352554" y="404367"/>
                    <a:pt x="314503" y="413102"/>
                    <a:pt x="309563" y="414337"/>
                  </a:cubicBezTo>
                  <a:cubicBezTo>
                    <a:pt x="263525" y="413543"/>
                    <a:pt x="217444" y="414112"/>
                    <a:pt x="171450" y="411956"/>
                  </a:cubicBezTo>
                  <a:cubicBezTo>
                    <a:pt x="161149" y="411473"/>
                    <a:pt x="152067" y="403114"/>
                    <a:pt x="142875" y="400050"/>
                  </a:cubicBezTo>
                  <a:cubicBezTo>
                    <a:pt x="128808" y="395361"/>
                    <a:pt x="114300" y="392113"/>
                    <a:pt x="100013" y="388144"/>
                  </a:cubicBezTo>
                  <a:cubicBezTo>
                    <a:pt x="89694" y="381794"/>
                    <a:pt x="79261" y="375625"/>
                    <a:pt x="69056" y="369094"/>
                  </a:cubicBezTo>
                  <a:cubicBezTo>
                    <a:pt x="59414" y="362923"/>
                    <a:pt x="40481" y="350044"/>
                    <a:pt x="40481" y="350044"/>
                  </a:cubicBezTo>
                  <a:cubicBezTo>
                    <a:pt x="38894" y="346075"/>
                    <a:pt x="38014" y="341743"/>
                    <a:pt x="35719" y="338137"/>
                  </a:cubicBezTo>
                  <a:cubicBezTo>
                    <a:pt x="32391" y="332907"/>
                    <a:pt x="26585" y="329395"/>
                    <a:pt x="23813" y="323850"/>
                  </a:cubicBezTo>
                  <a:cubicBezTo>
                    <a:pt x="20886" y="317996"/>
                    <a:pt x="20897" y="311079"/>
                    <a:pt x="19050" y="304800"/>
                  </a:cubicBezTo>
                  <a:cubicBezTo>
                    <a:pt x="13560" y="286136"/>
                    <a:pt x="9365" y="278884"/>
                    <a:pt x="4763" y="259556"/>
                  </a:cubicBezTo>
                  <a:cubicBezTo>
                    <a:pt x="2708" y="250923"/>
                    <a:pt x="1588" y="242093"/>
                    <a:pt x="0" y="233362"/>
                  </a:cubicBezTo>
                  <a:cubicBezTo>
                    <a:pt x="1588" y="205581"/>
                    <a:pt x="2125" y="177720"/>
                    <a:pt x="4763" y="150019"/>
                  </a:cubicBezTo>
                  <a:cubicBezTo>
                    <a:pt x="5311" y="144266"/>
                    <a:pt x="6410" y="138217"/>
                    <a:pt x="9525" y="133350"/>
                  </a:cubicBezTo>
                  <a:cubicBezTo>
                    <a:pt x="19282" y="118104"/>
                    <a:pt x="31827" y="104834"/>
                    <a:pt x="42863" y="90487"/>
                  </a:cubicBezTo>
                  <a:cubicBezTo>
                    <a:pt x="47702" y="84196"/>
                    <a:pt x="53066" y="78243"/>
                    <a:pt x="57150" y="71437"/>
                  </a:cubicBezTo>
                  <a:cubicBezTo>
                    <a:pt x="59531" y="67468"/>
                    <a:pt x="61021" y="62804"/>
                    <a:pt x="64294" y="59531"/>
                  </a:cubicBezTo>
                  <a:cubicBezTo>
                    <a:pt x="78976" y="44849"/>
                    <a:pt x="80800" y="49662"/>
                    <a:pt x="97631" y="40481"/>
                  </a:cubicBezTo>
                  <a:cubicBezTo>
                    <a:pt x="129215" y="23252"/>
                    <a:pt x="70155" y="45756"/>
                    <a:pt x="130969" y="21431"/>
                  </a:cubicBezTo>
                  <a:cubicBezTo>
                    <a:pt x="142622" y="16770"/>
                    <a:pt x="154602" y="12909"/>
                    <a:pt x="166688" y="9525"/>
                  </a:cubicBezTo>
                  <a:cubicBezTo>
                    <a:pt x="184290" y="4596"/>
                    <a:pt x="212132" y="2058"/>
                    <a:pt x="228600" y="0"/>
                  </a:cubicBezTo>
                  <a:cubicBezTo>
                    <a:pt x="255588" y="794"/>
                    <a:pt x="282758" y="-854"/>
                    <a:pt x="309563" y="2381"/>
                  </a:cubicBezTo>
                  <a:cubicBezTo>
                    <a:pt x="386616" y="11681"/>
                    <a:pt x="343865" y="11435"/>
                    <a:pt x="388144" y="26194"/>
                  </a:cubicBezTo>
                  <a:cubicBezTo>
                    <a:pt x="404981" y="31806"/>
                    <a:pt x="454823" y="37126"/>
                    <a:pt x="461963" y="38100"/>
                  </a:cubicBezTo>
                  <a:cubicBezTo>
                    <a:pt x="469493" y="40154"/>
                    <a:pt x="500122" y="48954"/>
                    <a:pt x="509588" y="50006"/>
                  </a:cubicBezTo>
                  <a:cubicBezTo>
                    <a:pt x="523810" y="51586"/>
                    <a:pt x="538163" y="51593"/>
                    <a:pt x="552450" y="52387"/>
                  </a:cubicBezTo>
                  <a:cubicBezTo>
                    <a:pt x="581025" y="49212"/>
                    <a:pt x="609937" y="48269"/>
                    <a:pt x="638175" y="42862"/>
                  </a:cubicBezTo>
                  <a:cubicBezTo>
                    <a:pt x="647595" y="41058"/>
                    <a:pt x="655582" y="34800"/>
                    <a:pt x="664369" y="30956"/>
                  </a:cubicBezTo>
                  <a:cubicBezTo>
                    <a:pt x="687502" y="20836"/>
                    <a:pt x="741140" y="4888"/>
                    <a:pt x="747713" y="4762"/>
                  </a:cubicBezTo>
                  <a:lnTo>
                    <a:pt x="959644" y="0"/>
                  </a:lnTo>
                  <a:cubicBezTo>
                    <a:pt x="985838" y="2381"/>
                    <a:pt x="1012709" y="765"/>
                    <a:pt x="1038225" y="7144"/>
                  </a:cubicBezTo>
                  <a:cubicBezTo>
                    <a:pt x="1060977" y="12832"/>
                    <a:pt x="1081267" y="25801"/>
                    <a:pt x="1102519" y="35719"/>
                  </a:cubicBezTo>
                  <a:cubicBezTo>
                    <a:pt x="1105112" y="36929"/>
                    <a:pt x="1107553" y="38547"/>
                    <a:pt x="1109663" y="40481"/>
                  </a:cubicBezTo>
                  <a:cubicBezTo>
                    <a:pt x="1117110" y="47308"/>
                    <a:pt x="1124842" y="53976"/>
                    <a:pt x="1131094" y="61912"/>
                  </a:cubicBezTo>
                  <a:cubicBezTo>
                    <a:pt x="1145541" y="80249"/>
                    <a:pt x="1162596" y="97513"/>
                    <a:pt x="1171575" y="119062"/>
                  </a:cubicBezTo>
                  <a:lnTo>
                    <a:pt x="1183481" y="147637"/>
                  </a:lnTo>
                  <a:cubicBezTo>
                    <a:pt x="1184275" y="157956"/>
                    <a:pt x="1184720" y="168308"/>
                    <a:pt x="1185863" y="178594"/>
                  </a:cubicBezTo>
                  <a:cubicBezTo>
                    <a:pt x="1187103" y="189750"/>
                    <a:pt x="1191056" y="200714"/>
                    <a:pt x="1190625" y="211931"/>
                  </a:cubicBezTo>
                  <a:cubicBezTo>
                    <a:pt x="1189459" y="242238"/>
                    <a:pt x="1185663" y="272435"/>
                    <a:pt x="1181100" y="302419"/>
                  </a:cubicBezTo>
                  <a:cubicBezTo>
                    <a:pt x="1180080" y="309124"/>
                    <a:pt x="1176564" y="315209"/>
                    <a:pt x="1173956" y="321469"/>
                  </a:cubicBezTo>
                  <a:cubicBezTo>
                    <a:pt x="1161089" y="352350"/>
                    <a:pt x="1162125" y="354926"/>
                    <a:pt x="1145381" y="376237"/>
                  </a:cubicBezTo>
                  <a:cubicBezTo>
                    <a:pt x="1140860" y="381991"/>
                    <a:pt x="1136692" y="388192"/>
                    <a:pt x="1131094" y="392906"/>
                  </a:cubicBezTo>
                  <a:cubicBezTo>
                    <a:pt x="1096642" y="421919"/>
                    <a:pt x="1109781" y="407289"/>
                    <a:pt x="1078706" y="423862"/>
                  </a:cubicBezTo>
                  <a:cubicBezTo>
                    <a:pt x="1073656" y="426555"/>
                    <a:pt x="1069804" y="431448"/>
                    <a:pt x="1064419" y="433387"/>
                  </a:cubicBezTo>
                  <a:cubicBezTo>
                    <a:pt x="1039841" y="442235"/>
                    <a:pt x="1017874" y="445531"/>
                    <a:pt x="992981" y="450056"/>
                  </a:cubicBezTo>
                  <a:cubicBezTo>
                    <a:pt x="958850" y="448469"/>
                    <a:pt x="924412" y="450126"/>
                    <a:pt x="890588" y="445294"/>
                  </a:cubicBezTo>
                  <a:cubicBezTo>
                    <a:pt x="859356" y="440832"/>
                    <a:pt x="834434" y="423170"/>
                    <a:pt x="807244" y="409575"/>
                  </a:cubicBezTo>
                  <a:cubicBezTo>
                    <a:pt x="800252" y="406079"/>
                    <a:pt x="792957" y="403225"/>
                    <a:pt x="785813" y="400050"/>
                  </a:cubicBezTo>
                  <a:cubicBezTo>
                    <a:pt x="756962" y="362957"/>
                    <a:pt x="772283" y="385297"/>
                    <a:pt x="740569" y="323850"/>
                  </a:cubicBezTo>
                  <a:cubicBezTo>
                    <a:pt x="730188" y="303736"/>
                    <a:pt x="733609" y="307437"/>
                    <a:pt x="721519" y="290512"/>
                  </a:cubicBezTo>
                  <a:cubicBezTo>
                    <a:pt x="716905" y="284053"/>
                    <a:pt x="713183" y="276714"/>
                    <a:pt x="707231" y="271462"/>
                  </a:cubicBezTo>
                  <a:cubicBezTo>
                    <a:pt x="699471" y="264615"/>
                    <a:pt x="689428" y="260853"/>
                    <a:pt x="681038" y="254794"/>
                  </a:cubicBezTo>
                  <a:cubicBezTo>
                    <a:pt x="675105" y="250509"/>
                    <a:pt x="670591" y="244358"/>
                    <a:pt x="664369" y="240506"/>
                  </a:cubicBezTo>
                  <a:cubicBezTo>
                    <a:pt x="653805" y="233966"/>
                    <a:pt x="642699" y="228106"/>
                    <a:pt x="631031" y="223837"/>
                  </a:cubicBezTo>
                  <a:cubicBezTo>
                    <a:pt x="610040" y="216157"/>
                    <a:pt x="566738" y="204787"/>
                    <a:pt x="566738" y="204787"/>
                  </a:cubicBezTo>
                  <a:lnTo>
                    <a:pt x="473869" y="207169"/>
                  </a:lnTo>
                  <a:cubicBezTo>
                    <a:pt x="468819" y="207743"/>
                    <a:pt x="465557" y="213100"/>
                    <a:pt x="461963" y="216694"/>
                  </a:cubicBezTo>
                  <a:cubicBezTo>
                    <a:pt x="449014" y="229643"/>
                    <a:pt x="453299" y="230341"/>
                    <a:pt x="442913" y="247650"/>
                  </a:cubicBezTo>
                  <a:cubicBezTo>
                    <a:pt x="439400" y="253505"/>
                    <a:pt x="434201" y="258284"/>
                    <a:pt x="431006" y="264319"/>
                  </a:cubicBezTo>
                  <a:cubicBezTo>
                    <a:pt x="419173" y="286669"/>
                    <a:pt x="423460" y="285610"/>
                    <a:pt x="416719" y="307181"/>
                  </a:cubicBezTo>
                  <a:cubicBezTo>
                    <a:pt x="412991" y="319110"/>
                    <a:pt x="408457" y="329671"/>
                    <a:pt x="402431" y="340519"/>
                  </a:cubicBezTo>
                  <a:cubicBezTo>
                    <a:pt x="401041" y="343020"/>
                    <a:pt x="399256" y="345281"/>
                    <a:pt x="397669" y="347662"/>
                  </a:cubicBezTo>
                  <a:cubicBezTo>
                    <a:pt x="394427" y="360631"/>
                    <a:pt x="375444" y="379413"/>
                    <a:pt x="369094" y="388144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664DD5-CF6A-FAB3-54A1-3FC7A83B9CDA}"/>
                </a:ext>
              </a:extLst>
            </p:cNvPr>
            <p:cNvSpPr/>
            <p:nvPr/>
          </p:nvSpPr>
          <p:spPr>
            <a:xfrm>
              <a:off x="3376603" y="3127031"/>
              <a:ext cx="1223808" cy="456750"/>
            </a:xfrm>
            <a:custGeom>
              <a:avLst/>
              <a:gdLst>
                <a:gd name="connsiteX0" fmla="*/ 409585 w 1223808"/>
                <a:gd name="connsiteY0" fmla="*/ 368644 h 456750"/>
                <a:gd name="connsiteX1" fmla="*/ 381010 w 1223808"/>
                <a:gd name="connsiteY1" fmla="*/ 390075 h 456750"/>
                <a:gd name="connsiteX2" fmla="*/ 371485 w 1223808"/>
                <a:gd name="connsiteY2" fmla="*/ 397219 h 456750"/>
                <a:gd name="connsiteX3" fmla="*/ 345291 w 1223808"/>
                <a:gd name="connsiteY3" fmla="*/ 404363 h 456750"/>
                <a:gd name="connsiteX4" fmla="*/ 323860 w 1223808"/>
                <a:gd name="connsiteY4" fmla="*/ 413888 h 456750"/>
                <a:gd name="connsiteX5" fmla="*/ 276235 w 1223808"/>
                <a:gd name="connsiteY5" fmla="*/ 421032 h 456750"/>
                <a:gd name="connsiteX6" fmla="*/ 171460 w 1223808"/>
                <a:gd name="connsiteY6" fmla="*/ 418650 h 456750"/>
                <a:gd name="connsiteX7" fmla="*/ 145266 w 1223808"/>
                <a:gd name="connsiteY7" fmla="*/ 411507 h 456750"/>
                <a:gd name="connsiteX8" fmla="*/ 102403 w 1223808"/>
                <a:gd name="connsiteY8" fmla="*/ 397219 h 456750"/>
                <a:gd name="connsiteX9" fmla="*/ 54778 w 1223808"/>
                <a:gd name="connsiteY9" fmla="*/ 361500 h 456750"/>
                <a:gd name="connsiteX10" fmla="*/ 38110 w 1223808"/>
                <a:gd name="connsiteY10" fmla="*/ 344832 h 456750"/>
                <a:gd name="connsiteX11" fmla="*/ 9535 w 1223808"/>
                <a:gd name="connsiteY11" fmla="*/ 292444 h 456750"/>
                <a:gd name="connsiteX12" fmla="*/ 4772 w 1223808"/>
                <a:gd name="connsiteY12" fmla="*/ 266250 h 456750"/>
                <a:gd name="connsiteX13" fmla="*/ 10 w 1223808"/>
                <a:gd name="connsiteY13" fmla="*/ 251963 h 456750"/>
                <a:gd name="connsiteX14" fmla="*/ 9535 w 1223808"/>
                <a:gd name="connsiteY14" fmla="*/ 166238 h 456750"/>
                <a:gd name="connsiteX15" fmla="*/ 42872 w 1223808"/>
                <a:gd name="connsiteY15" fmla="*/ 106707 h 456750"/>
                <a:gd name="connsiteX16" fmla="*/ 71447 w 1223808"/>
                <a:gd name="connsiteY16" fmla="*/ 68607 h 456750"/>
                <a:gd name="connsiteX17" fmla="*/ 83353 w 1223808"/>
                <a:gd name="connsiteY17" fmla="*/ 56700 h 456750"/>
                <a:gd name="connsiteX18" fmla="*/ 95260 w 1223808"/>
                <a:gd name="connsiteY18" fmla="*/ 51938 h 456750"/>
                <a:gd name="connsiteX19" fmla="*/ 133360 w 1223808"/>
                <a:gd name="connsiteY19" fmla="*/ 37650 h 456750"/>
                <a:gd name="connsiteX20" fmla="*/ 178603 w 1223808"/>
                <a:gd name="connsiteY20" fmla="*/ 20982 h 456750"/>
                <a:gd name="connsiteX21" fmla="*/ 209560 w 1223808"/>
                <a:gd name="connsiteY21" fmla="*/ 11457 h 456750"/>
                <a:gd name="connsiteX22" fmla="*/ 288141 w 1223808"/>
                <a:gd name="connsiteY22" fmla="*/ 1932 h 456750"/>
                <a:gd name="connsiteX23" fmla="*/ 354816 w 1223808"/>
                <a:gd name="connsiteY23" fmla="*/ 6694 h 456750"/>
                <a:gd name="connsiteX24" fmla="*/ 381010 w 1223808"/>
                <a:gd name="connsiteY24" fmla="*/ 25744 h 456750"/>
                <a:gd name="connsiteX25" fmla="*/ 409585 w 1223808"/>
                <a:gd name="connsiteY25" fmla="*/ 42413 h 456750"/>
                <a:gd name="connsiteX26" fmla="*/ 423872 w 1223808"/>
                <a:gd name="connsiteY26" fmla="*/ 54319 h 456750"/>
                <a:gd name="connsiteX27" fmla="*/ 433397 w 1223808"/>
                <a:gd name="connsiteY27" fmla="*/ 63844 h 456750"/>
                <a:gd name="connsiteX28" fmla="*/ 461972 w 1223808"/>
                <a:gd name="connsiteY28" fmla="*/ 82894 h 456750"/>
                <a:gd name="connsiteX29" fmla="*/ 495310 w 1223808"/>
                <a:gd name="connsiteY29" fmla="*/ 113850 h 456750"/>
                <a:gd name="connsiteX30" fmla="*/ 521503 w 1223808"/>
                <a:gd name="connsiteY30" fmla="*/ 132900 h 456750"/>
                <a:gd name="connsiteX31" fmla="*/ 578653 w 1223808"/>
                <a:gd name="connsiteY31" fmla="*/ 159094 h 456750"/>
                <a:gd name="connsiteX32" fmla="*/ 604847 w 1223808"/>
                <a:gd name="connsiteY32" fmla="*/ 163857 h 456750"/>
                <a:gd name="connsiteX33" fmla="*/ 671522 w 1223808"/>
                <a:gd name="connsiteY33" fmla="*/ 130519 h 456750"/>
                <a:gd name="connsiteX34" fmla="*/ 709622 w 1223808"/>
                <a:gd name="connsiteY34" fmla="*/ 97182 h 456750"/>
                <a:gd name="connsiteX35" fmla="*/ 723910 w 1223808"/>
                <a:gd name="connsiteY35" fmla="*/ 85275 h 456750"/>
                <a:gd name="connsiteX36" fmla="*/ 726291 w 1223808"/>
                <a:gd name="connsiteY36" fmla="*/ 78132 h 456750"/>
                <a:gd name="connsiteX37" fmla="*/ 773916 w 1223808"/>
                <a:gd name="connsiteY37" fmla="*/ 44794 h 456750"/>
                <a:gd name="connsiteX38" fmla="*/ 831066 w 1223808"/>
                <a:gd name="connsiteY38" fmla="*/ 25744 h 456750"/>
                <a:gd name="connsiteX39" fmla="*/ 883453 w 1223808"/>
                <a:gd name="connsiteY39" fmla="*/ 9075 h 456750"/>
                <a:gd name="connsiteX40" fmla="*/ 995372 w 1223808"/>
                <a:gd name="connsiteY40" fmla="*/ 1932 h 456750"/>
                <a:gd name="connsiteX41" fmla="*/ 1119197 w 1223808"/>
                <a:gd name="connsiteY41" fmla="*/ 16219 h 456750"/>
                <a:gd name="connsiteX42" fmla="*/ 1143010 w 1223808"/>
                <a:gd name="connsiteY42" fmla="*/ 35269 h 456750"/>
                <a:gd name="connsiteX43" fmla="*/ 1173966 w 1223808"/>
                <a:gd name="connsiteY43" fmla="*/ 82894 h 456750"/>
                <a:gd name="connsiteX44" fmla="*/ 1193016 w 1223808"/>
                <a:gd name="connsiteY44" fmla="*/ 118613 h 456750"/>
                <a:gd name="connsiteX45" fmla="*/ 1209685 w 1223808"/>
                <a:gd name="connsiteY45" fmla="*/ 166238 h 456750"/>
                <a:gd name="connsiteX46" fmla="*/ 1219210 w 1223808"/>
                <a:gd name="connsiteY46" fmla="*/ 204338 h 456750"/>
                <a:gd name="connsiteX47" fmla="*/ 1216828 w 1223808"/>
                <a:gd name="connsiteY47" fmla="*/ 316257 h 456750"/>
                <a:gd name="connsiteX48" fmla="*/ 1188253 w 1223808"/>
                <a:gd name="connsiteY48" fmla="*/ 359119 h 456750"/>
                <a:gd name="connsiteX49" fmla="*/ 1157297 w 1223808"/>
                <a:gd name="connsiteY49" fmla="*/ 406744 h 456750"/>
                <a:gd name="connsiteX50" fmla="*/ 1121578 w 1223808"/>
                <a:gd name="connsiteY50" fmla="*/ 430557 h 456750"/>
                <a:gd name="connsiteX51" fmla="*/ 1100147 w 1223808"/>
                <a:gd name="connsiteY51" fmla="*/ 442463 h 456750"/>
                <a:gd name="connsiteX52" fmla="*/ 1076335 w 1223808"/>
                <a:gd name="connsiteY52" fmla="*/ 447225 h 456750"/>
                <a:gd name="connsiteX53" fmla="*/ 1014422 w 1223808"/>
                <a:gd name="connsiteY53" fmla="*/ 456750 h 456750"/>
                <a:gd name="connsiteX54" fmla="*/ 957272 w 1223808"/>
                <a:gd name="connsiteY54" fmla="*/ 451988 h 456750"/>
                <a:gd name="connsiteX55" fmla="*/ 866785 w 1223808"/>
                <a:gd name="connsiteY55" fmla="*/ 416269 h 456750"/>
                <a:gd name="connsiteX56" fmla="*/ 826303 w 1223808"/>
                <a:gd name="connsiteY56" fmla="*/ 394838 h 456750"/>
                <a:gd name="connsiteX57" fmla="*/ 809635 w 1223808"/>
                <a:gd name="connsiteY57" fmla="*/ 387694 h 456750"/>
                <a:gd name="connsiteX58" fmla="*/ 757247 w 1223808"/>
                <a:gd name="connsiteY58" fmla="*/ 351975 h 456750"/>
                <a:gd name="connsiteX59" fmla="*/ 723910 w 1223808"/>
                <a:gd name="connsiteY59" fmla="*/ 323400 h 456750"/>
                <a:gd name="connsiteX60" fmla="*/ 654853 w 1223808"/>
                <a:gd name="connsiteY60" fmla="*/ 294825 h 456750"/>
                <a:gd name="connsiteX61" fmla="*/ 619135 w 1223808"/>
                <a:gd name="connsiteY61" fmla="*/ 290063 h 456750"/>
                <a:gd name="connsiteX62" fmla="*/ 542935 w 1223808"/>
                <a:gd name="connsiteY62" fmla="*/ 299588 h 456750"/>
                <a:gd name="connsiteX63" fmla="*/ 507216 w 1223808"/>
                <a:gd name="connsiteY63" fmla="*/ 313875 h 456750"/>
                <a:gd name="connsiteX64" fmla="*/ 469116 w 1223808"/>
                <a:gd name="connsiteY64" fmla="*/ 335307 h 456750"/>
                <a:gd name="connsiteX65" fmla="*/ 409585 w 1223808"/>
                <a:gd name="connsiteY65" fmla="*/ 368644 h 45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3808" h="456750">
                  <a:moveTo>
                    <a:pt x="409585" y="368644"/>
                  </a:moveTo>
                  <a:cubicBezTo>
                    <a:pt x="394901" y="377772"/>
                    <a:pt x="410180" y="375490"/>
                    <a:pt x="381010" y="390075"/>
                  </a:cubicBezTo>
                  <a:cubicBezTo>
                    <a:pt x="377460" y="391850"/>
                    <a:pt x="375170" y="395745"/>
                    <a:pt x="371485" y="397219"/>
                  </a:cubicBezTo>
                  <a:cubicBezTo>
                    <a:pt x="363082" y="400580"/>
                    <a:pt x="353833" y="401373"/>
                    <a:pt x="345291" y="404363"/>
                  </a:cubicBezTo>
                  <a:cubicBezTo>
                    <a:pt x="337912" y="406946"/>
                    <a:pt x="331377" y="411740"/>
                    <a:pt x="323860" y="413888"/>
                  </a:cubicBezTo>
                  <a:cubicBezTo>
                    <a:pt x="314825" y="416469"/>
                    <a:pt x="287734" y="419594"/>
                    <a:pt x="276235" y="421032"/>
                  </a:cubicBezTo>
                  <a:cubicBezTo>
                    <a:pt x="241310" y="420238"/>
                    <a:pt x="206302" y="421184"/>
                    <a:pt x="171460" y="418650"/>
                  </a:cubicBezTo>
                  <a:cubicBezTo>
                    <a:pt x="162434" y="417994"/>
                    <a:pt x="153909" y="414189"/>
                    <a:pt x="145266" y="411507"/>
                  </a:cubicBezTo>
                  <a:cubicBezTo>
                    <a:pt x="130882" y="407043"/>
                    <a:pt x="115174" y="405201"/>
                    <a:pt x="102403" y="397219"/>
                  </a:cubicBezTo>
                  <a:cubicBezTo>
                    <a:pt x="77557" y="381691"/>
                    <a:pt x="81293" y="385224"/>
                    <a:pt x="54778" y="361500"/>
                  </a:cubicBezTo>
                  <a:cubicBezTo>
                    <a:pt x="48922" y="356261"/>
                    <a:pt x="43065" y="350930"/>
                    <a:pt x="38110" y="344832"/>
                  </a:cubicBezTo>
                  <a:cubicBezTo>
                    <a:pt x="23441" y="326778"/>
                    <a:pt x="19580" y="314209"/>
                    <a:pt x="9535" y="292444"/>
                  </a:cubicBezTo>
                  <a:cubicBezTo>
                    <a:pt x="7947" y="283713"/>
                    <a:pt x="6805" y="274889"/>
                    <a:pt x="4772" y="266250"/>
                  </a:cubicBezTo>
                  <a:cubicBezTo>
                    <a:pt x="3622" y="261364"/>
                    <a:pt x="-229" y="256977"/>
                    <a:pt x="10" y="251963"/>
                  </a:cubicBezTo>
                  <a:cubicBezTo>
                    <a:pt x="1378" y="223245"/>
                    <a:pt x="5018" y="194632"/>
                    <a:pt x="9535" y="166238"/>
                  </a:cubicBezTo>
                  <a:cubicBezTo>
                    <a:pt x="12533" y="147394"/>
                    <a:pt x="36191" y="116729"/>
                    <a:pt x="42872" y="106707"/>
                  </a:cubicBezTo>
                  <a:cubicBezTo>
                    <a:pt x="47614" y="99593"/>
                    <a:pt x="67053" y="73002"/>
                    <a:pt x="71447" y="68607"/>
                  </a:cubicBezTo>
                  <a:cubicBezTo>
                    <a:pt x="75416" y="64638"/>
                    <a:pt x="78755" y="59919"/>
                    <a:pt x="83353" y="56700"/>
                  </a:cubicBezTo>
                  <a:cubicBezTo>
                    <a:pt x="86855" y="54249"/>
                    <a:pt x="91437" y="53850"/>
                    <a:pt x="95260" y="51938"/>
                  </a:cubicBezTo>
                  <a:cubicBezTo>
                    <a:pt x="124206" y="37465"/>
                    <a:pt x="98906" y="45307"/>
                    <a:pt x="133360" y="37650"/>
                  </a:cubicBezTo>
                  <a:cubicBezTo>
                    <a:pt x="174302" y="19040"/>
                    <a:pt x="144249" y="30797"/>
                    <a:pt x="178603" y="20982"/>
                  </a:cubicBezTo>
                  <a:cubicBezTo>
                    <a:pt x="188984" y="18016"/>
                    <a:pt x="198999" y="13697"/>
                    <a:pt x="209560" y="11457"/>
                  </a:cubicBezTo>
                  <a:cubicBezTo>
                    <a:pt x="240838" y="4822"/>
                    <a:pt x="258317" y="4226"/>
                    <a:pt x="288141" y="1932"/>
                  </a:cubicBezTo>
                  <a:cubicBezTo>
                    <a:pt x="310366" y="3519"/>
                    <a:pt x="333233" y="1160"/>
                    <a:pt x="354816" y="6694"/>
                  </a:cubicBezTo>
                  <a:cubicBezTo>
                    <a:pt x="365274" y="9375"/>
                    <a:pt x="371684" y="20304"/>
                    <a:pt x="381010" y="25744"/>
                  </a:cubicBezTo>
                  <a:cubicBezTo>
                    <a:pt x="390535" y="31300"/>
                    <a:pt x="400410" y="36296"/>
                    <a:pt x="409585" y="42413"/>
                  </a:cubicBezTo>
                  <a:cubicBezTo>
                    <a:pt x="414743" y="45852"/>
                    <a:pt x="419264" y="50172"/>
                    <a:pt x="423872" y="54319"/>
                  </a:cubicBezTo>
                  <a:cubicBezTo>
                    <a:pt x="427209" y="57323"/>
                    <a:pt x="429719" y="61269"/>
                    <a:pt x="433397" y="63844"/>
                  </a:cubicBezTo>
                  <a:cubicBezTo>
                    <a:pt x="464006" y="85270"/>
                    <a:pt x="431049" y="54180"/>
                    <a:pt x="461972" y="82894"/>
                  </a:cubicBezTo>
                  <a:cubicBezTo>
                    <a:pt x="482775" y="102211"/>
                    <a:pt x="475939" y="99037"/>
                    <a:pt x="495310" y="113850"/>
                  </a:cubicBezTo>
                  <a:cubicBezTo>
                    <a:pt x="503886" y="120408"/>
                    <a:pt x="511847" y="128072"/>
                    <a:pt x="521503" y="132900"/>
                  </a:cubicBezTo>
                  <a:cubicBezTo>
                    <a:pt x="536557" y="140428"/>
                    <a:pt x="562291" y="154114"/>
                    <a:pt x="578653" y="159094"/>
                  </a:cubicBezTo>
                  <a:cubicBezTo>
                    <a:pt x="587143" y="161678"/>
                    <a:pt x="596116" y="162269"/>
                    <a:pt x="604847" y="163857"/>
                  </a:cubicBezTo>
                  <a:cubicBezTo>
                    <a:pt x="660109" y="160172"/>
                    <a:pt x="626036" y="170319"/>
                    <a:pt x="671522" y="130519"/>
                  </a:cubicBezTo>
                  <a:lnTo>
                    <a:pt x="709622" y="97182"/>
                  </a:lnTo>
                  <a:cubicBezTo>
                    <a:pt x="714314" y="93130"/>
                    <a:pt x="723910" y="85275"/>
                    <a:pt x="723910" y="85275"/>
                  </a:cubicBezTo>
                  <a:cubicBezTo>
                    <a:pt x="724704" y="82894"/>
                    <a:pt x="724612" y="79998"/>
                    <a:pt x="726291" y="78132"/>
                  </a:cubicBezTo>
                  <a:cubicBezTo>
                    <a:pt x="736517" y="66770"/>
                    <a:pt x="760430" y="49289"/>
                    <a:pt x="773916" y="44794"/>
                  </a:cubicBezTo>
                  <a:cubicBezTo>
                    <a:pt x="792966" y="38444"/>
                    <a:pt x="812179" y="32564"/>
                    <a:pt x="831066" y="25744"/>
                  </a:cubicBezTo>
                  <a:cubicBezTo>
                    <a:pt x="856669" y="16499"/>
                    <a:pt x="857716" y="11333"/>
                    <a:pt x="883453" y="9075"/>
                  </a:cubicBezTo>
                  <a:cubicBezTo>
                    <a:pt x="920692" y="5808"/>
                    <a:pt x="958066" y="4313"/>
                    <a:pt x="995372" y="1932"/>
                  </a:cubicBezTo>
                  <a:cubicBezTo>
                    <a:pt x="1054736" y="4570"/>
                    <a:pt x="1081183" y="-10614"/>
                    <a:pt x="1119197" y="16219"/>
                  </a:cubicBezTo>
                  <a:cubicBezTo>
                    <a:pt x="1127502" y="22081"/>
                    <a:pt x="1135072" y="28919"/>
                    <a:pt x="1143010" y="35269"/>
                  </a:cubicBezTo>
                  <a:cubicBezTo>
                    <a:pt x="1164315" y="73619"/>
                    <a:pt x="1144619" y="40207"/>
                    <a:pt x="1173966" y="82894"/>
                  </a:cubicBezTo>
                  <a:cubicBezTo>
                    <a:pt x="1181125" y="93307"/>
                    <a:pt x="1187767" y="108115"/>
                    <a:pt x="1193016" y="118613"/>
                  </a:cubicBezTo>
                  <a:cubicBezTo>
                    <a:pt x="1207596" y="176940"/>
                    <a:pt x="1183727" y="85482"/>
                    <a:pt x="1209685" y="166238"/>
                  </a:cubicBezTo>
                  <a:cubicBezTo>
                    <a:pt x="1213691" y="178701"/>
                    <a:pt x="1219210" y="204338"/>
                    <a:pt x="1219210" y="204338"/>
                  </a:cubicBezTo>
                  <a:cubicBezTo>
                    <a:pt x="1223515" y="243086"/>
                    <a:pt x="1227899" y="271972"/>
                    <a:pt x="1216828" y="316257"/>
                  </a:cubicBezTo>
                  <a:cubicBezTo>
                    <a:pt x="1212663" y="332916"/>
                    <a:pt x="1196772" y="344210"/>
                    <a:pt x="1188253" y="359119"/>
                  </a:cubicBezTo>
                  <a:cubicBezTo>
                    <a:pt x="1177192" y="378476"/>
                    <a:pt x="1172037" y="392004"/>
                    <a:pt x="1157297" y="406744"/>
                  </a:cubicBezTo>
                  <a:cubicBezTo>
                    <a:pt x="1134727" y="429314"/>
                    <a:pt x="1145265" y="418714"/>
                    <a:pt x="1121578" y="430557"/>
                  </a:cubicBezTo>
                  <a:cubicBezTo>
                    <a:pt x="1114269" y="434212"/>
                    <a:pt x="1107815" y="439638"/>
                    <a:pt x="1100147" y="442463"/>
                  </a:cubicBezTo>
                  <a:cubicBezTo>
                    <a:pt x="1092552" y="445261"/>
                    <a:pt x="1084245" y="445506"/>
                    <a:pt x="1076335" y="447225"/>
                  </a:cubicBezTo>
                  <a:cubicBezTo>
                    <a:pt x="1031383" y="456997"/>
                    <a:pt x="1059759" y="453263"/>
                    <a:pt x="1014422" y="456750"/>
                  </a:cubicBezTo>
                  <a:cubicBezTo>
                    <a:pt x="995372" y="455163"/>
                    <a:pt x="976154" y="454969"/>
                    <a:pt x="957272" y="451988"/>
                  </a:cubicBezTo>
                  <a:cubicBezTo>
                    <a:pt x="929326" y="447576"/>
                    <a:pt x="888130" y="427569"/>
                    <a:pt x="866785" y="416269"/>
                  </a:cubicBezTo>
                  <a:cubicBezTo>
                    <a:pt x="853291" y="409125"/>
                    <a:pt x="839959" y="401666"/>
                    <a:pt x="826303" y="394838"/>
                  </a:cubicBezTo>
                  <a:cubicBezTo>
                    <a:pt x="820896" y="392135"/>
                    <a:pt x="814932" y="390607"/>
                    <a:pt x="809635" y="387694"/>
                  </a:cubicBezTo>
                  <a:cubicBezTo>
                    <a:pt x="791157" y="377531"/>
                    <a:pt x="773164" y="365902"/>
                    <a:pt x="757247" y="351975"/>
                  </a:cubicBezTo>
                  <a:cubicBezTo>
                    <a:pt x="732349" y="330190"/>
                    <a:pt x="749927" y="340126"/>
                    <a:pt x="723910" y="323400"/>
                  </a:cubicBezTo>
                  <a:cubicBezTo>
                    <a:pt x="704799" y="311114"/>
                    <a:pt x="673501" y="297311"/>
                    <a:pt x="654853" y="294825"/>
                  </a:cubicBezTo>
                  <a:lnTo>
                    <a:pt x="619135" y="290063"/>
                  </a:lnTo>
                  <a:cubicBezTo>
                    <a:pt x="593735" y="293238"/>
                    <a:pt x="568235" y="295696"/>
                    <a:pt x="542935" y="299588"/>
                  </a:cubicBezTo>
                  <a:cubicBezTo>
                    <a:pt x="527043" y="302033"/>
                    <a:pt x="522093" y="307009"/>
                    <a:pt x="507216" y="313875"/>
                  </a:cubicBezTo>
                  <a:cubicBezTo>
                    <a:pt x="477571" y="327558"/>
                    <a:pt x="518602" y="304053"/>
                    <a:pt x="469116" y="335307"/>
                  </a:cubicBezTo>
                  <a:cubicBezTo>
                    <a:pt x="446818" y="349390"/>
                    <a:pt x="424269" y="359516"/>
                    <a:pt x="409585" y="368644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A488F8-6E87-70E6-DBC9-C86E21B55D1F}"/>
                </a:ext>
              </a:extLst>
            </p:cNvPr>
            <p:cNvSpPr/>
            <p:nvPr/>
          </p:nvSpPr>
          <p:spPr>
            <a:xfrm>
              <a:off x="2551781" y="3619500"/>
              <a:ext cx="2094687" cy="488156"/>
            </a:xfrm>
            <a:custGeom>
              <a:avLst/>
              <a:gdLst>
                <a:gd name="connsiteX0" fmla="*/ 486694 w 2094687"/>
                <a:gd name="connsiteY0" fmla="*/ 352425 h 488156"/>
                <a:gd name="connsiteX1" fmla="*/ 472407 w 2094687"/>
                <a:gd name="connsiteY1" fmla="*/ 364331 h 488156"/>
                <a:gd name="connsiteX2" fmla="*/ 448594 w 2094687"/>
                <a:gd name="connsiteY2" fmla="*/ 369094 h 488156"/>
                <a:gd name="connsiteX3" fmla="*/ 391444 w 2094687"/>
                <a:gd name="connsiteY3" fmla="*/ 385763 h 488156"/>
                <a:gd name="connsiteX4" fmla="*/ 346200 w 2094687"/>
                <a:gd name="connsiteY4" fmla="*/ 404813 h 488156"/>
                <a:gd name="connsiteX5" fmla="*/ 312863 w 2094687"/>
                <a:gd name="connsiteY5" fmla="*/ 419100 h 488156"/>
                <a:gd name="connsiteX6" fmla="*/ 267619 w 2094687"/>
                <a:gd name="connsiteY6" fmla="*/ 431006 h 488156"/>
                <a:gd name="connsiteX7" fmla="*/ 127125 w 2094687"/>
                <a:gd name="connsiteY7" fmla="*/ 428625 h 488156"/>
                <a:gd name="connsiteX8" fmla="*/ 100932 w 2094687"/>
                <a:gd name="connsiteY8" fmla="*/ 426244 h 488156"/>
                <a:gd name="connsiteX9" fmla="*/ 67594 w 2094687"/>
                <a:gd name="connsiteY9" fmla="*/ 407194 h 488156"/>
                <a:gd name="connsiteX10" fmla="*/ 29494 w 2094687"/>
                <a:gd name="connsiteY10" fmla="*/ 364331 h 488156"/>
                <a:gd name="connsiteX11" fmla="*/ 5682 w 2094687"/>
                <a:gd name="connsiteY11" fmla="*/ 304800 h 488156"/>
                <a:gd name="connsiteX12" fmla="*/ 5682 w 2094687"/>
                <a:gd name="connsiteY12" fmla="*/ 164306 h 488156"/>
                <a:gd name="connsiteX13" fmla="*/ 62832 w 2094687"/>
                <a:gd name="connsiteY13" fmla="*/ 88106 h 488156"/>
                <a:gd name="connsiteX14" fmla="*/ 77119 w 2094687"/>
                <a:gd name="connsiteY14" fmla="*/ 71438 h 488156"/>
                <a:gd name="connsiteX15" fmla="*/ 103313 w 2094687"/>
                <a:gd name="connsiteY15" fmla="*/ 54769 h 488156"/>
                <a:gd name="connsiteX16" fmla="*/ 141413 w 2094687"/>
                <a:gd name="connsiteY16" fmla="*/ 38100 h 488156"/>
                <a:gd name="connsiteX17" fmla="*/ 169988 w 2094687"/>
                <a:gd name="connsiteY17" fmla="*/ 26194 h 488156"/>
                <a:gd name="connsiteX18" fmla="*/ 258094 w 2094687"/>
                <a:gd name="connsiteY18" fmla="*/ 23813 h 488156"/>
                <a:gd name="connsiteX19" fmla="*/ 327150 w 2094687"/>
                <a:gd name="connsiteY19" fmla="*/ 28575 h 488156"/>
                <a:gd name="connsiteX20" fmla="*/ 379538 w 2094687"/>
                <a:gd name="connsiteY20" fmla="*/ 47625 h 488156"/>
                <a:gd name="connsiteX21" fmla="*/ 417638 w 2094687"/>
                <a:gd name="connsiteY21" fmla="*/ 69056 h 488156"/>
                <a:gd name="connsiteX22" fmla="*/ 431925 w 2094687"/>
                <a:gd name="connsiteY22" fmla="*/ 78581 h 488156"/>
                <a:gd name="connsiteX23" fmla="*/ 524794 w 2094687"/>
                <a:gd name="connsiteY23" fmla="*/ 102394 h 488156"/>
                <a:gd name="connsiteX24" fmla="*/ 543844 w 2094687"/>
                <a:gd name="connsiteY24" fmla="*/ 104775 h 488156"/>
                <a:gd name="connsiteX25" fmla="*/ 667669 w 2094687"/>
                <a:gd name="connsiteY25" fmla="*/ 97631 h 488156"/>
                <a:gd name="connsiteX26" fmla="*/ 722438 w 2094687"/>
                <a:gd name="connsiteY26" fmla="*/ 80963 h 488156"/>
                <a:gd name="connsiteX27" fmla="*/ 784350 w 2094687"/>
                <a:gd name="connsiteY27" fmla="*/ 66675 h 488156"/>
                <a:gd name="connsiteX28" fmla="*/ 824832 w 2094687"/>
                <a:gd name="connsiteY28" fmla="*/ 54769 h 488156"/>
                <a:gd name="connsiteX29" fmla="*/ 834357 w 2094687"/>
                <a:gd name="connsiteY29" fmla="*/ 50006 h 488156"/>
                <a:gd name="connsiteX30" fmla="*/ 893888 w 2094687"/>
                <a:gd name="connsiteY30" fmla="*/ 33338 h 488156"/>
                <a:gd name="connsiteX31" fmla="*/ 908175 w 2094687"/>
                <a:gd name="connsiteY31" fmla="*/ 26194 h 488156"/>
                <a:gd name="connsiteX32" fmla="*/ 934369 w 2094687"/>
                <a:gd name="connsiteY32" fmla="*/ 16669 h 488156"/>
                <a:gd name="connsiteX33" fmla="*/ 1015332 w 2094687"/>
                <a:gd name="connsiteY33" fmla="*/ 0 h 488156"/>
                <a:gd name="connsiteX34" fmla="*/ 1179638 w 2094687"/>
                <a:gd name="connsiteY34" fmla="*/ 23813 h 488156"/>
                <a:gd name="connsiteX35" fmla="*/ 1203450 w 2094687"/>
                <a:gd name="connsiteY35" fmla="*/ 33338 h 488156"/>
                <a:gd name="connsiteX36" fmla="*/ 1255838 w 2094687"/>
                <a:gd name="connsiteY36" fmla="*/ 59531 h 488156"/>
                <a:gd name="connsiteX37" fmla="*/ 1291557 w 2094687"/>
                <a:gd name="connsiteY37" fmla="*/ 90488 h 488156"/>
                <a:gd name="connsiteX38" fmla="*/ 1301082 w 2094687"/>
                <a:gd name="connsiteY38" fmla="*/ 100013 h 488156"/>
                <a:gd name="connsiteX39" fmla="*/ 1370138 w 2094687"/>
                <a:gd name="connsiteY39" fmla="*/ 128588 h 488156"/>
                <a:gd name="connsiteX40" fmla="*/ 1415382 w 2094687"/>
                <a:gd name="connsiteY40" fmla="*/ 133350 h 488156"/>
                <a:gd name="connsiteX41" fmla="*/ 1491582 w 2094687"/>
                <a:gd name="connsiteY41" fmla="*/ 128588 h 488156"/>
                <a:gd name="connsiteX42" fmla="*/ 1515394 w 2094687"/>
                <a:gd name="connsiteY42" fmla="*/ 114300 h 488156"/>
                <a:gd name="connsiteX43" fmla="*/ 1584450 w 2094687"/>
                <a:gd name="connsiteY43" fmla="*/ 90488 h 488156"/>
                <a:gd name="connsiteX44" fmla="*/ 1603500 w 2094687"/>
                <a:gd name="connsiteY44" fmla="*/ 80963 h 488156"/>
                <a:gd name="connsiteX45" fmla="*/ 1632075 w 2094687"/>
                <a:gd name="connsiteY45" fmla="*/ 69056 h 488156"/>
                <a:gd name="connsiteX46" fmla="*/ 1672557 w 2094687"/>
                <a:gd name="connsiteY46" fmla="*/ 45244 h 488156"/>
                <a:gd name="connsiteX47" fmla="*/ 1698750 w 2094687"/>
                <a:gd name="connsiteY47" fmla="*/ 40481 h 488156"/>
                <a:gd name="connsiteX48" fmla="*/ 1722563 w 2094687"/>
                <a:gd name="connsiteY48" fmla="*/ 28575 h 488156"/>
                <a:gd name="connsiteX49" fmla="*/ 1748757 w 2094687"/>
                <a:gd name="connsiteY49" fmla="*/ 23813 h 488156"/>
                <a:gd name="connsiteX50" fmla="*/ 1822575 w 2094687"/>
                <a:gd name="connsiteY50" fmla="*/ 11906 h 488156"/>
                <a:gd name="connsiteX51" fmla="*/ 1851150 w 2094687"/>
                <a:gd name="connsiteY51" fmla="*/ 7144 h 488156"/>
                <a:gd name="connsiteX52" fmla="*/ 1948782 w 2094687"/>
                <a:gd name="connsiteY52" fmla="*/ 30956 h 488156"/>
                <a:gd name="connsiteX53" fmla="*/ 2003550 w 2094687"/>
                <a:gd name="connsiteY53" fmla="*/ 69056 h 488156"/>
                <a:gd name="connsiteX54" fmla="*/ 2048794 w 2094687"/>
                <a:gd name="connsiteY54" fmla="*/ 119063 h 488156"/>
                <a:gd name="connsiteX55" fmla="*/ 2079750 w 2094687"/>
                <a:gd name="connsiteY55" fmla="*/ 183356 h 488156"/>
                <a:gd name="connsiteX56" fmla="*/ 2084513 w 2094687"/>
                <a:gd name="connsiteY56" fmla="*/ 359569 h 488156"/>
                <a:gd name="connsiteX57" fmla="*/ 2065463 w 2094687"/>
                <a:gd name="connsiteY57" fmla="*/ 392906 h 488156"/>
                <a:gd name="connsiteX58" fmla="*/ 2003550 w 2094687"/>
                <a:gd name="connsiteY58" fmla="*/ 447675 h 488156"/>
                <a:gd name="connsiteX59" fmla="*/ 1979738 w 2094687"/>
                <a:gd name="connsiteY59" fmla="*/ 464344 h 488156"/>
                <a:gd name="connsiteX60" fmla="*/ 1972594 w 2094687"/>
                <a:gd name="connsiteY60" fmla="*/ 471488 h 488156"/>
                <a:gd name="connsiteX61" fmla="*/ 1901157 w 2094687"/>
                <a:gd name="connsiteY61" fmla="*/ 488156 h 488156"/>
                <a:gd name="connsiteX62" fmla="*/ 1784475 w 2094687"/>
                <a:gd name="connsiteY62" fmla="*/ 469106 h 488156"/>
                <a:gd name="connsiteX63" fmla="*/ 1746375 w 2094687"/>
                <a:gd name="connsiteY63" fmla="*/ 450056 h 488156"/>
                <a:gd name="connsiteX64" fmla="*/ 1734469 w 2094687"/>
                <a:gd name="connsiteY64" fmla="*/ 440531 h 488156"/>
                <a:gd name="connsiteX65" fmla="*/ 1724944 w 2094687"/>
                <a:gd name="connsiteY65" fmla="*/ 435769 h 488156"/>
                <a:gd name="connsiteX66" fmla="*/ 1715419 w 2094687"/>
                <a:gd name="connsiteY66" fmla="*/ 428625 h 488156"/>
                <a:gd name="connsiteX67" fmla="*/ 1696369 w 2094687"/>
                <a:gd name="connsiteY67" fmla="*/ 416719 h 488156"/>
                <a:gd name="connsiteX68" fmla="*/ 1658269 w 2094687"/>
                <a:gd name="connsiteY68" fmla="*/ 385763 h 488156"/>
                <a:gd name="connsiteX69" fmla="*/ 1608263 w 2094687"/>
                <a:gd name="connsiteY69" fmla="*/ 354806 h 488156"/>
                <a:gd name="connsiteX70" fmla="*/ 1546350 w 2094687"/>
                <a:gd name="connsiteY70" fmla="*/ 316706 h 488156"/>
                <a:gd name="connsiteX71" fmla="*/ 1496344 w 2094687"/>
                <a:gd name="connsiteY71" fmla="*/ 283369 h 488156"/>
                <a:gd name="connsiteX72" fmla="*/ 1486819 w 2094687"/>
                <a:gd name="connsiteY72" fmla="*/ 273844 h 488156"/>
                <a:gd name="connsiteX73" fmla="*/ 1446338 w 2094687"/>
                <a:gd name="connsiteY73" fmla="*/ 254794 h 488156"/>
                <a:gd name="connsiteX74" fmla="*/ 1436813 w 2094687"/>
                <a:gd name="connsiteY74" fmla="*/ 247650 h 488156"/>
                <a:gd name="connsiteX75" fmla="*/ 1403475 w 2094687"/>
                <a:gd name="connsiteY75" fmla="*/ 245269 h 488156"/>
                <a:gd name="connsiteX76" fmla="*/ 1384425 w 2094687"/>
                <a:gd name="connsiteY76" fmla="*/ 250031 h 488156"/>
                <a:gd name="connsiteX77" fmla="*/ 1367757 w 2094687"/>
                <a:gd name="connsiteY77" fmla="*/ 261938 h 488156"/>
                <a:gd name="connsiteX78" fmla="*/ 1346325 w 2094687"/>
                <a:gd name="connsiteY78" fmla="*/ 278606 h 488156"/>
                <a:gd name="connsiteX79" fmla="*/ 1336800 w 2094687"/>
                <a:gd name="connsiteY79" fmla="*/ 297656 h 488156"/>
                <a:gd name="connsiteX80" fmla="*/ 1322513 w 2094687"/>
                <a:gd name="connsiteY80" fmla="*/ 323850 h 488156"/>
                <a:gd name="connsiteX81" fmla="*/ 1308225 w 2094687"/>
                <a:gd name="connsiteY81" fmla="*/ 354806 h 488156"/>
                <a:gd name="connsiteX82" fmla="*/ 1301082 w 2094687"/>
                <a:gd name="connsiteY82" fmla="*/ 366713 h 488156"/>
                <a:gd name="connsiteX83" fmla="*/ 1274888 w 2094687"/>
                <a:gd name="connsiteY83" fmla="*/ 397669 h 488156"/>
                <a:gd name="connsiteX84" fmla="*/ 1246313 w 2094687"/>
                <a:gd name="connsiteY84" fmla="*/ 414338 h 488156"/>
                <a:gd name="connsiteX85" fmla="*/ 1215357 w 2094687"/>
                <a:gd name="connsiteY85" fmla="*/ 423863 h 488156"/>
                <a:gd name="connsiteX86" fmla="*/ 1177257 w 2094687"/>
                <a:gd name="connsiteY86" fmla="*/ 435769 h 488156"/>
                <a:gd name="connsiteX87" fmla="*/ 1079625 w 2094687"/>
                <a:gd name="connsiteY87" fmla="*/ 442913 h 488156"/>
                <a:gd name="connsiteX88" fmla="*/ 1060575 w 2094687"/>
                <a:gd name="connsiteY88" fmla="*/ 447675 h 488156"/>
                <a:gd name="connsiteX89" fmla="*/ 1012950 w 2094687"/>
                <a:gd name="connsiteY89" fmla="*/ 438150 h 488156"/>
                <a:gd name="connsiteX90" fmla="*/ 981994 w 2094687"/>
                <a:gd name="connsiteY90" fmla="*/ 419100 h 488156"/>
                <a:gd name="connsiteX91" fmla="*/ 972469 w 2094687"/>
                <a:gd name="connsiteY91" fmla="*/ 411956 h 488156"/>
                <a:gd name="connsiteX92" fmla="*/ 951038 w 2094687"/>
                <a:gd name="connsiteY92" fmla="*/ 381000 h 488156"/>
                <a:gd name="connsiteX93" fmla="*/ 924844 w 2094687"/>
                <a:gd name="connsiteY93" fmla="*/ 347663 h 488156"/>
                <a:gd name="connsiteX94" fmla="*/ 920082 w 2094687"/>
                <a:gd name="connsiteY94" fmla="*/ 335756 h 488156"/>
                <a:gd name="connsiteX95" fmla="*/ 865313 w 2094687"/>
                <a:gd name="connsiteY95" fmla="*/ 273844 h 488156"/>
                <a:gd name="connsiteX96" fmla="*/ 853407 w 2094687"/>
                <a:gd name="connsiteY96" fmla="*/ 261938 h 488156"/>
                <a:gd name="connsiteX97" fmla="*/ 843882 w 2094687"/>
                <a:gd name="connsiteY97" fmla="*/ 254794 h 488156"/>
                <a:gd name="connsiteX98" fmla="*/ 827213 w 2094687"/>
                <a:gd name="connsiteY98" fmla="*/ 245269 h 488156"/>
                <a:gd name="connsiteX99" fmla="*/ 793875 w 2094687"/>
                <a:gd name="connsiteY99" fmla="*/ 216694 h 488156"/>
                <a:gd name="connsiteX100" fmla="*/ 741488 w 2094687"/>
                <a:gd name="connsiteY100" fmla="*/ 188119 h 488156"/>
                <a:gd name="connsiteX101" fmla="*/ 722438 w 2094687"/>
                <a:gd name="connsiteY101" fmla="*/ 183356 h 488156"/>
                <a:gd name="connsiteX102" fmla="*/ 639094 w 2094687"/>
                <a:gd name="connsiteY102" fmla="*/ 185738 h 488156"/>
                <a:gd name="connsiteX103" fmla="*/ 624807 w 2094687"/>
                <a:gd name="connsiteY103" fmla="*/ 192881 h 488156"/>
                <a:gd name="connsiteX104" fmla="*/ 603375 w 2094687"/>
                <a:gd name="connsiteY104" fmla="*/ 202406 h 488156"/>
                <a:gd name="connsiteX105" fmla="*/ 565275 w 2094687"/>
                <a:gd name="connsiteY105" fmla="*/ 228600 h 488156"/>
                <a:gd name="connsiteX106" fmla="*/ 550988 w 2094687"/>
                <a:gd name="connsiteY106" fmla="*/ 242888 h 488156"/>
                <a:gd name="connsiteX107" fmla="*/ 529557 w 2094687"/>
                <a:gd name="connsiteY107" fmla="*/ 278606 h 488156"/>
                <a:gd name="connsiteX108" fmla="*/ 520032 w 2094687"/>
                <a:gd name="connsiteY108" fmla="*/ 290513 h 488156"/>
                <a:gd name="connsiteX109" fmla="*/ 517650 w 2094687"/>
                <a:gd name="connsiteY109" fmla="*/ 300038 h 488156"/>
                <a:gd name="connsiteX110" fmla="*/ 486694 w 2094687"/>
                <a:gd name="connsiteY110" fmla="*/ 352425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094687" h="488156">
                  <a:moveTo>
                    <a:pt x="486694" y="352425"/>
                  </a:moveTo>
                  <a:cubicBezTo>
                    <a:pt x="479154" y="363140"/>
                    <a:pt x="478086" y="361846"/>
                    <a:pt x="472407" y="364331"/>
                  </a:cubicBezTo>
                  <a:cubicBezTo>
                    <a:pt x="464991" y="367576"/>
                    <a:pt x="456419" y="367023"/>
                    <a:pt x="448594" y="369094"/>
                  </a:cubicBezTo>
                  <a:cubicBezTo>
                    <a:pt x="429411" y="374172"/>
                    <a:pt x="409193" y="376889"/>
                    <a:pt x="391444" y="385763"/>
                  </a:cubicBezTo>
                  <a:cubicBezTo>
                    <a:pt x="318034" y="422467"/>
                    <a:pt x="394633" y="386362"/>
                    <a:pt x="346200" y="404813"/>
                  </a:cubicBezTo>
                  <a:cubicBezTo>
                    <a:pt x="334902" y="409117"/>
                    <a:pt x="324249" y="415034"/>
                    <a:pt x="312863" y="419100"/>
                  </a:cubicBezTo>
                  <a:cubicBezTo>
                    <a:pt x="292554" y="426353"/>
                    <a:pt x="284932" y="427544"/>
                    <a:pt x="267619" y="431006"/>
                  </a:cubicBezTo>
                  <a:lnTo>
                    <a:pt x="127125" y="428625"/>
                  </a:lnTo>
                  <a:cubicBezTo>
                    <a:pt x="118362" y="428375"/>
                    <a:pt x="109181" y="429214"/>
                    <a:pt x="100932" y="426244"/>
                  </a:cubicBezTo>
                  <a:cubicBezTo>
                    <a:pt x="88890" y="421909"/>
                    <a:pt x="76097" y="416760"/>
                    <a:pt x="67594" y="407194"/>
                  </a:cubicBezTo>
                  <a:lnTo>
                    <a:pt x="29494" y="364331"/>
                  </a:lnTo>
                  <a:cubicBezTo>
                    <a:pt x="12462" y="318911"/>
                    <a:pt x="20716" y="338626"/>
                    <a:pt x="5682" y="304800"/>
                  </a:cubicBezTo>
                  <a:cubicBezTo>
                    <a:pt x="1276" y="254134"/>
                    <a:pt x="-4527" y="217393"/>
                    <a:pt x="5682" y="164306"/>
                  </a:cubicBezTo>
                  <a:cubicBezTo>
                    <a:pt x="12850" y="127032"/>
                    <a:pt x="39881" y="114882"/>
                    <a:pt x="62832" y="88106"/>
                  </a:cubicBezTo>
                  <a:cubicBezTo>
                    <a:pt x="67594" y="82550"/>
                    <a:pt x="71945" y="76612"/>
                    <a:pt x="77119" y="71438"/>
                  </a:cubicBezTo>
                  <a:cubicBezTo>
                    <a:pt x="82871" y="65686"/>
                    <a:pt x="97537" y="57827"/>
                    <a:pt x="103313" y="54769"/>
                  </a:cubicBezTo>
                  <a:cubicBezTo>
                    <a:pt x="141555" y="34524"/>
                    <a:pt x="113083" y="49117"/>
                    <a:pt x="141413" y="38100"/>
                  </a:cubicBezTo>
                  <a:cubicBezTo>
                    <a:pt x="151030" y="34360"/>
                    <a:pt x="159746" y="27448"/>
                    <a:pt x="169988" y="26194"/>
                  </a:cubicBezTo>
                  <a:cubicBezTo>
                    <a:pt x="199150" y="22623"/>
                    <a:pt x="228725" y="24607"/>
                    <a:pt x="258094" y="23813"/>
                  </a:cubicBezTo>
                  <a:cubicBezTo>
                    <a:pt x="295485" y="25308"/>
                    <a:pt x="302546" y="21545"/>
                    <a:pt x="327150" y="28575"/>
                  </a:cubicBezTo>
                  <a:cubicBezTo>
                    <a:pt x="347285" y="34328"/>
                    <a:pt x="360200" y="37956"/>
                    <a:pt x="379538" y="47625"/>
                  </a:cubicBezTo>
                  <a:cubicBezTo>
                    <a:pt x="392571" y="54141"/>
                    <a:pt x="405514" y="60973"/>
                    <a:pt x="417638" y="69056"/>
                  </a:cubicBezTo>
                  <a:cubicBezTo>
                    <a:pt x="422400" y="72231"/>
                    <a:pt x="426611" y="76455"/>
                    <a:pt x="431925" y="78581"/>
                  </a:cubicBezTo>
                  <a:cubicBezTo>
                    <a:pt x="463561" y="91236"/>
                    <a:pt x="491393" y="96430"/>
                    <a:pt x="524794" y="102394"/>
                  </a:cubicBezTo>
                  <a:cubicBezTo>
                    <a:pt x="531094" y="103519"/>
                    <a:pt x="537494" y="103981"/>
                    <a:pt x="543844" y="104775"/>
                  </a:cubicBezTo>
                  <a:cubicBezTo>
                    <a:pt x="585119" y="102394"/>
                    <a:pt x="626600" y="102393"/>
                    <a:pt x="667669" y="97631"/>
                  </a:cubicBezTo>
                  <a:cubicBezTo>
                    <a:pt x="700860" y="93783"/>
                    <a:pt x="699128" y="86791"/>
                    <a:pt x="722438" y="80963"/>
                  </a:cubicBezTo>
                  <a:cubicBezTo>
                    <a:pt x="742985" y="75826"/>
                    <a:pt x="763831" y="71924"/>
                    <a:pt x="784350" y="66675"/>
                  </a:cubicBezTo>
                  <a:cubicBezTo>
                    <a:pt x="797977" y="63189"/>
                    <a:pt x="811488" y="59217"/>
                    <a:pt x="824832" y="54769"/>
                  </a:cubicBezTo>
                  <a:cubicBezTo>
                    <a:pt x="828200" y="53646"/>
                    <a:pt x="830967" y="51058"/>
                    <a:pt x="834357" y="50006"/>
                  </a:cubicBezTo>
                  <a:cubicBezTo>
                    <a:pt x="854038" y="43898"/>
                    <a:pt x="874276" y="39664"/>
                    <a:pt x="893888" y="33338"/>
                  </a:cubicBezTo>
                  <a:cubicBezTo>
                    <a:pt x="898955" y="31703"/>
                    <a:pt x="903252" y="28221"/>
                    <a:pt x="908175" y="26194"/>
                  </a:cubicBezTo>
                  <a:cubicBezTo>
                    <a:pt x="916766" y="22657"/>
                    <a:pt x="925461" y="19308"/>
                    <a:pt x="934369" y="16669"/>
                  </a:cubicBezTo>
                  <a:cubicBezTo>
                    <a:pt x="967895" y="6735"/>
                    <a:pt x="980166" y="5861"/>
                    <a:pt x="1015332" y="0"/>
                  </a:cubicBezTo>
                  <a:cubicBezTo>
                    <a:pt x="1096672" y="8300"/>
                    <a:pt x="1115691" y="4628"/>
                    <a:pt x="1179638" y="23813"/>
                  </a:cubicBezTo>
                  <a:cubicBezTo>
                    <a:pt x="1187826" y="26270"/>
                    <a:pt x="1195625" y="29895"/>
                    <a:pt x="1203450" y="33338"/>
                  </a:cubicBezTo>
                  <a:cubicBezTo>
                    <a:pt x="1206767" y="34797"/>
                    <a:pt x="1246368" y="52213"/>
                    <a:pt x="1255838" y="59531"/>
                  </a:cubicBezTo>
                  <a:cubicBezTo>
                    <a:pt x="1268305" y="69165"/>
                    <a:pt x="1280416" y="79347"/>
                    <a:pt x="1291557" y="90488"/>
                  </a:cubicBezTo>
                  <a:cubicBezTo>
                    <a:pt x="1294732" y="93663"/>
                    <a:pt x="1297196" y="97763"/>
                    <a:pt x="1301082" y="100013"/>
                  </a:cubicBezTo>
                  <a:cubicBezTo>
                    <a:pt x="1313163" y="107007"/>
                    <a:pt x="1355260" y="125432"/>
                    <a:pt x="1370138" y="128588"/>
                  </a:cubicBezTo>
                  <a:cubicBezTo>
                    <a:pt x="1384973" y="131735"/>
                    <a:pt x="1400301" y="131763"/>
                    <a:pt x="1415382" y="133350"/>
                  </a:cubicBezTo>
                  <a:cubicBezTo>
                    <a:pt x="1440782" y="131763"/>
                    <a:pt x="1466582" y="133350"/>
                    <a:pt x="1491582" y="128588"/>
                  </a:cubicBezTo>
                  <a:cubicBezTo>
                    <a:pt x="1500675" y="126856"/>
                    <a:pt x="1506830" y="117813"/>
                    <a:pt x="1515394" y="114300"/>
                  </a:cubicBezTo>
                  <a:cubicBezTo>
                    <a:pt x="1537921" y="105058"/>
                    <a:pt x="1561431" y="98425"/>
                    <a:pt x="1584450" y="90488"/>
                  </a:cubicBezTo>
                  <a:cubicBezTo>
                    <a:pt x="1591162" y="88174"/>
                    <a:pt x="1597026" y="83876"/>
                    <a:pt x="1603500" y="80963"/>
                  </a:cubicBezTo>
                  <a:cubicBezTo>
                    <a:pt x="1612910" y="76728"/>
                    <a:pt x="1622944" y="73862"/>
                    <a:pt x="1632075" y="69056"/>
                  </a:cubicBezTo>
                  <a:cubicBezTo>
                    <a:pt x="1659353" y="54699"/>
                    <a:pt x="1638234" y="56685"/>
                    <a:pt x="1672557" y="45244"/>
                  </a:cubicBezTo>
                  <a:cubicBezTo>
                    <a:pt x="1680976" y="42438"/>
                    <a:pt x="1690019" y="42069"/>
                    <a:pt x="1698750" y="40481"/>
                  </a:cubicBezTo>
                  <a:cubicBezTo>
                    <a:pt x="1706688" y="36512"/>
                    <a:pt x="1714144" y="31381"/>
                    <a:pt x="1722563" y="28575"/>
                  </a:cubicBezTo>
                  <a:cubicBezTo>
                    <a:pt x="1730982" y="25769"/>
                    <a:pt x="1740110" y="25808"/>
                    <a:pt x="1748757" y="23813"/>
                  </a:cubicBezTo>
                  <a:cubicBezTo>
                    <a:pt x="1807018" y="10369"/>
                    <a:pt x="1761594" y="15718"/>
                    <a:pt x="1822575" y="11906"/>
                  </a:cubicBezTo>
                  <a:cubicBezTo>
                    <a:pt x="1832100" y="10319"/>
                    <a:pt x="1841494" y="7144"/>
                    <a:pt x="1851150" y="7144"/>
                  </a:cubicBezTo>
                  <a:cubicBezTo>
                    <a:pt x="1879876" y="7144"/>
                    <a:pt x="1926969" y="24493"/>
                    <a:pt x="1948782" y="30956"/>
                  </a:cubicBezTo>
                  <a:cubicBezTo>
                    <a:pt x="1970860" y="45006"/>
                    <a:pt x="1982986" y="51783"/>
                    <a:pt x="2003550" y="69056"/>
                  </a:cubicBezTo>
                  <a:cubicBezTo>
                    <a:pt x="2024371" y="86545"/>
                    <a:pt x="2036772" y="96285"/>
                    <a:pt x="2048794" y="119063"/>
                  </a:cubicBezTo>
                  <a:cubicBezTo>
                    <a:pt x="2059896" y="140099"/>
                    <a:pt x="2079750" y="183356"/>
                    <a:pt x="2079750" y="183356"/>
                  </a:cubicBezTo>
                  <a:cubicBezTo>
                    <a:pt x="2095611" y="259486"/>
                    <a:pt x="2101312" y="261830"/>
                    <a:pt x="2084513" y="359569"/>
                  </a:cubicBezTo>
                  <a:cubicBezTo>
                    <a:pt x="2082345" y="372183"/>
                    <a:pt x="2072970" y="382540"/>
                    <a:pt x="2065463" y="392906"/>
                  </a:cubicBezTo>
                  <a:cubicBezTo>
                    <a:pt x="2035776" y="433902"/>
                    <a:pt x="2040847" y="423351"/>
                    <a:pt x="2003550" y="447675"/>
                  </a:cubicBezTo>
                  <a:cubicBezTo>
                    <a:pt x="1995435" y="452968"/>
                    <a:pt x="1987418" y="458436"/>
                    <a:pt x="1979738" y="464344"/>
                  </a:cubicBezTo>
                  <a:cubicBezTo>
                    <a:pt x="1977069" y="466397"/>
                    <a:pt x="1975679" y="470138"/>
                    <a:pt x="1972594" y="471488"/>
                  </a:cubicBezTo>
                  <a:cubicBezTo>
                    <a:pt x="1950447" y="481177"/>
                    <a:pt x="1924468" y="484043"/>
                    <a:pt x="1901157" y="488156"/>
                  </a:cubicBezTo>
                  <a:cubicBezTo>
                    <a:pt x="1862263" y="481806"/>
                    <a:pt x="1823067" y="477090"/>
                    <a:pt x="1784475" y="469106"/>
                  </a:cubicBezTo>
                  <a:cubicBezTo>
                    <a:pt x="1777226" y="467606"/>
                    <a:pt x="1753434" y="454762"/>
                    <a:pt x="1746375" y="450056"/>
                  </a:cubicBezTo>
                  <a:cubicBezTo>
                    <a:pt x="1742146" y="447237"/>
                    <a:pt x="1738698" y="443350"/>
                    <a:pt x="1734469" y="440531"/>
                  </a:cubicBezTo>
                  <a:cubicBezTo>
                    <a:pt x="1731515" y="438562"/>
                    <a:pt x="1727954" y="437650"/>
                    <a:pt x="1724944" y="435769"/>
                  </a:cubicBezTo>
                  <a:cubicBezTo>
                    <a:pt x="1721578" y="433666"/>
                    <a:pt x="1718721" y="430826"/>
                    <a:pt x="1715419" y="428625"/>
                  </a:cubicBezTo>
                  <a:cubicBezTo>
                    <a:pt x="1709188" y="424471"/>
                    <a:pt x="1702360" y="421212"/>
                    <a:pt x="1696369" y="416719"/>
                  </a:cubicBezTo>
                  <a:cubicBezTo>
                    <a:pt x="1683278" y="406901"/>
                    <a:pt x="1671306" y="395653"/>
                    <a:pt x="1658269" y="385763"/>
                  </a:cubicBezTo>
                  <a:cubicBezTo>
                    <a:pt x="1608078" y="347686"/>
                    <a:pt x="1646118" y="377073"/>
                    <a:pt x="1608263" y="354806"/>
                  </a:cubicBezTo>
                  <a:cubicBezTo>
                    <a:pt x="1587376" y="342520"/>
                    <a:pt x="1566513" y="330148"/>
                    <a:pt x="1546350" y="316706"/>
                  </a:cubicBezTo>
                  <a:cubicBezTo>
                    <a:pt x="1529681" y="305594"/>
                    <a:pt x="1510510" y="297535"/>
                    <a:pt x="1496344" y="283369"/>
                  </a:cubicBezTo>
                  <a:cubicBezTo>
                    <a:pt x="1493169" y="280194"/>
                    <a:pt x="1490596" y="276272"/>
                    <a:pt x="1486819" y="273844"/>
                  </a:cubicBezTo>
                  <a:cubicBezTo>
                    <a:pt x="1456720" y="254495"/>
                    <a:pt x="1471763" y="268662"/>
                    <a:pt x="1446338" y="254794"/>
                  </a:cubicBezTo>
                  <a:cubicBezTo>
                    <a:pt x="1442854" y="252893"/>
                    <a:pt x="1440687" y="248511"/>
                    <a:pt x="1436813" y="247650"/>
                  </a:cubicBezTo>
                  <a:cubicBezTo>
                    <a:pt x="1425937" y="245233"/>
                    <a:pt x="1414588" y="246063"/>
                    <a:pt x="1403475" y="245269"/>
                  </a:cubicBezTo>
                  <a:cubicBezTo>
                    <a:pt x="1397125" y="246856"/>
                    <a:pt x="1390635" y="247961"/>
                    <a:pt x="1384425" y="250031"/>
                  </a:cubicBezTo>
                  <a:cubicBezTo>
                    <a:pt x="1372673" y="253948"/>
                    <a:pt x="1376665" y="254515"/>
                    <a:pt x="1367757" y="261938"/>
                  </a:cubicBezTo>
                  <a:cubicBezTo>
                    <a:pt x="1360804" y="267732"/>
                    <a:pt x="1353469" y="273050"/>
                    <a:pt x="1346325" y="278606"/>
                  </a:cubicBezTo>
                  <a:cubicBezTo>
                    <a:pt x="1316608" y="328143"/>
                    <a:pt x="1352188" y="266883"/>
                    <a:pt x="1336800" y="297656"/>
                  </a:cubicBezTo>
                  <a:cubicBezTo>
                    <a:pt x="1325152" y="320950"/>
                    <a:pt x="1330337" y="306636"/>
                    <a:pt x="1322513" y="323850"/>
                  </a:cubicBezTo>
                  <a:cubicBezTo>
                    <a:pt x="1314989" y="340403"/>
                    <a:pt x="1316560" y="339525"/>
                    <a:pt x="1308225" y="354806"/>
                  </a:cubicBezTo>
                  <a:cubicBezTo>
                    <a:pt x="1306009" y="358869"/>
                    <a:pt x="1303924" y="363060"/>
                    <a:pt x="1301082" y="366713"/>
                  </a:cubicBezTo>
                  <a:cubicBezTo>
                    <a:pt x="1292783" y="377383"/>
                    <a:pt x="1286135" y="390171"/>
                    <a:pt x="1274888" y="397669"/>
                  </a:cubicBezTo>
                  <a:cubicBezTo>
                    <a:pt x="1265376" y="404010"/>
                    <a:pt x="1257155" y="410343"/>
                    <a:pt x="1246313" y="414338"/>
                  </a:cubicBezTo>
                  <a:cubicBezTo>
                    <a:pt x="1236183" y="418070"/>
                    <a:pt x="1225668" y="420663"/>
                    <a:pt x="1215357" y="423863"/>
                  </a:cubicBezTo>
                  <a:cubicBezTo>
                    <a:pt x="1202649" y="427807"/>
                    <a:pt x="1190508" y="434564"/>
                    <a:pt x="1177257" y="435769"/>
                  </a:cubicBezTo>
                  <a:cubicBezTo>
                    <a:pt x="1109829" y="441898"/>
                    <a:pt x="1142379" y="439609"/>
                    <a:pt x="1079625" y="442913"/>
                  </a:cubicBezTo>
                  <a:cubicBezTo>
                    <a:pt x="1073275" y="444500"/>
                    <a:pt x="1067104" y="448141"/>
                    <a:pt x="1060575" y="447675"/>
                  </a:cubicBezTo>
                  <a:cubicBezTo>
                    <a:pt x="1044427" y="446521"/>
                    <a:pt x="1028457" y="442802"/>
                    <a:pt x="1012950" y="438150"/>
                  </a:cubicBezTo>
                  <a:cubicBezTo>
                    <a:pt x="986689" y="430272"/>
                    <a:pt x="995199" y="430419"/>
                    <a:pt x="981994" y="419100"/>
                  </a:cubicBezTo>
                  <a:cubicBezTo>
                    <a:pt x="978981" y="416517"/>
                    <a:pt x="974972" y="415036"/>
                    <a:pt x="972469" y="411956"/>
                  </a:cubicBezTo>
                  <a:cubicBezTo>
                    <a:pt x="964555" y="402216"/>
                    <a:pt x="959302" y="390445"/>
                    <a:pt x="951038" y="381000"/>
                  </a:cubicBezTo>
                  <a:cubicBezTo>
                    <a:pt x="940712" y="369199"/>
                    <a:pt x="932190" y="361131"/>
                    <a:pt x="924844" y="347663"/>
                  </a:cubicBezTo>
                  <a:cubicBezTo>
                    <a:pt x="922797" y="343910"/>
                    <a:pt x="922453" y="339313"/>
                    <a:pt x="920082" y="335756"/>
                  </a:cubicBezTo>
                  <a:cubicBezTo>
                    <a:pt x="900459" y="306321"/>
                    <a:pt x="890804" y="299335"/>
                    <a:pt x="865313" y="273844"/>
                  </a:cubicBezTo>
                  <a:cubicBezTo>
                    <a:pt x="861344" y="269875"/>
                    <a:pt x="857897" y="265306"/>
                    <a:pt x="853407" y="261938"/>
                  </a:cubicBezTo>
                  <a:cubicBezTo>
                    <a:pt x="850232" y="259557"/>
                    <a:pt x="847230" y="256925"/>
                    <a:pt x="843882" y="254794"/>
                  </a:cubicBezTo>
                  <a:cubicBezTo>
                    <a:pt x="838483" y="251358"/>
                    <a:pt x="832303" y="249147"/>
                    <a:pt x="827213" y="245269"/>
                  </a:cubicBezTo>
                  <a:cubicBezTo>
                    <a:pt x="815571" y="236399"/>
                    <a:pt x="806490" y="224115"/>
                    <a:pt x="793875" y="216694"/>
                  </a:cubicBezTo>
                  <a:cubicBezTo>
                    <a:pt x="781561" y="209450"/>
                    <a:pt x="759233" y="193579"/>
                    <a:pt x="741488" y="188119"/>
                  </a:cubicBezTo>
                  <a:cubicBezTo>
                    <a:pt x="735232" y="186194"/>
                    <a:pt x="728788" y="184944"/>
                    <a:pt x="722438" y="183356"/>
                  </a:cubicBezTo>
                  <a:cubicBezTo>
                    <a:pt x="694657" y="184150"/>
                    <a:pt x="666755" y="183039"/>
                    <a:pt x="639094" y="185738"/>
                  </a:cubicBezTo>
                  <a:cubicBezTo>
                    <a:pt x="633795" y="186255"/>
                    <a:pt x="629632" y="190629"/>
                    <a:pt x="624807" y="192881"/>
                  </a:cubicBezTo>
                  <a:cubicBezTo>
                    <a:pt x="617723" y="196187"/>
                    <a:pt x="610367" y="198910"/>
                    <a:pt x="603375" y="202406"/>
                  </a:cubicBezTo>
                  <a:cubicBezTo>
                    <a:pt x="592574" y="207807"/>
                    <a:pt x="571040" y="223852"/>
                    <a:pt x="565275" y="228600"/>
                  </a:cubicBezTo>
                  <a:cubicBezTo>
                    <a:pt x="560076" y="232882"/>
                    <a:pt x="555079" y="237538"/>
                    <a:pt x="550988" y="242888"/>
                  </a:cubicBezTo>
                  <a:cubicBezTo>
                    <a:pt x="486712" y="326941"/>
                    <a:pt x="554622" y="241006"/>
                    <a:pt x="529557" y="278606"/>
                  </a:cubicBezTo>
                  <a:cubicBezTo>
                    <a:pt x="526738" y="282835"/>
                    <a:pt x="523207" y="286544"/>
                    <a:pt x="520032" y="290513"/>
                  </a:cubicBezTo>
                  <a:cubicBezTo>
                    <a:pt x="519238" y="293688"/>
                    <a:pt x="518866" y="296999"/>
                    <a:pt x="517650" y="300038"/>
                  </a:cubicBezTo>
                  <a:cubicBezTo>
                    <a:pt x="512333" y="313330"/>
                    <a:pt x="494234" y="341710"/>
                    <a:pt x="486694" y="352425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6E4C1D-1580-C5ED-5820-2ED0C32DEB9E}"/>
                </a:ext>
              </a:extLst>
            </p:cNvPr>
            <p:cNvSpPr/>
            <p:nvPr/>
          </p:nvSpPr>
          <p:spPr>
            <a:xfrm>
              <a:off x="1894276" y="4148138"/>
              <a:ext cx="2006212" cy="458860"/>
            </a:xfrm>
            <a:custGeom>
              <a:avLst/>
              <a:gdLst>
                <a:gd name="connsiteX0" fmla="*/ 467924 w 2006212"/>
                <a:gd name="connsiteY0" fmla="*/ 359568 h 458860"/>
                <a:gd name="connsiteX1" fmla="*/ 460780 w 2006212"/>
                <a:gd name="connsiteY1" fmla="*/ 373856 h 458860"/>
                <a:gd name="connsiteX2" fmla="*/ 434587 w 2006212"/>
                <a:gd name="connsiteY2" fmla="*/ 395287 h 458860"/>
                <a:gd name="connsiteX3" fmla="*/ 389343 w 2006212"/>
                <a:gd name="connsiteY3" fmla="*/ 411956 h 458860"/>
                <a:gd name="connsiteX4" fmla="*/ 308380 w 2006212"/>
                <a:gd name="connsiteY4" fmla="*/ 431006 h 458860"/>
                <a:gd name="connsiteX5" fmla="*/ 236943 w 2006212"/>
                <a:gd name="connsiteY5" fmla="*/ 438150 h 458860"/>
                <a:gd name="connsiteX6" fmla="*/ 67874 w 2006212"/>
                <a:gd name="connsiteY6" fmla="*/ 426243 h 458860"/>
                <a:gd name="connsiteX7" fmla="*/ 48824 w 2006212"/>
                <a:gd name="connsiteY7" fmla="*/ 402431 h 458860"/>
                <a:gd name="connsiteX8" fmla="*/ 34537 w 2006212"/>
                <a:gd name="connsiteY8" fmla="*/ 376237 h 458860"/>
                <a:gd name="connsiteX9" fmla="*/ 10724 w 2006212"/>
                <a:gd name="connsiteY9" fmla="*/ 319087 h 458860"/>
                <a:gd name="connsiteX10" fmla="*/ 13105 w 2006212"/>
                <a:gd name="connsiteY10" fmla="*/ 140493 h 458860"/>
                <a:gd name="connsiteX11" fmla="*/ 20249 w 2006212"/>
                <a:gd name="connsiteY11" fmla="*/ 111918 h 458860"/>
                <a:gd name="connsiteX12" fmla="*/ 34537 w 2006212"/>
                <a:gd name="connsiteY12" fmla="*/ 95250 h 458860"/>
                <a:gd name="connsiteX13" fmla="*/ 58349 w 2006212"/>
                <a:gd name="connsiteY13" fmla="*/ 66675 h 458860"/>
                <a:gd name="connsiteX14" fmla="*/ 115499 w 2006212"/>
                <a:gd name="connsiteY14" fmla="*/ 30956 h 458860"/>
                <a:gd name="connsiteX15" fmla="*/ 132168 w 2006212"/>
                <a:gd name="connsiteY15" fmla="*/ 21431 h 458860"/>
                <a:gd name="connsiteX16" fmla="*/ 191699 w 2006212"/>
                <a:gd name="connsiteY16" fmla="*/ 4762 h 458860"/>
                <a:gd name="connsiteX17" fmla="*/ 222655 w 2006212"/>
                <a:gd name="connsiteY17" fmla="*/ 0 h 458860"/>
                <a:gd name="connsiteX18" fmla="*/ 284568 w 2006212"/>
                <a:gd name="connsiteY18" fmla="*/ 4762 h 458860"/>
                <a:gd name="connsiteX19" fmla="*/ 303618 w 2006212"/>
                <a:gd name="connsiteY19" fmla="*/ 14287 h 458860"/>
                <a:gd name="connsiteX20" fmla="*/ 334574 w 2006212"/>
                <a:gd name="connsiteY20" fmla="*/ 26193 h 458860"/>
                <a:gd name="connsiteX21" fmla="*/ 372674 w 2006212"/>
                <a:gd name="connsiteY21" fmla="*/ 42862 h 458860"/>
                <a:gd name="connsiteX22" fmla="*/ 441730 w 2006212"/>
                <a:gd name="connsiteY22" fmla="*/ 64293 h 458860"/>
                <a:gd name="connsiteX23" fmla="*/ 467924 w 2006212"/>
                <a:gd name="connsiteY23" fmla="*/ 73818 h 458860"/>
                <a:gd name="connsiteX24" fmla="*/ 503643 w 2006212"/>
                <a:gd name="connsiteY24" fmla="*/ 90487 h 458860"/>
                <a:gd name="connsiteX25" fmla="*/ 567937 w 2006212"/>
                <a:gd name="connsiteY25" fmla="*/ 102393 h 458860"/>
                <a:gd name="connsiteX26" fmla="*/ 648899 w 2006212"/>
                <a:gd name="connsiteY26" fmla="*/ 97631 h 458860"/>
                <a:gd name="connsiteX27" fmla="*/ 679855 w 2006212"/>
                <a:gd name="connsiteY27" fmla="*/ 85725 h 458860"/>
                <a:gd name="connsiteX28" fmla="*/ 691762 w 2006212"/>
                <a:gd name="connsiteY28" fmla="*/ 83343 h 458860"/>
                <a:gd name="connsiteX29" fmla="*/ 717955 w 2006212"/>
                <a:gd name="connsiteY29" fmla="*/ 69056 h 458860"/>
                <a:gd name="connsiteX30" fmla="*/ 765580 w 2006212"/>
                <a:gd name="connsiteY30" fmla="*/ 50006 h 458860"/>
                <a:gd name="connsiteX31" fmla="*/ 813205 w 2006212"/>
                <a:gd name="connsiteY31" fmla="*/ 21431 h 458860"/>
                <a:gd name="connsiteX32" fmla="*/ 870355 w 2006212"/>
                <a:gd name="connsiteY32" fmla="*/ 9525 h 458860"/>
                <a:gd name="connsiteX33" fmla="*/ 915599 w 2006212"/>
                <a:gd name="connsiteY33" fmla="*/ 7143 h 458860"/>
                <a:gd name="connsiteX34" fmla="*/ 1098955 w 2006212"/>
                <a:gd name="connsiteY34" fmla="*/ 19050 h 458860"/>
                <a:gd name="connsiteX35" fmla="*/ 1156105 w 2006212"/>
                <a:gd name="connsiteY35" fmla="*/ 45243 h 458860"/>
                <a:gd name="connsiteX36" fmla="*/ 1198968 w 2006212"/>
                <a:gd name="connsiteY36" fmla="*/ 78581 h 458860"/>
                <a:gd name="connsiteX37" fmla="*/ 1210874 w 2006212"/>
                <a:gd name="connsiteY37" fmla="*/ 90487 h 458860"/>
                <a:gd name="connsiteX38" fmla="*/ 1279930 w 2006212"/>
                <a:gd name="connsiteY38" fmla="*/ 121443 h 458860"/>
                <a:gd name="connsiteX39" fmla="*/ 1289455 w 2006212"/>
                <a:gd name="connsiteY39" fmla="*/ 126206 h 458860"/>
                <a:gd name="connsiteX40" fmla="*/ 1303743 w 2006212"/>
                <a:gd name="connsiteY40" fmla="*/ 128587 h 458860"/>
                <a:gd name="connsiteX41" fmla="*/ 1377562 w 2006212"/>
                <a:gd name="connsiteY41" fmla="*/ 147637 h 458860"/>
                <a:gd name="connsiteX42" fmla="*/ 1410899 w 2006212"/>
                <a:gd name="connsiteY42" fmla="*/ 145256 h 458860"/>
                <a:gd name="connsiteX43" fmla="*/ 1420424 w 2006212"/>
                <a:gd name="connsiteY43" fmla="*/ 138112 h 458860"/>
                <a:gd name="connsiteX44" fmla="*/ 1446618 w 2006212"/>
                <a:gd name="connsiteY44" fmla="*/ 123825 h 458860"/>
                <a:gd name="connsiteX45" fmla="*/ 1494243 w 2006212"/>
                <a:gd name="connsiteY45" fmla="*/ 88106 h 458860"/>
                <a:gd name="connsiteX46" fmla="*/ 1513293 w 2006212"/>
                <a:gd name="connsiteY46" fmla="*/ 78581 h 458860"/>
                <a:gd name="connsiteX47" fmla="*/ 1520437 w 2006212"/>
                <a:gd name="connsiteY47" fmla="*/ 73818 h 458860"/>
                <a:gd name="connsiteX48" fmla="*/ 1546630 w 2006212"/>
                <a:gd name="connsiteY48" fmla="*/ 59531 h 458860"/>
                <a:gd name="connsiteX49" fmla="*/ 1558537 w 2006212"/>
                <a:gd name="connsiteY49" fmla="*/ 54768 h 458860"/>
                <a:gd name="connsiteX50" fmla="*/ 1603780 w 2006212"/>
                <a:gd name="connsiteY50" fmla="*/ 40481 h 458860"/>
                <a:gd name="connsiteX51" fmla="*/ 1653787 w 2006212"/>
                <a:gd name="connsiteY51" fmla="*/ 28575 h 458860"/>
                <a:gd name="connsiteX52" fmla="*/ 1746655 w 2006212"/>
                <a:gd name="connsiteY52" fmla="*/ 9525 h 458860"/>
                <a:gd name="connsiteX53" fmla="*/ 1808568 w 2006212"/>
                <a:gd name="connsiteY53" fmla="*/ 16668 h 458860"/>
                <a:gd name="connsiteX54" fmla="*/ 1899055 w 2006212"/>
                <a:gd name="connsiteY54" fmla="*/ 45243 h 458860"/>
                <a:gd name="connsiteX55" fmla="*/ 1944299 w 2006212"/>
                <a:gd name="connsiteY55" fmla="*/ 90487 h 458860"/>
                <a:gd name="connsiteX56" fmla="*/ 1956205 w 2006212"/>
                <a:gd name="connsiteY56" fmla="*/ 111918 h 458860"/>
                <a:gd name="connsiteX57" fmla="*/ 1994305 w 2006212"/>
                <a:gd name="connsiteY57" fmla="*/ 169068 h 458860"/>
                <a:gd name="connsiteX58" fmla="*/ 1999068 w 2006212"/>
                <a:gd name="connsiteY58" fmla="*/ 195262 h 458860"/>
                <a:gd name="connsiteX59" fmla="*/ 2006212 w 2006212"/>
                <a:gd name="connsiteY59" fmla="*/ 269081 h 458860"/>
                <a:gd name="connsiteX60" fmla="*/ 1996687 w 2006212"/>
                <a:gd name="connsiteY60" fmla="*/ 338137 h 458860"/>
                <a:gd name="connsiteX61" fmla="*/ 1963349 w 2006212"/>
                <a:gd name="connsiteY61" fmla="*/ 376237 h 458860"/>
                <a:gd name="connsiteX62" fmla="*/ 1941918 w 2006212"/>
                <a:gd name="connsiteY62" fmla="*/ 400050 h 458860"/>
                <a:gd name="connsiteX63" fmla="*/ 1930012 w 2006212"/>
                <a:gd name="connsiteY63" fmla="*/ 409575 h 458860"/>
                <a:gd name="connsiteX64" fmla="*/ 1880005 w 2006212"/>
                <a:gd name="connsiteY64" fmla="*/ 440531 h 458860"/>
                <a:gd name="connsiteX65" fmla="*/ 1822855 w 2006212"/>
                <a:gd name="connsiteY65" fmla="*/ 450056 h 458860"/>
                <a:gd name="connsiteX66" fmla="*/ 1796662 w 2006212"/>
                <a:gd name="connsiteY66" fmla="*/ 452437 h 458860"/>
                <a:gd name="connsiteX67" fmla="*/ 1682362 w 2006212"/>
                <a:gd name="connsiteY67" fmla="*/ 452437 h 458860"/>
                <a:gd name="connsiteX68" fmla="*/ 1663312 w 2006212"/>
                <a:gd name="connsiteY68" fmla="*/ 440531 h 458860"/>
                <a:gd name="connsiteX69" fmla="*/ 1608543 w 2006212"/>
                <a:gd name="connsiteY69" fmla="*/ 378618 h 458860"/>
                <a:gd name="connsiteX70" fmla="*/ 1589493 w 2006212"/>
                <a:gd name="connsiteY70" fmla="*/ 357187 h 458860"/>
                <a:gd name="connsiteX71" fmla="*/ 1579968 w 2006212"/>
                <a:gd name="connsiteY71" fmla="*/ 345281 h 458860"/>
                <a:gd name="connsiteX72" fmla="*/ 1544249 w 2006212"/>
                <a:gd name="connsiteY72" fmla="*/ 316706 h 458860"/>
                <a:gd name="connsiteX73" fmla="*/ 1525199 w 2006212"/>
                <a:gd name="connsiteY73" fmla="*/ 300037 h 458860"/>
                <a:gd name="connsiteX74" fmla="*/ 1456143 w 2006212"/>
                <a:gd name="connsiteY74" fmla="*/ 261937 h 458860"/>
                <a:gd name="connsiteX75" fmla="*/ 1356130 w 2006212"/>
                <a:gd name="connsiteY75" fmla="*/ 242887 h 458860"/>
                <a:gd name="connsiteX76" fmla="*/ 1303743 w 2006212"/>
                <a:gd name="connsiteY76" fmla="*/ 233362 h 458860"/>
                <a:gd name="connsiteX77" fmla="*/ 1215637 w 2006212"/>
                <a:gd name="connsiteY77" fmla="*/ 223837 h 458860"/>
                <a:gd name="connsiteX78" fmla="*/ 1203730 w 2006212"/>
                <a:gd name="connsiteY78" fmla="*/ 226218 h 458860"/>
                <a:gd name="connsiteX79" fmla="*/ 1172774 w 2006212"/>
                <a:gd name="connsiteY79" fmla="*/ 276225 h 458860"/>
                <a:gd name="connsiteX80" fmla="*/ 1156105 w 2006212"/>
                <a:gd name="connsiteY80" fmla="*/ 338137 h 458860"/>
                <a:gd name="connsiteX81" fmla="*/ 1144199 w 2006212"/>
                <a:gd name="connsiteY81" fmla="*/ 364331 h 458860"/>
                <a:gd name="connsiteX82" fmla="*/ 1091812 w 2006212"/>
                <a:gd name="connsiteY82" fmla="*/ 402431 h 458860"/>
                <a:gd name="connsiteX83" fmla="*/ 1015612 w 2006212"/>
                <a:gd name="connsiteY83" fmla="*/ 421481 h 458860"/>
                <a:gd name="connsiteX84" fmla="*/ 887024 w 2006212"/>
                <a:gd name="connsiteY84" fmla="*/ 409575 h 458860"/>
                <a:gd name="connsiteX85" fmla="*/ 853687 w 2006212"/>
                <a:gd name="connsiteY85" fmla="*/ 381000 h 458860"/>
                <a:gd name="connsiteX86" fmla="*/ 837018 w 2006212"/>
                <a:gd name="connsiteY86" fmla="*/ 359568 h 458860"/>
                <a:gd name="connsiteX87" fmla="*/ 820349 w 2006212"/>
                <a:gd name="connsiteY87" fmla="*/ 328612 h 458860"/>
                <a:gd name="connsiteX88" fmla="*/ 810824 w 2006212"/>
                <a:gd name="connsiteY88" fmla="*/ 314325 h 458860"/>
                <a:gd name="connsiteX89" fmla="*/ 777487 w 2006212"/>
                <a:gd name="connsiteY89" fmla="*/ 254793 h 458860"/>
                <a:gd name="connsiteX90" fmla="*/ 760818 w 2006212"/>
                <a:gd name="connsiteY90" fmla="*/ 240506 h 458860"/>
                <a:gd name="connsiteX91" fmla="*/ 753674 w 2006212"/>
                <a:gd name="connsiteY91" fmla="*/ 235743 h 458860"/>
                <a:gd name="connsiteX92" fmla="*/ 725099 w 2006212"/>
                <a:gd name="connsiteY92" fmla="*/ 226218 h 458860"/>
                <a:gd name="connsiteX93" fmla="*/ 639374 w 2006212"/>
                <a:gd name="connsiteY93" fmla="*/ 230981 h 458860"/>
                <a:gd name="connsiteX94" fmla="*/ 608418 w 2006212"/>
                <a:gd name="connsiteY94" fmla="*/ 245268 h 458860"/>
                <a:gd name="connsiteX95" fmla="*/ 591749 w 2006212"/>
                <a:gd name="connsiteY95" fmla="*/ 250031 h 458860"/>
                <a:gd name="connsiteX96" fmla="*/ 572699 w 2006212"/>
                <a:gd name="connsiteY96" fmla="*/ 257175 h 458860"/>
                <a:gd name="connsiteX97" fmla="*/ 560793 w 2006212"/>
                <a:gd name="connsiteY97" fmla="*/ 276225 h 458860"/>
                <a:gd name="connsiteX98" fmla="*/ 558412 w 2006212"/>
                <a:gd name="connsiteY98" fmla="*/ 283368 h 458860"/>
                <a:gd name="connsiteX99" fmla="*/ 544124 w 2006212"/>
                <a:gd name="connsiteY99" fmla="*/ 300037 h 458860"/>
                <a:gd name="connsiteX100" fmla="*/ 539362 w 2006212"/>
                <a:gd name="connsiteY100" fmla="*/ 307181 h 458860"/>
                <a:gd name="connsiteX101" fmla="*/ 513168 w 2006212"/>
                <a:gd name="connsiteY101" fmla="*/ 335756 h 458860"/>
                <a:gd name="connsiteX102" fmla="*/ 486974 w 2006212"/>
                <a:gd name="connsiteY102" fmla="*/ 347662 h 458860"/>
                <a:gd name="connsiteX103" fmla="*/ 467924 w 2006212"/>
                <a:gd name="connsiteY103" fmla="*/ 359568 h 45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06212" h="458860">
                  <a:moveTo>
                    <a:pt x="467924" y="359568"/>
                  </a:moveTo>
                  <a:cubicBezTo>
                    <a:pt x="463558" y="363934"/>
                    <a:pt x="464413" y="369963"/>
                    <a:pt x="460780" y="373856"/>
                  </a:cubicBezTo>
                  <a:cubicBezTo>
                    <a:pt x="453083" y="382103"/>
                    <a:pt x="444358" y="389650"/>
                    <a:pt x="434587" y="395287"/>
                  </a:cubicBezTo>
                  <a:cubicBezTo>
                    <a:pt x="401411" y="414427"/>
                    <a:pt x="409884" y="405537"/>
                    <a:pt x="389343" y="411956"/>
                  </a:cubicBezTo>
                  <a:cubicBezTo>
                    <a:pt x="347956" y="424889"/>
                    <a:pt x="363530" y="423582"/>
                    <a:pt x="308380" y="431006"/>
                  </a:cubicBezTo>
                  <a:cubicBezTo>
                    <a:pt x="284663" y="434199"/>
                    <a:pt x="260755" y="435769"/>
                    <a:pt x="236943" y="438150"/>
                  </a:cubicBezTo>
                  <a:cubicBezTo>
                    <a:pt x="180587" y="434181"/>
                    <a:pt x="123378" y="436782"/>
                    <a:pt x="67874" y="426243"/>
                  </a:cubicBezTo>
                  <a:cubicBezTo>
                    <a:pt x="57888" y="424347"/>
                    <a:pt x="54462" y="410889"/>
                    <a:pt x="48824" y="402431"/>
                  </a:cubicBezTo>
                  <a:cubicBezTo>
                    <a:pt x="43307" y="394156"/>
                    <a:pt x="38852" y="385198"/>
                    <a:pt x="34537" y="376237"/>
                  </a:cubicBezTo>
                  <a:cubicBezTo>
                    <a:pt x="22013" y="350225"/>
                    <a:pt x="19378" y="342163"/>
                    <a:pt x="10724" y="319087"/>
                  </a:cubicBezTo>
                  <a:cubicBezTo>
                    <a:pt x="-4839" y="229602"/>
                    <a:pt x="-2962" y="269033"/>
                    <a:pt x="13105" y="140493"/>
                  </a:cubicBezTo>
                  <a:cubicBezTo>
                    <a:pt x="14323" y="130751"/>
                    <a:pt x="16046" y="120791"/>
                    <a:pt x="20249" y="111918"/>
                  </a:cubicBezTo>
                  <a:cubicBezTo>
                    <a:pt x="23382" y="105305"/>
                    <a:pt x="30016" y="101004"/>
                    <a:pt x="34537" y="95250"/>
                  </a:cubicBezTo>
                  <a:cubicBezTo>
                    <a:pt x="42182" y="85520"/>
                    <a:pt x="47799" y="73951"/>
                    <a:pt x="58349" y="66675"/>
                  </a:cubicBezTo>
                  <a:cubicBezTo>
                    <a:pt x="76842" y="53921"/>
                    <a:pt x="96346" y="42695"/>
                    <a:pt x="115499" y="30956"/>
                  </a:cubicBezTo>
                  <a:cubicBezTo>
                    <a:pt x="120955" y="27612"/>
                    <a:pt x="126038" y="23270"/>
                    <a:pt x="132168" y="21431"/>
                  </a:cubicBezTo>
                  <a:cubicBezTo>
                    <a:pt x="149816" y="16136"/>
                    <a:pt x="174690" y="8407"/>
                    <a:pt x="191699" y="4762"/>
                  </a:cubicBezTo>
                  <a:cubicBezTo>
                    <a:pt x="201907" y="2575"/>
                    <a:pt x="212336" y="1587"/>
                    <a:pt x="222655" y="0"/>
                  </a:cubicBezTo>
                  <a:cubicBezTo>
                    <a:pt x="243293" y="1587"/>
                    <a:pt x="264184" y="1165"/>
                    <a:pt x="284568" y="4762"/>
                  </a:cubicBezTo>
                  <a:cubicBezTo>
                    <a:pt x="291559" y="5996"/>
                    <a:pt x="297093" y="11490"/>
                    <a:pt x="303618" y="14287"/>
                  </a:cubicBezTo>
                  <a:cubicBezTo>
                    <a:pt x="313780" y="18642"/>
                    <a:pt x="324358" y="21966"/>
                    <a:pt x="334574" y="26193"/>
                  </a:cubicBezTo>
                  <a:cubicBezTo>
                    <a:pt x="347383" y="31493"/>
                    <a:pt x="359613" y="38218"/>
                    <a:pt x="372674" y="42862"/>
                  </a:cubicBezTo>
                  <a:cubicBezTo>
                    <a:pt x="395383" y="50936"/>
                    <a:pt x="418808" y="56844"/>
                    <a:pt x="441730" y="64293"/>
                  </a:cubicBezTo>
                  <a:cubicBezTo>
                    <a:pt x="450566" y="67165"/>
                    <a:pt x="459368" y="70198"/>
                    <a:pt x="467924" y="73818"/>
                  </a:cubicBezTo>
                  <a:cubicBezTo>
                    <a:pt x="480025" y="78937"/>
                    <a:pt x="491010" y="86877"/>
                    <a:pt x="503643" y="90487"/>
                  </a:cubicBezTo>
                  <a:cubicBezTo>
                    <a:pt x="524600" y="96475"/>
                    <a:pt x="567937" y="102393"/>
                    <a:pt x="567937" y="102393"/>
                  </a:cubicBezTo>
                  <a:cubicBezTo>
                    <a:pt x="594924" y="100806"/>
                    <a:pt x="622160" y="101613"/>
                    <a:pt x="648899" y="97631"/>
                  </a:cubicBezTo>
                  <a:cubicBezTo>
                    <a:pt x="659834" y="96002"/>
                    <a:pt x="669367" y="89221"/>
                    <a:pt x="679855" y="85725"/>
                  </a:cubicBezTo>
                  <a:cubicBezTo>
                    <a:pt x="683695" y="84445"/>
                    <a:pt x="687793" y="84137"/>
                    <a:pt x="691762" y="83343"/>
                  </a:cubicBezTo>
                  <a:cubicBezTo>
                    <a:pt x="700493" y="78581"/>
                    <a:pt x="708814" y="72974"/>
                    <a:pt x="717955" y="69056"/>
                  </a:cubicBezTo>
                  <a:cubicBezTo>
                    <a:pt x="761412" y="50432"/>
                    <a:pt x="722422" y="75181"/>
                    <a:pt x="765580" y="50006"/>
                  </a:cubicBezTo>
                  <a:cubicBezTo>
                    <a:pt x="767209" y="49056"/>
                    <a:pt x="801688" y="25068"/>
                    <a:pt x="813205" y="21431"/>
                  </a:cubicBezTo>
                  <a:cubicBezTo>
                    <a:pt x="820642" y="19082"/>
                    <a:pt x="860697" y="10491"/>
                    <a:pt x="870355" y="9525"/>
                  </a:cubicBezTo>
                  <a:cubicBezTo>
                    <a:pt x="885382" y="8022"/>
                    <a:pt x="900518" y="7937"/>
                    <a:pt x="915599" y="7143"/>
                  </a:cubicBezTo>
                  <a:cubicBezTo>
                    <a:pt x="976718" y="11112"/>
                    <a:pt x="1038181" y="11453"/>
                    <a:pt x="1098955" y="19050"/>
                  </a:cubicBezTo>
                  <a:cubicBezTo>
                    <a:pt x="1138098" y="23943"/>
                    <a:pt x="1135086" y="29957"/>
                    <a:pt x="1156105" y="45243"/>
                  </a:cubicBezTo>
                  <a:cubicBezTo>
                    <a:pt x="1185516" y="66633"/>
                    <a:pt x="1155584" y="40300"/>
                    <a:pt x="1198968" y="78581"/>
                  </a:cubicBezTo>
                  <a:cubicBezTo>
                    <a:pt x="1203176" y="82294"/>
                    <a:pt x="1205914" y="87861"/>
                    <a:pt x="1210874" y="90487"/>
                  </a:cubicBezTo>
                  <a:cubicBezTo>
                    <a:pt x="1233168" y="102290"/>
                    <a:pt x="1257368" y="110161"/>
                    <a:pt x="1279930" y="121443"/>
                  </a:cubicBezTo>
                  <a:cubicBezTo>
                    <a:pt x="1283105" y="123031"/>
                    <a:pt x="1286055" y="125186"/>
                    <a:pt x="1289455" y="126206"/>
                  </a:cubicBezTo>
                  <a:cubicBezTo>
                    <a:pt x="1294080" y="127593"/>
                    <a:pt x="1299059" y="127416"/>
                    <a:pt x="1303743" y="128587"/>
                  </a:cubicBezTo>
                  <a:cubicBezTo>
                    <a:pt x="1394870" y="151369"/>
                    <a:pt x="1339905" y="140107"/>
                    <a:pt x="1377562" y="147637"/>
                  </a:cubicBezTo>
                  <a:cubicBezTo>
                    <a:pt x="1388674" y="146843"/>
                    <a:pt x="1400024" y="147673"/>
                    <a:pt x="1410899" y="145256"/>
                  </a:cubicBezTo>
                  <a:cubicBezTo>
                    <a:pt x="1414773" y="144395"/>
                    <a:pt x="1417021" y="140154"/>
                    <a:pt x="1420424" y="138112"/>
                  </a:cubicBezTo>
                  <a:cubicBezTo>
                    <a:pt x="1428952" y="132995"/>
                    <a:pt x="1438422" y="129460"/>
                    <a:pt x="1446618" y="123825"/>
                  </a:cubicBezTo>
                  <a:cubicBezTo>
                    <a:pt x="1491276" y="93122"/>
                    <a:pt x="1396149" y="137153"/>
                    <a:pt x="1494243" y="88106"/>
                  </a:cubicBezTo>
                  <a:cubicBezTo>
                    <a:pt x="1500593" y="84931"/>
                    <a:pt x="1507060" y="81981"/>
                    <a:pt x="1513293" y="78581"/>
                  </a:cubicBezTo>
                  <a:cubicBezTo>
                    <a:pt x="1515806" y="77210"/>
                    <a:pt x="1517952" y="75238"/>
                    <a:pt x="1520437" y="73818"/>
                  </a:cubicBezTo>
                  <a:cubicBezTo>
                    <a:pt x="1529072" y="68884"/>
                    <a:pt x="1537735" y="63979"/>
                    <a:pt x="1546630" y="59531"/>
                  </a:cubicBezTo>
                  <a:cubicBezTo>
                    <a:pt x="1550453" y="57619"/>
                    <a:pt x="1554482" y="56120"/>
                    <a:pt x="1558537" y="54768"/>
                  </a:cubicBezTo>
                  <a:cubicBezTo>
                    <a:pt x="1573540" y="49767"/>
                    <a:pt x="1588531" y="44674"/>
                    <a:pt x="1603780" y="40481"/>
                  </a:cubicBezTo>
                  <a:cubicBezTo>
                    <a:pt x="1620302" y="35938"/>
                    <a:pt x="1637041" y="32203"/>
                    <a:pt x="1653787" y="28575"/>
                  </a:cubicBezTo>
                  <a:cubicBezTo>
                    <a:pt x="1684671" y="21884"/>
                    <a:pt x="1746655" y="9525"/>
                    <a:pt x="1746655" y="9525"/>
                  </a:cubicBezTo>
                  <a:cubicBezTo>
                    <a:pt x="1776009" y="11482"/>
                    <a:pt x="1781953" y="10526"/>
                    <a:pt x="1808568" y="16668"/>
                  </a:cubicBezTo>
                  <a:cubicBezTo>
                    <a:pt x="1830170" y="21653"/>
                    <a:pt x="1875547" y="28451"/>
                    <a:pt x="1899055" y="45243"/>
                  </a:cubicBezTo>
                  <a:cubicBezTo>
                    <a:pt x="1909796" y="52915"/>
                    <a:pt x="1935655" y="78518"/>
                    <a:pt x="1944299" y="90487"/>
                  </a:cubicBezTo>
                  <a:cubicBezTo>
                    <a:pt x="1949084" y="97112"/>
                    <a:pt x="1951672" y="105118"/>
                    <a:pt x="1956205" y="111918"/>
                  </a:cubicBezTo>
                  <a:cubicBezTo>
                    <a:pt x="1998141" y="174821"/>
                    <a:pt x="1976906" y="134267"/>
                    <a:pt x="1994305" y="169068"/>
                  </a:cubicBezTo>
                  <a:cubicBezTo>
                    <a:pt x="1995893" y="177799"/>
                    <a:pt x="1997684" y="186496"/>
                    <a:pt x="1999068" y="195262"/>
                  </a:cubicBezTo>
                  <a:cubicBezTo>
                    <a:pt x="2002219" y="215220"/>
                    <a:pt x="2005197" y="257408"/>
                    <a:pt x="2006212" y="269081"/>
                  </a:cubicBezTo>
                  <a:cubicBezTo>
                    <a:pt x="2003037" y="292100"/>
                    <a:pt x="2005317" y="316562"/>
                    <a:pt x="1996687" y="338137"/>
                  </a:cubicBezTo>
                  <a:cubicBezTo>
                    <a:pt x="1990420" y="353805"/>
                    <a:pt x="1972709" y="362195"/>
                    <a:pt x="1963349" y="376237"/>
                  </a:cubicBezTo>
                  <a:cubicBezTo>
                    <a:pt x="1955201" y="388461"/>
                    <a:pt x="1957941" y="385362"/>
                    <a:pt x="1941918" y="400050"/>
                  </a:cubicBezTo>
                  <a:cubicBezTo>
                    <a:pt x="1938171" y="403484"/>
                    <a:pt x="1934266" y="406794"/>
                    <a:pt x="1930012" y="409575"/>
                  </a:cubicBezTo>
                  <a:cubicBezTo>
                    <a:pt x="1913604" y="420303"/>
                    <a:pt x="1899229" y="436687"/>
                    <a:pt x="1880005" y="440531"/>
                  </a:cubicBezTo>
                  <a:cubicBezTo>
                    <a:pt x="1857938" y="444944"/>
                    <a:pt x="1853947" y="445910"/>
                    <a:pt x="1822855" y="450056"/>
                  </a:cubicBezTo>
                  <a:cubicBezTo>
                    <a:pt x="1814165" y="451215"/>
                    <a:pt x="1805393" y="451643"/>
                    <a:pt x="1796662" y="452437"/>
                  </a:cubicBezTo>
                  <a:cubicBezTo>
                    <a:pt x="1755028" y="460762"/>
                    <a:pt x="1757169" y="461238"/>
                    <a:pt x="1682362" y="452437"/>
                  </a:cubicBezTo>
                  <a:cubicBezTo>
                    <a:pt x="1674925" y="451562"/>
                    <a:pt x="1668607" y="445826"/>
                    <a:pt x="1663312" y="440531"/>
                  </a:cubicBezTo>
                  <a:cubicBezTo>
                    <a:pt x="1643829" y="421048"/>
                    <a:pt x="1626812" y="399244"/>
                    <a:pt x="1608543" y="378618"/>
                  </a:cubicBezTo>
                  <a:cubicBezTo>
                    <a:pt x="1602206" y="371463"/>
                    <a:pt x="1595464" y="364650"/>
                    <a:pt x="1589493" y="357187"/>
                  </a:cubicBezTo>
                  <a:cubicBezTo>
                    <a:pt x="1586318" y="353218"/>
                    <a:pt x="1583756" y="348670"/>
                    <a:pt x="1579968" y="345281"/>
                  </a:cubicBezTo>
                  <a:cubicBezTo>
                    <a:pt x="1568605" y="335114"/>
                    <a:pt x="1555724" y="326747"/>
                    <a:pt x="1544249" y="316706"/>
                  </a:cubicBezTo>
                  <a:cubicBezTo>
                    <a:pt x="1537899" y="311150"/>
                    <a:pt x="1532365" y="304492"/>
                    <a:pt x="1525199" y="300037"/>
                  </a:cubicBezTo>
                  <a:cubicBezTo>
                    <a:pt x="1502872" y="286158"/>
                    <a:pt x="1481648" y="268313"/>
                    <a:pt x="1456143" y="261937"/>
                  </a:cubicBezTo>
                  <a:cubicBezTo>
                    <a:pt x="1401398" y="248250"/>
                    <a:pt x="1444015" y="258098"/>
                    <a:pt x="1356130" y="242887"/>
                  </a:cubicBezTo>
                  <a:cubicBezTo>
                    <a:pt x="1338641" y="239860"/>
                    <a:pt x="1321355" y="235564"/>
                    <a:pt x="1303743" y="233362"/>
                  </a:cubicBezTo>
                  <a:cubicBezTo>
                    <a:pt x="1236324" y="224934"/>
                    <a:pt x="1265735" y="227690"/>
                    <a:pt x="1215637" y="223837"/>
                  </a:cubicBezTo>
                  <a:cubicBezTo>
                    <a:pt x="1211668" y="224631"/>
                    <a:pt x="1207350" y="224408"/>
                    <a:pt x="1203730" y="226218"/>
                  </a:cubicBezTo>
                  <a:cubicBezTo>
                    <a:pt x="1180003" y="238082"/>
                    <a:pt x="1181557" y="247479"/>
                    <a:pt x="1172774" y="276225"/>
                  </a:cubicBezTo>
                  <a:cubicBezTo>
                    <a:pt x="1170257" y="284462"/>
                    <a:pt x="1162789" y="321904"/>
                    <a:pt x="1156105" y="338137"/>
                  </a:cubicBezTo>
                  <a:cubicBezTo>
                    <a:pt x="1152453" y="347006"/>
                    <a:pt x="1148686" y="355855"/>
                    <a:pt x="1144199" y="364331"/>
                  </a:cubicBezTo>
                  <a:cubicBezTo>
                    <a:pt x="1131197" y="388890"/>
                    <a:pt x="1123715" y="385340"/>
                    <a:pt x="1091812" y="402431"/>
                  </a:cubicBezTo>
                  <a:cubicBezTo>
                    <a:pt x="1055777" y="421735"/>
                    <a:pt x="1069758" y="414097"/>
                    <a:pt x="1015612" y="421481"/>
                  </a:cubicBezTo>
                  <a:cubicBezTo>
                    <a:pt x="972749" y="417512"/>
                    <a:pt x="929259" y="417894"/>
                    <a:pt x="887024" y="409575"/>
                  </a:cubicBezTo>
                  <a:cubicBezTo>
                    <a:pt x="853171" y="402907"/>
                    <a:pt x="864289" y="396314"/>
                    <a:pt x="853687" y="381000"/>
                  </a:cubicBezTo>
                  <a:cubicBezTo>
                    <a:pt x="848536" y="373559"/>
                    <a:pt x="842448" y="366808"/>
                    <a:pt x="837018" y="359568"/>
                  </a:cubicBezTo>
                  <a:cubicBezTo>
                    <a:pt x="828831" y="348653"/>
                    <a:pt x="828884" y="343786"/>
                    <a:pt x="820349" y="328612"/>
                  </a:cubicBezTo>
                  <a:cubicBezTo>
                    <a:pt x="817543" y="323623"/>
                    <a:pt x="813604" y="319328"/>
                    <a:pt x="810824" y="314325"/>
                  </a:cubicBezTo>
                  <a:cubicBezTo>
                    <a:pt x="805947" y="305547"/>
                    <a:pt x="785247" y="259965"/>
                    <a:pt x="777487" y="254793"/>
                  </a:cubicBezTo>
                  <a:cubicBezTo>
                    <a:pt x="761090" y="243863"/>
                    <a:pt x="781022" y="257824"/>
                    <a:pt x="760818" y="240506"/>
                  </a:cubicBezTo>
                  <a:cubicBezTo>
                    <a:pt x="758645" y="238643"/>
                    <a:pt x="756331" y="236806"/>
                    <a:pt x="753674" y="235743"/>
                  </a:cubicBezTo>
                  <a:cubicBezTo>
                    <a:pt x="744352" y="232014"/>
                    <a:pt x="725099" y="226218"/>
                    <a:pt x="725099" y="226218"/>
                  </a:cubicBezTo>
                  <a:cubicBezTo>
                    <a:pt x="696524" y="227806"/>
                    <a:pt x="667818" y="227820"/>
                    <a:pt x="639374" y="230981"/>
                  </a:cubicBezTo>
                  <a:cubicBezTo>
                    <a:pt x="605105" y="234789"/>
                    <a:pt x="628749" y="236027"/>
                    <a:pt x="608418" y="245268"/>
                  </a:cubicBezTo>
                  <a:cubicBezTo>
                    <a:pt x="603157" y="247659"/>
                    <a:pt x="597231" y="248204"/>
                    <a:pt x="591749" y="250031"/>
                  </a:cubicBezTo>
                  <a:cubicBezTo>
                    <a:pt x="585315" y="252176"/>
                    <a:pt x="579049" y="254794"/>
                    <a:pt x="572699" y="257175"/>
                  </a:cubicBezTo>
                  <a:cubicBezTo>
                    <a:pt x="568730" y="263525"/>
                    <a:pt x="564379" y="269651"/>
                    <a:pt x="560793" y="276225"/>
                  </a:cubicBezTo>
                  <a:cubicBezTo>
                    <a:pt x="559591" y="278428"/>
                    <a:pt x="559534" y="281123"/>
                    <a:pt x="558412" y="283368"/>
                  </a:cubicBezTo>
                  <a:cubicBezTo>
                    <a:pt x="554038" y="292115"/>
                    <a:pt x="551155" y="291834"/>
                    <a:pt x="544124" y="300037"/>
                  </a:cubicBezTo>
                  <a:cubicBezTo>
                    <a:pt x="542262" y="302210"/>
                    <a:pt x="541107" y="304913"/>
                    <a:pt x="539362" y="307181"/>
                  </a:cubicBezTo>
                  <a:cubicBezTo>
                    <a:pt x="531374" y="317565"/>
                    <a:pt x="525151" y="329764"/>
                    <a:pt x="513168" y="335756"/>
                  </a:cubicBezTo>
                  <a:cubicBezTo>
                    <a:pt x="504590" y="340045"/>
                    <a:pt x="496073" y="344629"/>
                    <a:pt x="486974" y="347662"/>
                  </a:cubicBezTo>
                  <a:cubicBezTo>
                    <a:pt x="474555" y="351802"/>
                    <a:pt x="472290" y="355202"/>
                    <a:pt x="467924" y="359568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FDB45D-C4D8-3522-4F6B-E7051433A32E}"/>
                </a:ext>
              </a:extLst>
            </p:cNvPr>
            <p:cNvSpPr/>
            <p:nvPr/>
          </p:nvSpPr>
          <p:spPr>
            <a:xfrm>
              <a:off x="1925235" y="4647290"/>
              <a:ext cx="508403" cy="418306"/>
            </a:xfrm>
            <a:custGeom>
              <a:avLst/>
              <a:gdLst>
                <a:gd name="connsiteX0" fmla="*/ 322665 w 508403"/>
                <a:gd name="connsiteY0" fmla="*/ 410485 h 418306"/>
                <a:gd name="connsiteX1" fmla="*/ 110734 w 508403"/>
                <a:gd name="connsiteY1" fmla="*/ 415248 h 418306"/>
                <a:gd name="connsiteX2" fmla="*/ 98828 w 508403"/>
                <a:gd name="connsiteY2" fmla="*/ 408104 h 418306"/>
                <a:gd name="connsiteX3" fmla="*/ 65490 w 508403"/>
                <a:gd name="connsiteY3" fmla="*/ 379529 h 418306"/>
                <a:gd name="connsiteX4" fmla="*/ 27390 w 508403"/>
                <a:gd name="connsiteY4" fmla="*/ 324760 h 418306"/>
                <a:gd name="connsiteX5" fmla="*/ 22628 w 508403"/>
                <a:gd name="connsiteY5" fmla="*/ 312854 h 418306"/>
                <a:gd name="connsiteX6" fmla="*/ 13103 w 508403"/>
                <a:gd name="connsiteY6" fmla="*/ 291423 h 418306"/>
                <a:gd name="connsiteX7" fmla="*/ 3578 w 508403"/>
                <a:gd name="connsiteY7" fmla="*/ 255704 h 418306"/>
                <a:gd name="connsiteX8" fmla="*/ 5959 w 508403"/>
                <a:gd name="connsiteY8" fmla="*/ 139023 h 418306"/>
                <a:gd name="connsiteX9" fmla="*/ 27390 w 508403"/>
                <a:gd name="connsiteY9" fmla="*/ 93779 h 418306"/>
                <a:gd name="connsiteX10" fmla="*/ 34534 w 508403"/>
                <a:gd name="connsiteY10" fmla="*/ 79491 h 418306"/>
                <a:gd name="connsiteX11" fmla="*/ 46440 w 508403"/>
                <a:gd name="connsiteY11" fmla="*/ 67585 h 418306"/>
                <a:gd name="connsiteX12" fmla="*/ 63109 w 508403"/>
                <a:gd name="connsiteY12" fmla="*/ 48535 h 418306"/>
                <a:gd name="connsiteX13" fmla="*/ 79778 w 508403"/>
                <a:gd name="connsiteY13" fmla="*/ 36629 h 418306"/>
                <a:gd name="connsiteX14" fmla="*/ 117878 w 508403"/>
                <a:gd name="connsiteY14" fmla="*/ 17579 h 418306"/>
                <a:gd name="connsiteX15" fmla="*/ 227415 w 508403"/>
                <a:gd name="connsiteY15" fmla="*/ 910 h 418306"/>
                <a:gd name="connsiteX16" fmla="*/ 463159 w 508403"/>
                <a:gd name="connsiteY16" fmla="*/ 43773 h 418306"/>
                <a:gd name="connsiteX17" fmla="*/ 484590 w 508403"/>
                <a:gd name="connsiteY17" fmla="*/ 62823 h 418306"/>
                <a:gd name="connsiteX18" fmla="*/ 496496 w 508403"/>
                <a:gd name="connsiteY18" fmla="*/ 89016 h 418306"/>
                <a:gd name="connsiteX19" fmla="*/ 508403 w 508403"/>
                <a:gd name="connsiteY19" fmla="*/ 160454 h 418306"/>
                <a:gd name="connsiteX20" fmla="*/ 503640 w 508403"/>
                <a:gd name="connsiteY20" fmla="*/ 262848 h 418306"/>
                <a:gd name="connsiteX21" fmla="*/ 496496 w 508403"/>
                <a:gd name="connsiteY21" fmla="*/ 281898 h 418306"/>
                <a:gd name="connsiteX22" fmla="*/ 489353 w 508403"/>
                <a:gd name="connsiteY22" fmla="*/ 298566 h 418306"/>
                <a:gd name="connsiteX23" fmla="*/ 446490 w 508403"/>
                <a:gd name="connsiteY23" fmla="*/ 350954 h 418306"/>
                <a:gd name="connsiteX24" fmla="*/ 425059 w 508403"/>
                <a:gd name="connsiteY24" fmla="*/ 367623 h 418306"/>
                <a:gd name="connsiteX25" fmla="*/ 415534 w 508403"/>
                <a:gd name="connsiteY25" fmla="*/ 377148 h 418306"/>
                <a:gd name="connsiteX26" fmla="*/ 360765 w 508403"/>
                <a:gd name="connsiteY26" fmla="*/ 405723 h 418306"/>
                <a:gd name="connsiteX27" fmla="*/ 322665 w 508403"/>
                <a:gd name="connsiteY27" fmla="*/ 410485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8403" h="418306">
                  <a:moveTo>
                    <a:pt x="322665" y="410485"/>
                  </a:moveTo>
                  <a:cubicBezTo>
                    <a:pt x="280993" y="412072"/>
                    <a:pt x="290772" y="423720"/>
                    <a:pt x="110734" y="415248"/>
                  </a:cubicBezTo>
                  <a:cubicBezTo>
                    <a:pt x="106111" y="415030"/>
                    <a:pt x="102461" y="410972"/>
                    <a:pt x="98828" y="408104"/>
                  </a:cubicBezTo>
                  <a:cubicBezTo>
                    <a:pt x="87340" y="399035"/>
                    <a:pt x="73848" y="391544"/>
                    <a:pt x="65490" y="379529"/>
                  </a:cubicBezTo>
                  <a:cubicBezTo>
                    <a:pt x="52790" y="361273"/>
                    <a:pt x="35649" y="345409"/>
                    <a:pt x="27390" y="324760"/>
                  </a:cubicBezTo>
                  <a:cubicBezTo>
                    <a:pt x="25803" y="320791"/>
                    <a:pt x="24312" y="316783"/>
                    <a:pt x="22628" y="312854"/>
                  </a:cubicBezTo>
                  <a:cubicBezTo>
                    <a:pt x="19549" y="305669"/>
                    <a:pt x="16006" y="298681"/>
                    <a:pt x="13103" y="291423"/>
                  </a:cubicBezTo>
                  <a:cubicBezTo>
                    <a:pt x="7794" y="278151"/>
                    <a:pt x="6851" y="270435"/>
                    <a:pt x="3578" y="255704"/>
                  </a:cubicBezTo>
                  <a:cubicBezTo>
                    <a:pt x="-568" y="210112"/>
                    <a:pt x="-2611" y="201464"/>
                    <a:pt x="5959" y="139023"/>
                  </a:cubicBezTo>
                  <a:cubicBezTo>
                    <a:pt x="9342" y="114374"/>
                    <a:pt x="17208" y="111233"/>
                    <a:pt x="27390" y="93779"/>
                  </a:cubicBezTo>
                  <a:cubicBezTo>
                    <a:pt x="30073" y="89180"/>
                    <a:pt x="31402" y="83797"/>
                    <a:pt x="34534" y="79491"/>
                  </a:cubicBezTo>
                  <a:cubicBezTo>
                    <a:pt x="37835" y="74952"/>
                    <a:pt x="42633" y="71709"/>
                    <a:pt x="46440" y="67585"/>
                  </a:cubicBezTo>
                  <a:cubicBezTo>
                    <a:pt x="52163" y="61385"/>
                    <a:pt x="56926" y="54276"/>
                    <a:pt x="63109" y="48535"/>
                  </a:cubicBezTo>
                  <a:cubicBezTo>
                    <a:pt x="68113" y="43889"/>
                    <a:pt x="74097" y="40417"/>
                    <a:pt x="79778" y="36629"/>
                  </a:cubicBezTo>
                  <a:cubicBezTo>
                    <a:pt x="90549" y="29448"/>
                    <a:pt x="106865" y="21250"/>
                    <a:pt x="117878" y="17579"/>
                  </a:cubicBezTo>
                  <a:cubicBezTo>
                    <a:pt x="147147" y="7823"/>
                    <a:pt x="206580" y="3435"/>
                    <a:pt x="227415" y="910"/>
                  </a:cubicBezTo>
                  <a:cubicBezTo>
                    <a:pt x="393168" y="7630"/>
                    <a:pt x="366440" y="-21655"/>
                    <a:pt x="463159" y="43773"/>
                  </a:cubicBezTo>
                  <a:cubicBezTo>
                    <a:pt x="471076" y="49128"/>
                    <a:pt x="477446" y="56473"/>
                    <a:pt x="484590" y="62823"/>
                  </a:cubicBezTo>
                  <a:cubicBezTo>
                    <a:pt x="488559" y="71554"/>
                    <a:pt x="493463" y="79918"/>
                    <a:pt x="496496" y="89016"/>
                  </a:cubicBezTo>
                  <a:cubicBezTo>
                    <a:pt x="504222" y="112195"/>
                    <a:pt x="505575" y="136419"/>
                    <a:pt x="508403" y="160454"/>
                  </a:cubicBezTo>
                  <a:cubicBezTo>
                    <a:pt x="506815" y="194585"/>
                    <a:pt x="506974" y="228843"/>
                    <a:pt x="503640" y="262848"/>
                  </a:cubicBezTo>
                  <a:cubicBezTo>
                    <a:pt x="502978" y="269597"/>
                    <a:pt x="499015" y="275601"/>
                    <a:pt x="496496" y="281898"/>
                  </a:cubicBezTo>
                  <a:cubicBezTo>
                    <a:pt x="494251" y="287510"/>
                    <a:pt x="492655" y="293503"/>
                    <a:pt x="489353" y="298566"/>
                  </a:cubicBezTo>
                  <a:cubicBezTo>
                    <a:pt x="478548" y="315134"/>
                    <a:pt x="462749" y="336862"/>
                    <a:pt x="446490" y="350954"/>
                  </a:cubicBezTo>
                  <a:cubicBezTo>
                    <a:pt x="439651" y="356881"/>
                    <a:pt x="431968" y="361777"/>
                    <a:pt x="425059" y="367623"/>
                  </a:cubicBezTo>
                  <a:cubicBezTo>
                    <a:pt x="421631" y="370523"/>
                    <a:pt x="419040" y="374343"/>
                    <a:pt x="415534" y="377148"/>
                  </a:cubicBezTo>
                  <a:cubicBezTo>
                    <a:pt x="397941" y="391223"/>
                    <a:pt x="384033" y="402903"/>
                    <a:pt x="360765" y="405723"/>
                  </a:cubicBezTo>
                  <a:cubicBezTo>
                    <a:pt x="344217" y="407729"/>
                    <a:pt x="364337" y="408898"/>
                    <a:pt x="322665" y="41048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BA3180-8F63-63A0-CAA6-B13E58602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312" y="924856"/>
              <a:ext cx="3145872" cy="4396713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836F6B-9EC3-9781-6E9E-107E860B9836}"/>
                </a:ext>
              </a:extLst>
            </p:cNvPr>
            <p:cNvSpPr/>
            <p:nvPr/>
          </p:nvSpPr>
          <p:spPr>
            <a:xfrm>
              <a:off x="2957498" y="1057275"/>
              <a:ext cx="2001266" cy="1052243"/>
            </a:xfrm>
            <a:custGeom>
              <a:avLst/>
              <a:gdLst>
                <a:gd name="connsiteX0" fmla="*/ 614377 w 2001266"/>
                <a:gd name="connsiteY0" fmla="*/ 797719 h 1052243"/>
                <a:gd name="connsiteX1" fmla="*/ 592946 w 2001266"/>
                <a:gd name="connsiteY1" fmla="*/ 842963 h 1052243"/>
                <a:gd name="connsiteX2" fmla="*/ 564371 w 2001266"/>
                <a:gd name="connsiteY2" fmla="*/ 888207 h 1052243"/>
                <a:gd name="connsiteX3" fmla="*/ 521509 w 2001266"/>
                <a:gd name="connsiteY3" fmla="*/ 931069 h 1052243"/>
                <a:gd name="connsiteX4" fmla="*/ 500077 w 2001266"/>
                <a:gd name="connsiteY4" fmla="*/ 954882 h 1052243"/>
                <a:gd name="connsiteX5" fmla="*/ 433402 w 2001266"/>
                <a:gd name="connsiteY5" fmla="*/ 1002507 h 1052243"/>
                <a:gd name="connsiteX6" fmla="*/ 419115 w 2001266"/>
                <a:gd name="connsiteY6" fmla="*/ 1009650 h 1052243"/>
                <a:gd name="connsiteX7" fmla="*/ 402446 w 2001266"/>
                <a:gd name="connsiteY7" fmla="*/ 1021557 h 1052243"/>
                <a:gd name="connsiteX8" fmla="*/ 333390 w 2001266"/>
                <a:gd name="connsiteY8" fmla="*/ 1045369 h 1052243"/>
                <a:gd name="connsiteX9" fmla="*/ 326246 w 2001266"/>
                <a:gd name="connsiteY9" fmla="*/ 1050132 h 1052243"/>
                <a:gd name="connsiteX10" fmla="*/ 116696 w 2001266"/>
                <a:gd name="connsiteY10" fmla="*/ 1019175 h 1052243"/>
                <a:gd name="connsiteX11" fmla="*/ 69071 w 2001266"/>
                <a:gd name="connsiteY11" fmla="*/ 983457 h 1052243"/>
                <a:gd name="connsiteX12" fmla="*/ 52402 w 2001266"/>
                <a:gd name="connsiteY12" fmla="*/ 966788 h 1052243"/>
                <a:gd name="connsiteX13" fmla="*/ 11921 w 2001266"/>
                <a:gd name="connsiteY13" fmla="*/ 892969 h 1052243"/>
                <a:gd name="connsiteX14" fmla="*/ 7159 w 2001266"/>
                <a:gd name="connsiteY14" fmla="*/ 864394 h 1052243"/>
                <a:gd name="connsiteX15" fmla="*/ 15 w 2001266"/>
                <a:gd name="connsiteY15" fmla="*/ 831057 h 1052243"/>
                <a:gd name="connsiteX16" fmla="*/ 11921 w 2001266"/>
                <a:gd name="connsiteY16" fmla="*/ 707232 h 1052243"/>
                <a:gd name="connsiteX17" fmla="*/ 38115 w 2001266"/>
                <a:gd name="connsiteY17" fmla="*/ 664369 h 1052243"/>
                <a:gd name="connsiteX18" fmla="*/ 140509 w 2001266"/>
                <a:gd name="connsiteY18" fmla="*/ 600075 h 1052243"/>
                <a:gd name="connsiteX19" fmla="*/ 180990 w 2001266"/>
                <a:gd name="connsiteY19" fmla="*/ 592932 h 1052243"/>
                <a:gd name="connsiteX20" fmla="*/ 230996 w 2001266"/>
                <a:gd name="connsiteY20" fmla="*/ 578644 h 1052243"/>
                <a:gd name="connsiteX21" fmla="*/ 309577 w 2001266"/>
                <a:gd name="connsiteY21" fmla="*/ 569119 h 1052243"/>
                <a:gd name="connsiteX22" fmla="*/ 438165 w 2001266"/>
                <a:gd name="connsiteY22" fmla="*/ 538163 h 1052243"/>
                <a:gd name="connsiteX23" fmla="*/ 473884 w 2001266"/>
                <a:gd name="connsiteY23" fmla="*/ 519113 h 1052243"/>
                <a:gd name="connsiteX24" fmla="*/ 488171 w 2001266"/>
                <a:gd name="connsiteY24" fmla="*/ 500063 h 1052243"/>
                <a:gd name="connsiteX25" fmla="*/ 507221 w 2001266"/>
                <a:gd name="connsiteY25" fmla="*/ 421482 h 1052243"/>
                <a:gd name="connsiteX26" fmla="*/ 516746 w 2001266"/>
                <a:gd name="connsiteY26" fmla="*/ 173832 h 1052243"/>
                <a:gd name="connsiteX27" fmla="*/ 545321 w 2001266"/>
                <a:gd name="connsiteY27" fmla="*/ 121444 h 1052243"/>
                <a:gd name="connsiteX28" fmla="*/ 595327 w 2001266"/>
                <a:gd name="connsiteY28" fmla="*/ 66675 h 1052243"/>
                <a:gd name="connsiteX29" fmla="*/ 626284 w 2001266"/>
                <a:gd name="connsiteY29" fmla="*/ 50007 h 1052243"/>
                <a:gd name="connsiteX30" fmla="*/ 666765 w 2001266"/>
                <a:gd name="connsiteY30" fmla="*/ 33338 h 1052243"/>
                <a:gd name="connsiteX31" fmla="*/ 790590 w 2001266"/>
                <a:gd name="connsiteY31" fmla="*/ 40482 h 1052243"/>
                <a:gd name="connsiteX32" fmla="*/ 802496 w 2001266"/>
                <a:gd name="connsiteY32" fmla="*/ 52388 h 1052243"/>
                <a:gd name="connsiteX33" fmla="*/ 835834 w 2001266"/>
                <a:gd name="connsiteY33" fmla="*/ 90488 h 1052243"/>
                <a:gd name="connsiteX34" fmla="*/ 852502 w 2001266"/>
                <a:gd name="connsiteY34" fmla="*/ 109538 h 1052243"/>
                <a:gd name="connsiteX35" fmla="*/ 859646 w 2001266"/>
                <a:gd name="connsiteY35" fmla="*/ 123825 h 1052243"/>
                <a:gd name="connsiteX36" fmla="*/ 871552 w 2001266"/>
                <a:gd name="connsiteY36" fmla="*/ 142875 h 1052243"/>
                <a:gd name="connsiteX37" fmla="*/ 888221 w 2001266"/>
                <a:gd name="connsiteY37" fmla="*/ 178594 h 1052243"/>
                <a:gd name="connsiteX38" fmla="*/ 904890 w 2001266"/>
                <a:gd name="connsiteY38" fmla="*/ 200025 h 1052243"/>
                <a:gd name="connsiteX39" fmla="*/ 912034 w 2001266"/>
                <a:gd name="connsiteY39" fmla="*/ 202407 h 1052243"/>
                <a:gd name="connsiteX40" fmla="*/ 945371 w 2001266"/>
                <a:gd name="connsiteY40" fmla="*/ 204788 h 1052243"/>
                <a:gd name="connsiteX41" fmla="*/ 995377 w 2001266"/>
                <a:gd name="connsiteY41" fmla="*/ 190500 h 1052243"/>
                <a:gd name="connsiteX42" fmla="*/ 1033477 w 2001266"/>
                <a:gd name="connsiteY42" fmla="*/ 164307 h 1052243"/>
                <a:gd name="connsiteX43" fmla="*/ 1073959 w 2001266"/>
                <a:gd name="connsiteY43" fmla="*/ 121444 h 1052243"/>
                <a:gd name="connsiteX44" fmla="*/ 1121584 w 2001266"/>
                <a:gd name="connsiteY44" fmla="*/ 85725 h 1052243"/>
                <a:gd name="connsiteX45" fmla="*/ 1131109 w 2001266"/>
                <a:gd name="connsiteY45" fmla="*/ 76200 h 1052243"/>
                <a:gd name="connsiteX46" fmla="*/ 1140634 w 2001266"/>
                <a:gd name="connsiteY46" fmla="*/ 71438 h 1052243"/>
                <a:gd name="connsiteX47" fmla="*/ 1157302 w 2001266"/>
                <a:gd name="connsiteY47" fmla="*/ 61913 h 1052243"/>
                <a:gd name="connsiteX48" fmla="*/ 1166827 w 2001266"/>
                <a:gd name="connsiteY48" fmla="*/ 59532 h 1052243"/>
                <a:gd name="connsiteX49" fmla="*/ 1209690 w 2001266"/>
                <a:gd name="connsiteY49" fmla="*/ 40482 h 1052243"/>
                <a:gd name="connsiteX50" fmla="*/ 1247790 w 2001266"/>
                <a:gd name="connsiteY50" fmla="*/ 16669 h 1052243"/>
                <a:gd name="connsiteX51" fmla="*/ 1254934 w 2001266"/>
                <a:gd name="connsiteY51" fmla="*/ 14288 h 1052243"/>
                <a:gd name="connsiteX52" fmla="*/ 1328752 w 2001266"/>
                <a:gd name="connsiteY52" fmla="*/ 0 h 1052243"/>
                <a:gd name="connsiteX53" fmla="*/ 1490677 w 2001266"/>
                <a:gd name="connsiteY53" fmla="*/ 23813 h 1052243"/>
                <a:gd name="connsiteX54" fmla="*/ 1557352 w 2001266"/>
                <a:gd name="connsiteY54" fmla="*/ 78582 h 1052243"/>
                <a:gd name="connsiteX55" fmla="*/ 1585927 w 2001266"/>
                <a:gd name="connsiteY55" fmla="*/ 126207 h 1052243"/>
                <a:gd name="connsiteX56" fmla="*/ 1595452 w 2001266"/>
                <a:gd name="connsiteY56" fmla="*/ 157163 h 1052243"/>
                <a:gd name="connsiteX57" fmla="*/ 1607359 w 2001266"/>
                <a:gd name="connsiteY57" fmla="*/ 185738 h 1052243"/>
                <a:gd name="connsiteX58" fmla="*/ 1597834 w 2001266"/>
                <a:gd name="connsiteY58" fmla="*/ 347663 h 1052243"/>
                <a:gd name="connsiteX59" fmla="*/ 1581165 w 2001266"/>
                <a:gd name="connsiteY59" fmla="*/ 395288 h 1052243"/>
                <a:gd name="connsiteX60" fmla="*/ 1543065 w 2001266"/>
                <a:gd name="connsiteY60" fmla="*/ 476250 h 1052243"/>
                <a:gd name="connsiteX61" fmla="*/ 1535921 w 2001266"/>
                <a:gd name="connsiteY61" fmla="*/ 504825 h 1052243"/>
                <a:gd name="connsiteX62" fmla="*/ 1566877 w 2001266"/>
                <a:gd name="connsiteY62" fmla="*/ 578644 h 1052243"/>
                <a:gd name="connsiteX63" fmla="*/ 1581165 w 2001266"/>
                <a:gd name="connsiteY63" fmla="*/ 583407 h 1052243"/>
                <a:gd name="connsiteX64" fmla="*/ 1800240 w 2001266"/>
                <a:gd name="connsiteY64" fmla="*/ 585788 h 1052243"/>
                <a:gd name="connsiteX65" fmla="*/ 1897871 w 2001266"/>
                <a:gd name="connsiteY65" fmla="*/ 628650 h 1052243"/>
                <a:gd name="connsiteX66" fmla="*/ 1933590 w 2001266"/>
                <a:gd name="connsiteY66" fmla="*/ 645319 h 1052243"/>
                <a:gd name="connsiteX67" fmla="*/ 1962165 w 2001266"/>
                <a:gd name="connsiteY67" fmla="*/ 685800 h 1052243"/>
                <a:gd name="connsiteX68" fmla="*/ 1997884 w 2001266"/>
                <a:gd name="connsiteY68" fmla="*/ 764382 h 1052243"/>
                <a:gd name="connsiteX69" fmla="*/ 1990740 w 2001266"/>
                <a:gd name="connsiteY69" fmla="*/ 857250 h 1052243"/>
                <a:gd name="connsiteX70" fmla="*/ 1976452 w 2001266"/>
                <a:gd name="connsiteY70" fmla="*/ 881063 h 1052243"/>
                <a:gd name="connsiteX71" fmla="*/ 1940734 w 2001266"/>
                <a:gd name="connsiteY71" fmla="*/ 926307 h 1052243"/>
                <a:gd name="connsiteX72" fmla="*/ 1885965 w 2001266"/>
                <a:gd name="connsiteY72" fmla="*/ 976313 h 1052243"/>
                <a:gd name="connsiteX73" fmla="*/ 1824052 w 2001266"/>
                <a:gd name="connsiteY73" fmla="*/ 1016794 h 1052243"/>
                <a:gd name="connsiteX74" fmla="*/ 1721659 w 2001266"/>
                <a:gd name="connsiteY74" fmla="*/ 1040607 h 1052243"/>
                <a:gd name="connsiteX75" fmla="*/ 1578784 w 2001266"/>
                <a:gd name="connsiteY75" fmla="*/ 1035844 h 1052243"/>
                <a:gd name="connsiteX76" fmla="*/ 1500202 w 2001266"/>
                <a:gd name="connsiteY76" fmla="*/ 992982 h 1052243"/>
                <a:gd name="connsiteX77" fmla="*/ 1469246 w 2001266"/>
                <a:gd name="connsiteY77" fmla="*/ 931069 h 1052243"/>
                <a:gd name="connsiteX78" fmla="*/ 1457340 w 2001266"/>
                <a:gd name="connsiteY78" fmla="*/ 876300 h 1052243"/>
                <a:gd name="connsiteX79" fmla="*/ 1435909 w 2001266"/>
                <a:gd name="connsiteY79" fmla="*/ 814388 h 1052243"/>
                <a:gd name="connsiteX80" fmla="*/ 1409715 w 2001266"/>
                <a:gd name="connsiteY80" fmla="*/ 745332 h 1052243"/>
                <a:gd name="connsiteX81" fmla="*/ 1383521 w 2001266"/>
                <a:gd name="connsiteY81" fmla="*/ 709613 h 1052243"/>
                <a:gd name="connsiteX82" fmla="*/ 1335896 w 2001266"/>
                <a:gd name="connsiteY82" fmla="*/ 654844 h 1052243"/>
                <a:gd name="connsiteX83" fmla="*/ 1219215 w 2001266"/>
                <a:gd name="connsiteY83" fmla="*/ 573882 h 1052243"/>
                <a:gd name="connsiteX84" fmla="*/ 1197784 w 2001266"/>
                <a:gd name="connsiteY84" fmla="*/ 559594 h 1052243"/>
                <a:gd name="connsiteX85" fmla="*/ 1154921 w 2001266"/>
                <a:gd name="connsiteY85" fmla="*/ 540544 h 1052243"/>
                <a:gd name="connsiteX86" fmla="*/ 1131109 w 2001266"/>
                <a:gd name="connsiteY86" fmla="*/ 528638 h 1052243"/>
                <a:gd name="connsiteX87" fmla="*/ 1045384 w 2001266"/>
                <a:gd name="connsiteY87" fmla="*/ 516732 h 1052243"/>
                <a:gd name="connsiteX88" fmla="*/ 1035859 w 2001266"/>
                <a:gd name="connsiteY88" fmla="*/ 514350 h 1052243"/>
                <a:gd name="connsiteX89" fmla="*/ 966802 w 2001266"/>
                <a:gd name="connsiteY89" fmla="*/ 519113 h 1052243"/>
                <a:gd name="connsiteX90" fmla="*/ 907271 w 2001266"/>
                <a:gd name="connsiteY90" fmla="*/ 533400 h 1052243"/>
                <a:gd name="connsiteX91" fmla="*/ 900127 w 2001266"/>
                <a:gd name="connsiteY91" fmla="*/ 538163 h 1052243"/>
                <a:gd name="connsiteX92" fmla="*/ 873934 w 2001266"/>
                <a:gd name="connsiteY92" fmla="*/ 552450 h 1052243"/>
                <a:gd name="connsiteX93" fmla="*/ 833452 w 2001266"/>
                <a:gd name="connsiteY93" fmla="*/ 583407 h 1052243"/>
                <a:gd name="connsiteX94" fmla="*/ 823927 w 2001266"/>
                <a:gd name="connsiteY94" fmla="*/ 588169 h 1052243"/>
                <a:gd name="connsiteX95" fmla="*/ 795352 w 2001266"/>
                <a:gd name="connsiteY95" fmla="*/ 611982 h 1052243"/>
                <a:gd name="connsiteX96" fmla="*/ 762015 w 2001266"/>
                <a:gd name="connsiteY96" fmla="*/ 645319 h 1052243"/>
                <a:gd name="connsiteX97" fmla="*/ 757252 w 2001266"/>
                <a:gd name="connsiteY97" fmla="*/ 654844 h 1052243"/>
                <a:gd name="connsiteX98" fmla="*/ 731059 w 2001266"/>
                <a:gd name="connsiteY98" fmla="*/ 681038 h 1052243"/>
                <a:gd name="connsiteX99" fmla="*/ 716771 w 2001266"/>
                <a:gd name="connsiteY99" fmla="*/ 704850 h 1052243"/>
                <a:gd name="connsiteX100" fmla="*/ 714390 w 2001266"/>
                <a:gd name="connsiteY100" fmla="*/ 714375 h 1052243"/>
                <a:gd name="connsiteX101" fmla="*/ 683434 w 2001266"/>
                <a:gd name="connsiteY101" fmla="*/ 747713 h 1052243"/>
                <a:gd name="connsiteX102" fmla="*/ 654859 w 2001266"/>
                <a:gd name="connsiteY102" fmla="*/ 771525 h 1052243"/>
                <a:gd name="connsiteX103" fmla="*/ 650096 w 2001266"/>
                <a:gd name="connsiteY103" fmla="*/ 781050 h 1052243"/>
                <a:gd name="connsiteX104" fmla="*/ 614377 w 2001266"/>
                <a:gd name="connsiteY104" fmla="*/ 797719 h 105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001266" h="1052243">
                  <a:moveTo>
                    <a:pt x="614377" y="797719"/>
                  </a:moveTo>
                  <a:cubicBezTo>
                    <a:pt x="604852" y="808038"/>
                    <a:pt x="608873" y="812435"/>
                    <a:pt x="592946" y="842963"/>
                  </a:cubicBezTo>
                  <a:cubicBezTo>
                    <a:pt x="583484" y="861098"/>
                    <a:pt x="577249" y="871649"/>
                    <a:pt x="564371" y="888207"/>
                  </a:cubicBezTo>
                  <a:cubicBezTo>
                    <a:pt x="544773" y="913404"/>
                    <a:pt x="547175" y="905403"/>
                    <a:pt x="521509" y="931069"/>
                  </a:cubicBezTo>
                  <a:cubicBezTo>
                    <a:pt x="513958" y="938620"/>
                    <a:pt x="507819" y="947527"/>
                    <a:pt x="500077" y="954882"/>
                  </a:cubicBezTo>
                  <a:cubicBezTo>
                    <a:pt x="480305" y="973666"/>
                    <a:pt x="456485" y="988457"/>
                    <a:pt x="433402" y="1002507"/>
                  </a:cubicBezTo>
                  <a:cubicBezTo>
                    <a:pt x="428854" y="1005275"/>
                    <a:pt x="423650" y="1006859"/>
                    <a:pt x="419115" y="1009650"/>
                  </a:cubicBezTo>
                  <a:cubicBezTo>
                    <a:pt x="413300" y="1013229"/>
                    <a:pt x="408553" y="1018503"/>
                    <a:pt x="402446" y="1021557"/>
                  </a:cubicBezTo>
                  <a:cubicBezTo>
                    <a:pt x="377677" y="1033941"/>
                    <a:pt x="359518" y="1037904"/>
                    <a:pt x="333390" y="1045369"/>
                  </a:cubicBezTo>
                  <a:cubicBezTo>
                    <a:pt x="331009" y="1046957"/>
                    <a:pt x="329108" y="1050132"/>
                    <a:pt x="326246" y="1050132"/>
                  </a:cubicBezTo>
                  <a:cubicBezTo>
                    <a:pt x="218305" y="1050132"/>
                    <a:pt x="193082" y="1064312"/>
                    <a:pt x="116696" y="1019175"/>
                  </a:cubicBezTo>
                  <a:cubicBezTo>
                    <a:pt x="99612" y="1009080"/>
                    <a:pt x="83103" y="997489"/>
                    <a:pt x="69071" y="983457"/>
                  </a:cubicBezTo>
                  <a:cubicBezTo>
                    <a:pt x="63515" y="977901"/>
                    <a:pt x="56598" y="973432"/>
                    <a:pt x="52402" y="966788"/>
                  </a:cubicBezTo>
                  <a:cubicBezTo>
                    <a:pt x="37416" y="943061"/>
                    <a:pt x="11921" y="892969"/>
                    <a:pt x="11921" y="892969"/>
                  </a:cubicBezTo>
                  <a:cubicBezTo>
                    <a:pt x="10334" y="883444"/>
                    <a:pt x="8983" y="873877"/>
                    <a:pt x="7159" y="864394"/>
                  </a:cubicBezTo>
                  <a:cubicBezTo>
                    <a:pt x="5013" y="853234"/>
                    <a:pt x="-329" y="842416"/>
                    <a:pt x="15" y="831057"/>
                  </a:cubicBezTo>
                  <a:cubicBezTo>
                    <a:pt x="1271" y="789611"/>
                    <a:pt x="4789" y="748079"/>
                    <a:pt x="11921" y="707232"/>
                  </a:cubicBezTo>
                  <a:cubicBezTo>
                    <a:pt x="13120" y="700365"/>
                    <a:pt x="31659" y="671747"/>
                    <a:pt x="38115" y="664369"/>
                  </a:cubicBezTo>
                  <a:cubicBezTo>
                    <a:pt x="63467" y="635395"/>
                    <a:pt x="103284" y="606643"/>
                    <a:pt x="140509" y="600075"/>
                  </a:cubicBezTo>
                  <a:cubicBezTo>
                    <a:pt x="154003" y="597694"/>
                    <a:pt x="167657" y="596090"/>
                    <a:pt x="180990" y="592932"/>
                  </a:cubicBezTo>
                  <a:cubicBezTo>
                    <a:pt x="197859" y="588937"/>
                    <a:pt x="213950" y="581801"/>
                    <a:pt x="230996" y="578644"/>
                  </a:cubicBezTo>
                  <a:cubicBezTo>
                    <a:pt x="256940" y="573839"/>
                    <a:pt x="283681" y="574179"/>
                    <a:pt x="309577" y="569119"/>
                  </a:cubicBezTo>
                  <a:cubicBezTo>
                    <a:pt x="352846" y="560664"/>
                    <a:pt x="395302" y="548482"/>
                    <a:pt x="438165" y="538163"/>
                  </a:cubicBezTo>
                  <a:cubicBezTo>
                    <a:pt x="450071" y="531813"/>
                    <a:pt x="463151" y="527291"/>
                    <a:pt x="473884" y="519113"/>
                  </a:cubicBezTo>
                  <a:cubicBezTo>
                    <a:pt x="480198" y="514303"/>
                    <a:pt x="484864" y="507279"/>
                    <a:pt x="488171" y="500063"/>
                  </a:cubicBezTo>
                  <a:cubicBezTo>
                    <a:pt x="499491" y="475365"/>
                    <a:pt x="502577" y="447797"/>
                    <a:pt x="507221" y="421482"/>
                  </a:cubicBezTo>
                  <a:cubicBezTo>
                    <a:pt x="507256" y="418434"/>
                    <a:pt x="498096" y="239105"/>
                    <a:pt x="516746" y="173832"/>
                  </a:cubicBezTo>
                  <a:cubicBezTo>
                    <a:pt x="521448" y="157375"/>
                    <a:pt x="535898" y="135055"/>
                    <a:pt x="545321" y="121444"/>
                  </a:cubicBezTo>
                  <a:cubicBezTo>
                    <a:pt x="564661" y="93508"/>
                    <a:pt x="568843" y="83947"/>
                    <a:pt x="595327" y="66675"/>
                  </a:cubicBezTo>
                  <a:cubicBezTo>
                    <a:pt x="605144" y="60273"/>
                    <a:pt x="615802" y="55248"/>
                    <a:pt x="626284" y="50007"/>
                  </a:cubicBezTo>
                  <a:cubicBezTo>
                    <a:pt x="648667" y="38815"/>
                    <a:pt x="647765" y="39671"/>
                    <a:pt x="666765" y="33338"/>
                  </a:cubicBezTo>
                  <a:cubicBezTo>
                    <a:pt x="708040" y="35719"/>
                    <a:pt x="749648" y="34736"/>
                    <a:pt x="790590" y="40482"/>
                  </a:cubicBezTo>
                  <a:cubicBezTo>
                    <a:pt x="796148" y="41262"/>
                    <a:pt x="798324" y="48633"/>
                    <a:pt x="802496" y="52388"/>
                  </a:cubicBezTo>
                  <a:cubicBezTo>
                    <a:pt x="832244" y="79161"/>
                    <a:pt x="791335" y="34865"/>
                    <a:pt x="835834" y="90488"/>
                  </a:cubicBezTo>
                  <a:cubicBezTo>
                    <a:pt x="841105" y="97077"/>
                    <a:pt x="847598" y="102672"/>
                    <a:pt x="852502" y="109538"/>
                  </a:cubicBezTo>
                  <a:cubicBezTo>
                    <a:pt x="855597" y="113871"/>
                    <a:pt x="857004" y="119202"/>
                    <a:pt x="859646" y="123825"/>
                  </a:cubicBezTo>
                  <a:cubicBezTo>
                    <a:pt x="863361" y="130327"/>
                    <a:pt x="868028" y="136268"/>
                    <a:pt x="871552" y="142875"/>
                  </a:cubicBezTo>
                  <a:cubicBezTo>
                    <a:pt x="897116" y="190808"/>
                    <a:pt x="857644" y="125083"/>
                    <a:pt x="888221" y="178594"/>
                  </a:cubicBezTo>
                  <a:cubicBezTo>
                    <a:pt x="891134" y="183692"/>
                    <a:pt x="898687" y="195890"/>
                    <a:pt x="904890" y="200025"/>
                  </a:cubicBezTo>
                  <a:cubicBezTo>
                    <a:pt x="906979" y="201417"/>
                    <a:pt x="909541" y="202114"/>
                    <a:pt x="912034" y="202407"/>
                  </a:cubicBezTo>
                  <a:cubicBezTo>
                    <a:pt x="923098" y="203709"/>
                    <a:pt x="934259" y="203994"/>
                    <a:pt x="945371" y="204788"/>
                  </a:cubicBezTo>
                  <a:cubicBezTo>
                    <a:pt x="962040" y="200025"/>
                    <a:pt x="979624" y="197738"/>
                    <a:pt x="995377" y="190500"/>
                  </a:cubicBezTo>
                  <a:cubicBezTo>
                    <a:pt x="1009381" y="184066"/>
                    <a:pt x="1023447" y="176008"/>
                    <a:pt x="1033477" y="164307"/>
                  </a:cubicBezTo>
                  <a:cubicBezTo>
                    <a:pt x="1046657" y="148930"/>
                    <a:pt x="1058018" y="134814"/>
                    <a:pt x="1073959" y="121444"/>
                  </a:cubicBezTo>
                  <a:cubicBezTo>
                    <a:pt x="1089163" y="108692"/>
                    <a:pt x="1107552" y="99757"/>
                    <a:pt x="1121584" y="85725"/>
                  </a:cubicBezTo>
                  <a:cubicBezTo>
                    <a:pt x="1124759" y="82550"/>
                    <a:pt x="1127517" y="78894"/>
                    <a:pt x="1131109" y="76200"/>
                  </a:cubicBezTo>
                  <a:cubicBezTo>
                    <a:pt x="1133949" y="74070"/>
                    <a:pt x="1137518" y="73138"/>
                    <a:pt x="1140634" y="71438"/>
                  </a:cubicBezTo>
                  <a:cubicBezTo>
                    <a:pt x="1146252" y="68374"/>
                    <a:pt x="1151476" y="64561"/>
                    <a:pt x="1157302" y="61913"/>
                  </a:cubicBezTo>
                  <a:cubicBezTo>
                    <a:pt x="1160281" y="60559"/>
                    <a:pt x="1163798" y="60771"/>
                    <a:pt x="1166827" y="59532"/>
                  </a:cubicBezTo>
                  <a:cubicBezTo>
                    <a:pt x="1181298" y="53612"/>
                    <a:pt x="1195872" y="47798"/>
                    <a:pt x="1209690" y="40482"/>
                  </a:cubicBezTo>
                  <a:cubicBezTo>
                    <a:pt x="1222926" y="33475"/>
                    <a:pt x="1234829" y="24173"/>
                    <a:pt x="1247790" y="16669"/>
                  </a:cubicBezTo>
                  <a:cubicBezTo>
                    <a:pt x="1249962" y="15411"/>
                    <a:pt x="1252484" y="14832"/>
                    <a:pt x="1254934" y="14288"/>
                  </a:cubicBezTo>
                  <a:cubicBezTo>
                    <a:pt x="1306611" y="2805"/>
                    <a:pt x="1295984" y="4683"/>
                    <a:pt x="1328752" y="0"/>
                  </a:cubicBezTo>
                  <a:cubicBezTo>
                    <a:pt x="1382727" y="7938"/>
                    <a:pt x="1437108" y="13486"/>
                    <a:pt x="1490677" y="23813"/>
                  </a:cubicBezTo>
                  <a:cubicBezTo>
                    <a:pt x="1529705" y="31336"/>
                    <a:pt x="1535116" y="45230"/>
                    <a:pt x="1557352" y="78582"/>
                  </a:cubicBezTo>
                  <a:cubicBezTo>
                    <a:pt x="1567159" y="93292"/>
                    <a:pt x="1579111" y="109847"/>
                    <a:pt x="1585927" y="126207"/>
                  </a:cubicBezTo>
                  <a:cubicBezTo>
                    <a:pt x="1590079" y="136173"/>
                    <a:pt x="1591795" y="147005"/>
                    <a:pt x="1595452" y="157163"/>
                  </a:cubicBezTo>
                  <a:cubicBezTo>
                    <a:pt x="1598947" y="166872"/>
                    <a:pt x="1603390" y="176213"/>
                    <a:pt x="1607359" y="185738"/>
                  </a:cubicBezTo>
                  <a:cubicBezTo>
                    <a:pt x="1614289" y="248115"/>
                    <a:pt x="1614536" y="237710"/>
                    <a:pt x="1597834" y="347663"/>
                  </a:cubicBezTo>
                  <a:cubicBezTo>
                    <a:pt x="1595308" y="364292"/>
                    <a:pt x="1587790" y="379829"/>
                    <a:pt x="1581165" y="395288"/>
                  </a:cubicBezTo>
                  <a:cubicBezTo>
                    <a:pt x="1555117" y="456066"/>
                    <a:pt x="1568332" y="429327"/>
                    <a:pt x="1543065" y="476250"/>
                  </a:cubicBezTo>
                  <a:cubicBezTo>
                    <a:pt x="1540684" y="485775"/>
                    <a:pt x="1532124" y="495771"/>
                    <a:pt x="1535921" y="504825"/>
                  </a:cubicBezTo>
                  <a:cubicBezTo>
                    <a:pt x="1546240" y="529431"/>
                    <a:pt x="1553564" y="555520"/>
                    <a:pt x="1566877" y="578644"/>
                  </a:cubicBezTo>
                  <a:cubicBezTo>
                    <a:pt x="1569382" y="582995"/>
                    <a:pt x="1576147" y="583253"/>
                    <a:pt x="1581165" y="583407"/>
                  </a:cubicBezTo>
                  <a:cubicBezTo>
                    <a:pt x="1654160" y="585642"/>
                    <a:pt x="1727215" y="584994"/>
                    <a:pt x="1800240" y="585788"/>
                  </a:cubicBezTo>
                  <a:lnTo>
                    <a:pt x="1897871" y="628650"/>
                  </a:lnTo>
                  <a:cubicBezTo>
                    <a:pt x="1909869" y="634006"/>
                    <a:pt x="1933590" y="645319"/>
                    <a:pt x="1933590" y="645319"/>
                  </a:cubicBezTo>
                  <a:cubicBezTo>
                    <a:pt x="1943115" y="658813"/>
                    <a:pt x="1955330" y="670764"/>
                    <a:pt x="1962165" y="685800"/>
                  </a:cubicBezTo>
                  <a:lnTo>
                    <a:pt x="1997884" y="764382"/>
                  </a:lnTo>
                  <a:cubicBezTo>
                    <a:pt x="2002537" y="801611"/>
                    <a:pt x="2004204" y="802049"/>
                    <a:pt x="1990740" y="857250"/>
                  </a:cubicBezTo>
                  <a:cubicBezTo>
                    <a:pt x="1988546" y="866243"/>
                    <a:pt x="1981497" y="873302"/>
                    <a:pt x="1976452" y="881063"/>
                  </a:cubicBezTo>
                  <a:cubicBezTo>
                    <a:pt x="1965687" y="897625"/>
                    <a:pt x="1954990" y="912511"/>
                    <a:pt x="1940734" y="926307"/>
                  </a:cubicBezTo>
                  <a:cubicBezTo>
                    <a:pt x="1922969" y="943499"/>
                    <a:pt x="1904058" y="959468"/>
                    <a:pt x="1885965" y="976313"/>
                  </a:cubicBezTo>
                  <a:cubicBezTo>
                    <a:pt x="1864409" y="996382"/>
                    <a:pt x="1862665" y="1006263"/>
                    <a:pt x="1824052" y="1016794"/>
                  </a:cubicBezTo>
                  <a:cubicBezTo>
                    <a:pt x="1755295" y="1035547"/>
                    <a:pt x="1789445" y="1027695"/>
                    <a:pt x="1721659" y="1040607"/>
                  </a:cubicBezTo>
                  <a:cubicBezTo>
                    <a:pt x="1674034" y="1039019"/>
                    <a:pt x="1625980" y="1042416"/>
                    <a:pt x="1578784" y="1035844"/>
                  </a:cubicBezTo>
                  <a:cubicBezTo>
                    <a:pt x="1559576" y="1033169"/>
                    <a:pt x="1517515" y="1004111"/>
                    <a:pt x="1500202" y="992982"/>
                  </a:cubicBezTo>
                  <a:cubicBezTo>
                    <a:pt x="1481772" y="964018"/>
                    <a:pt x="1481031" y="966423"/>
                    <a:pt x="1469246" y="931069"/>
                  </a:cubicBezTo>
                  <a:cubicBezTo>
                    <a:pt x="1443145" y="852768"/>
                    <a:pt x="1479048" y="949318"/>
                    <a:pt x="1457340" y="876300"/>
                  </a:cubicBezTo>
                  <a:cubicBezTo>
                    <a:pt x="1451117" y="855367"/>
                    <a:pt x="1442815" y="835106"/>
                    <a:pt x="1435909" y="814388"/>
                  </a:cubicBezTo>
                  <a:cubicBezTo>
                    <a:pt x="1426857" y="787233"/>
                    <a:pt x="1424869" y="771431"/>
                    <a:pt x="1409715" y="745332"/>
                  </a:cubicBezTo>
                  <a:cubicBezTo>
                    <a:pt x="1402301" y="732564"/>
                    <a:pt x="1392523" y="721316"/>
                    <a:pt x="1383521" y="709613"/>
                  </a:cubicBezTo>
                  <a:cubicBezTo>
                    <a:pt x="1375429" y="699093"/>
                    <a:pt x="1345063" y="662327"/>
                    <a:pt x="1335896" y="654844"/>
                  </a:cubicBezTo>
                  <a:cubicBezTo>
                    <a:pt x="1217443" y="558148"/>
                    <a:pt x="1283599" y="612512"/>
                    <a:pt x="1219215" y="573882"/>
                  </a:cubicBezTo>
                  <a:cubicBezTo>
                    <a:pt x="1211853" y="569465"/>
                    <a:pt x="1205214" y="563896"/>
                    <a:pt x="1197784" y="559594"/>
                  </a:cubicBezTo>
                  <a:cubicBezTo>
                    <a:pt x="1166965" y="541752"/>
                    <a:pt x="1182999" y="553023"/>
                    <a:pt x="1154921" y="540544"/>
                  </a:cubicBezTo>
                  <a:cubicBezTo>
                    <a:pt x="1146812" y="536940"/>
                    <a:pt x="1139436" y="531706"/>
                    <a:pt x="1131109" y="528638"/>
                  </a:cubicBezTo>
                  <a:cubicBezTo>
                    <a:pt x="1112762" y="521878"/>
                    <a:pt x="1045842" y="516783"/>
                    <a:pt x="1045384" y="516732"/>
                  </a:cubicBezTo>
                  <a:cubicBezTo>
                    <a:pt x="1042209" y="515938"/>
                    <a:pt x="1039132" y="514350"/>
                    <a:pt x="1035859" y="514350"/>
                  </a:cubicBezTo>
                  <a:cubicBezTo>
                    <a:pt x="991819" y="514350"/>
                    <a:pt x="995006" y="514413"/>
                    <a:pt x="966802" y="519113"/>
                  </a:cubicBezTo>
                  <a:cubicBezTo>
                    <a:pt x="933877" y="532282"/>
                    <a:pt x="981767" y="513966"/>
                    <a:pt x="907271" y="533400"/>
                  </a:cubicBezTo>
                  <a:cubicBezTo>
                    <a:pt x="904502" y="534122"/>
                    <a:pt x="902612" y="536743"/>
                    <a:pt x="900127" y="538163"/>
                  </a:cubicBezTo>
                  <a:cubicBezTo>
                    <a:pt x="887871" y="545166"/>
                    <a:pt x="888288" y="542282"/>
                    <a:pt x="873934" y="552450"/>
                  </a:cubicBezTo>
                  <a:cubicBezTo>
                    <a:pt x="860072" y="562269"/>
                    <a:pt x="848646" y="575811"/>
                    <a:pt x="833452" y="583407"/>
                  </a:cubicBezTo>
                  <a:cubicBezTo>
                    <a:pt x="830277" y="584994"/>
                    <a:pt x="826767" y="586039"/>
                    <a:pt x="823927" y="588169"/>
                  </a:cubicBezTo>
                  <a:cubicBezTo>
                    <a:pt x="814008" y="595608"/>
                    <a:pt x="803098" y="602300"/>
                    <a:pt x="795352" y="611982"/>
                  </a:cubicBezTo>
                  <a:cubicBezTo>
                    <a:pt x="779156" y="632227"/>
                    <a:pt x="789605" y="620488"/>
                    <a:pt x="762015" y="645319"/>
                  </a:cubicBezTo>
                  <a:cubicBezTo>
                    <a:pt x="760427" y="648494"/>
                    <a:pt x="759577" y="652161"/>
                    <a:pt x="757252" y="654844"/>
                  </a:cubicBezTo>
                  <a:cubicBezTo>
                    <a:pt x="749165" y="664175"/>
                    <a:pt x="737185" y="670317"/>
                    <a:pt x="731059" y="681038"/>
                  </a:cubicBezTo>
                  <a:cubicBezTo>
                    <a:pt x="720114" y="700192"/>
                    <a:pt x="725084" y="692383"/>
                    <a:pt x="716771" y="704850"/>
                  </a:cubicBezTo>
                  <a:cubicBezTo>
                    <a:pt x="715977" y="708025"/>
                    <a:pt x="715854" y="711448"/>
                    <a:pt x="714390" y="714375"/>
                  </a:cubicBezTo>
                  <a:cubicBezTo>
                    <a:pt x="709772" y="723610"/>
                    <a:pt x="683856" y="747313"/>
                    <a:pt x="683434" y="747713"/>
                  </a:cubicBezTo>
                  <a:cubicBezTo>
                    <a:pt x="664777" y="765388"/>
                    <a:pt x="668484" y="762442"/>
                    <a:pt x="654859" y="771525"/>
                  </a:cubicBezTo>
                  <a:cubicBezTo>
                    <a:pt x="653271" y="774700"/>
                    <a:pt x="652226" y="778210"/>
                    <a:pt x="650096" y="781050"/>
                  </a:cubicBezTo>
                  <a:cubicBezTo>
                    <a:pt x="647402" y="784642"/>
                    <a:pt x="623902" y="787400"/>
                    <a:pt x="614377" y="79771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4255E5-7DE2-BB5C-455B-6441E398CAE8}"/>
                </a:ext>
              </a:extLst>
            </p:cNvPr>
            <p:cNvSpPr/>
            <p:nvPr/>
          </p:nvSpPr>
          <p:spPr>
            <a:xfrm>
              <a:off x="3726657" y="1652588"/>
              <a:ext cx="1177694" cy="1005240"/>
            </a:xfrm>
            <a:custGeom>
              <a:avLst/>
              <a:gdLst>
                <a:gd name="connsiteX0" fmla="*/ 335756 w 1177694"/>
                <a:gd name="connsiteY0" fmla="*/ 438150 h 1005240"/>
                <a:gd name="connsiteX1" fmla="*/ 323850 w 1177694"/>
                <a:gd name="connsiteY1" fmla="*/ 440531 h 1005240"/>
                <a:gd name="connsiteX2" fmla="*/ 221456 w 1177694"/>
                <a:gd name="connsiteY2" fmla="*/ 440531 h 1005240"/>
                <a:gd name="connsiteX3" fmla="*/ 192881 w 1177694"/>
                <a:gd name="connsiteY3" fmla="*/ 435769 h 1005240"/>
                <a:gd name="connsiteX4" fmla="*/ 178593 w 1177694"/>
                <a:gd name="connsiteY4" fmla="*/ 431006 h 1005240"/>
                <a:gd name="connsiteX5" fmla="*/ 104775 w 1177694"/>
                <a:gd name="connsiteY5" fmla="*/ 397669 h 1005240"/>
                <a:gd name="connsiteX6" fmla="*/ 64293 w 1177694"/>
                <a:gd name="connsiteY6" fmla="*/ 378619 h 1005240"/>
                <a:gd name="connsiteX7" fmla="*/ 33337 w 1177694"/>
                <a:gd name="connsiteY7" fmla="*/ 340519 h 1005240"/>
                <a:gd name="connsiteX8" fmla="*/ 14287 w 1177694"/>
                <a:gd name="connsiteY8" fmla="*/ 288131 h 1005240"/>
                <a:gd name="connsiteX9" fmla="*/ 0 w 1177694"/>
                <a:gd name="connsiteY9" fmla="*/ 228600 h 1005240"/>
                <a:gd name="connsiteX10" fmla="*/ 2381 w 1177694"/>
                <a:gd name="connsiteY10" fmla="*/ 171450 h 1005240"/>
                <a:gd name="connsiteX11" fmla="*/ 21431 w 1177694"/>
                <a:gd name="connsiteY11" fmla="*/ 123825 h 1005240"/>
                <a:gd name="connsiteX12" fmla="*/ 30956 w 1177694"/>
                <a:gd name="connsiteY12" fmla="*/ 102394 h 1005240"/>
                <a:gd name="connsiteX13" fmla="*/ 66675 w 1177694"/>
                <a:gd name="connsiteY13" fmla="*/ 64294 h 1005240"/>
                <a:gd name="connsiteX14" fmla="*/ 88106 w 1177694"/>
                <a:gd name="connsiteY14" fmla="*/ 47625 h 1005240"/>
                <a:gd name="connsiteX15" fmla="*/ 95250 w 1177694"/>
                <a:gd name="connsiteY15" fmla="*/ 40481 h 1005240"/>
                <a:gd name="connsiteX16" fmla="*/ 114300 w 1177694"/>
                <a:gd name="connsiteY16" fmla="*/ 30956 h 1005240"/>
                <a:gd name="connsiteX17" fmla="*/ 121443 w 1177694"/>
                <a:gd name="connsiteY17" fmla="*/ 26194 h 1005240"/>
                <a:gd name="connsiteX18" fmla="*/ 135731 w 1177694"/>
                <a:gd name="connsiteY18" fmla="*/ 23812 h 1005240"/>
                <a:gd name="connsiteX19" fmla="*/ 190500 w 1177694"/>
                <a:gd name="connsiteY19" fmla="*/ 16669 h 1005240"/>
                <a:gd name="connsiteX20" fmla="*/ 214312 w 1177694"/>
                <a:gd name="connsiteY20" fmla="*/ 11906 h 1005240"/>
                <a:gd name="connsiteX21" fmla="*/ 247650 w 1177694"/>
                <a:gd name="connsiteY21" fmla="*/ 2381 h 1005240"/>
                <a:gd name="connsiteX22" fmla="*/ 297656 w 1177694"/>
                <a:gd name="connsiteY22" fmla="*/ 0 h 1005240"/>
                <a:gd name="connsiteX23" fmla="*/ 342900 w 1177694"/>
                <a:gd name="connsiteY23" fmla="*/ 2381 h 1005240"/>
                <a:gd name="connsiteX24" fmla="*/ 371475 w 1177694"/>
                <a:gd name="connsiteY24" fmla="*/ 16669 h 1005240"/>
                <a:gd name="connsiteX25" fmla="*/ 383381 w 1177694"/>
                <a:gd name="connsiteY25" fmla="*/ 21431 h 1005240"/>
                <a:gd name="connsiteX26" fmla="*/ 419100 w 1177694"/>
                <a:gd name="connsiteY26" fmla="*/ 59531 h 1005240"/>
                <a:gd name="connsiteX27" fmla="*/ 428625 w 1177694"/>
                <a:gd name="connsiteY27" fmla="*/ 76200 h 1005240"/>
                <a:gd name="connsiteX28" fmla="*/ 450056 w 1177694"/>
                <a:gd name="connsiteY28" fmla="*/ 121444 h 1005240"/>
                <a:gd name="connsiteX29" fmla="*/ 454818 w 1177694"/>
                <a:gd name="connsiteY29" fmla="*/ 138112 h 1005240"/>
                <a:gd name="connsiteX30" fmla="*/ 466725 w 1177694"/>
                <a:gd name="connsiteY30" fmla="*/ 161925 h 1005240"/>
                <a:gd name="connsiteX31" fmla="*/ 471487 w 1177694"/>
                <a:gd name="connsiteY31" fmla="*/ 188119 h 1005240"/>
                <a:gd name="connsiteX32" fmla="*/ 490537 w 1177694"/>
                <a:gd name="connsiteY32" fmla="*/ 245269 h 1005240"/>
                <a:gd name="connsiteX33" fmla="*/ 495300 w 1177694"/>
                <a:gd name="connsiteY33" fmla="*/ 271462 h 1005240"/>
                <a:gd name="connsiteX34" fmla="*/ 516731 w 1177694"/>
                <a:gd name="connsiteY34" fmla="*/ 321469 h 1005240"/>
                <a:gd name="connsiteX35" fmla="*/ 545306 w 1177694"/>
                <a:gd name="connsiteY35" fmla="*/ 383381 h 1005240"/>
                <a:gd name="connsiteX36" fmla="*/ 552450 w 1177694"/>
                <a:gd name="connsiteY36" fmla="*/ 400050 h 1005240"/>
                <a:gd name="connsiteX37" fmla="*/ 583406 w 1177694"/>
                <a:gd name="connsiteY37" fmla="*/ 442912 h 1005240"/>
                <a:gd name="connsiteX38" fmla="*/ 602456 w 1177694"/>
                <a:gd name="connsiteY38" fmla="*/ 469106 h 1005240"/>
                <a:gd name="connsiteX39" fmla="*/ 645318 w 1177694"/>
                <a:gd name="connsiteY39" fmla="*/ 507206 h 1005240"/>
                <a:gd name="connsiteX40" fmla="*/ 685800 w 1177694"/>
                <a:gd name="connsiteY40" fmla="*/ 516731 h 1005240"/>
                <a:gd name="connsiteX41" fmla="*/ 726281 w 1177694"/>
                <a:gd name="connsiteY41" fmla="*/ 523875 h 1005240"/>
                <a:gd name="connsiteX42" fmla="*/ 909637 w 1177694"/>
                <a:gd name="connsiteY42" fmla="*/ 519112 h 1005240"/>
                <a:gd name="connsiteX43" fmla="*/ 933450 w 1177694"/>
                <a:gd name="connsiteY43" fmla="*/ 514350 h 1005240"/>
                <a:gd name="connsiteX44" fmla="*/ 962025 w 1177694"/>
                <a:gd name="connsiteY44" fmla="*/ 511969 h 1005240"/>
                <a:gd name="connsiteX45" fmla="*/ 1042987 w 1177694"/>
                <a:gd name="connsiteY45" fmla="*/ 519112 h 1005240"/>
                <a:gd name="connsiteX46" fmla="*/ 1090612 w 1177694"/>
                <a:gd name="connsiteY46" fmla="*/ 552450 h 1005240"/>
                <a:gd name="connsiteX47" fmla="*/ 1112043 w 1177694"/>
                <a:gd name="connsiteY47" fmla="*/ 571500 h 1005240"/>
                <a:gd name="connsiteX48" fmla="*/ 1133475 w 1177694"/>
                <a:gd name="connsiteY48" fmla="*/ 609600 h 1005240"/>
                <a:gd name="connsiteX49" fmla="*/ 1147762 w 1177694"/>
                <a:gd name="connsiteY49" fmla="*/ 623887 h 1005240"/>
                <a:gd name="connsiteX50" fmla="*/ 1162050 w 1177694"/>
                <a:gd name="connsiteY50" fmla="*/ 657225 h 1005240"/>
                <a:gd name="connsiteX51" fmla="*/ 1173956 w 1177694"/>
                <a:gd name="connsiteY51" fmla="*/ 697706 h 1005240"/>
                <a:gd name="connsiteX52" fmla="*/ 1171575 w 1177694"/>
                <a:gd name="connsiteY52" fmla="*/ 823912 h 1005240"/>
                <a:gd name="connsiteX53" fmla="*/ 1162050 w 1177694"/>
                <a:gd name="connsiteY53" fmla="*/ 840581 h 1005240"/>
                <a:gd name="connsiteX54" fmla="*/ 1126331 w 1177694"/>
                <a:gd name="connsiteY54" fmla="*/ 883444 h 1005240"/>
                <a:gd name="connsiteX55" fmla="*/ 1083468 w 1177694"/>
                <a:gd name="connsiteY55" fmla="*/ 916781 h 1005240"/>
                <a:gd name="connsiteX56" fmla="*/ 1069181 w 1177694"/>
                <a:gd name="connsiteY56" fmla="*/ 928687 h 1005240"/>
                <a:gd name="connsiteX57" fmla="*/ 1057275 w 1177694"/>
                <a:gd name="connsiteY57" fmla="*/ 940594 h 1005240"/>
                <a:gd name="connsiteX58" fmla="*/ 997743 w 1177694"/>
                <a:gd name="connsiteY58" fmla="*/ 966787 h 1005240"/>
                <a:gd name="connsiteX59" fmla="*/ 969168 w 1177694"/>
                <a:gd name="connsiteY59" fmla="*/ 990600 h 1005240"/>
                <a:gd name="connsiteX60" fmla="*/ 862012 w 1177694"/>
                <a:gd name="connsiteY60" fmla="*/ 997744 h 1005240"/>
                <a:gd name="connsiteX61" fmla="*/ 814387 w 1177694"/>
                <a:gd name="connsiteY61" fmla="*/ 990600 h 1005240"/>
                <a:gd name="connsiteX62" fmla="*/ 757237 w 1177694"/>
                <a:gd name="connsiteY62" fmla="*/ 957262 h 1005240"/>
                <a:gd name="connsiteX63" fmla="*/ 716756 w 1177694"/>
                <a:gd name="connsiteY63" fmla="*/ 921544 h 1005240"/>
                <a:gd name="connsiteX64" fmla="*/ 697706 w 1177694"/>
                <a:gd name="connsiteY64" fmla="*/ 888206 h 1005240"/>
                <a:gd name="connsiteX65" fmla="*/ 657225 w 1177694"/>
                <a:gd name="connsiteY65" fmla="*/ 819150 h 1005240"/>
                <a:gd name="connsiteX66" fmla="*/ 638175 w 1177694"/>
                <a:gd name="connsiteY66" fmla="*/ 776287 h 1005240"/>
                <a:gd name="connsiteX67" fmla="*/ 626268 w 1177694"/>
                <a:gd name="connsiteY67" fmla="*/ 757237 h 1005240"/>
                <a:gd name="connsiteX68" fmla="*/ 590550 w 1177694"/>
                <a:gd name="connsiteY68" fmla="*/ 692944 h 1005240"/>
                <a:gd name="connsiteX69" fmla="*/ 514350 w 1177694"/>
                <a:gd name="connsiteY69" fmla="*/ 600075 h 1005240"/>
                <a:gd name="connsiteX70" fmla="*/ 500062 w 1177694"/>
                <a:gd name="connsiteY70" fmla="*/ 581025 h 1005240"/>
                <a:gd name="connsiteX71" fmla="*/ 452437 w 1177694"/>
                <a:gd name="connsiteY71" fmla="*/ 540544 h 1005240"/>
                <a:gd name="connsiteX72" fmla="*/ 433387 w 1177694"/>
                <a:gd name="connsiteY72" fmla="*/ 523875 h 1005240"/>
                <a:gd name="connsiteX73" fmla="*/ 402431 w 1177694"/>
                <a:gd name="connsiteY73" fmla="*/ 497681 h 1005240"/>
                <a:gd name="connsiteX74" fmla="*/ 390525 w 1177694"/>
                <a:gd name="connsiteY74" fmla="*/ 483394 h 1005240"/>
                <a:gd name="connsiteX75" fmla="*/ 383381 w 1177694"/>
                <a:gd name="connsiteY75" fmla="*/ 478631 h 1005240"/>
                <a:gd name="connsiteX76" fmla="*/ 371475 w 1177694"/>
                <a:gd name="connsiteY76" fmla="*/ 466725 h 1005240"/>
                <a:gd name="connsiteX77" fmla="*/ 361950 w 1177694"/>
                <a:gd name="connsiteY77" fmla="*/ 454819 h 1005240"/>
                <a:gd name="connsiteX78" fmla="*/ 335756 w 1177694"/>
                <a:gd name="connsiteY78" fmla="*/ 438150 h 100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177694" h="1005240">
                  <a:moveTo>
                    <a:pt x="335756" y="438150"/>
                  </a:moveTo>
                  <a:cubicBezTo>
                    <a:pt x="329406" y="435769"/>
                    <a:pt x="327887" y="440243"/>
                    <a:pt x="323850" y="440531"/>
                  </a:cubicBezTo>
                  <a:cubicBezTo>
                    <a:pt x="269463" y="444415"/>
                    <a:pt x="273187" y="443117"/>
                    <a:pt x="221456" y="440531"/>
                  </a:cubicBezTo>
                  <a:cubicBezTo>
                    <a:pt x="211931" y="438944"/>
                    <a:pt x="202307" y="437864"/>
                    <a:pt x="192881" y="435769"/>
                  </a:cubicBezTo>
                  <a:cubicBezTo>
                    <a:pt x="187980" y="434680"/>
                    <a:pt x="183201" y="432999"/>
                    <a:pt x="178593" y="431006"/>
                  </a:cubicBezTo>
                  <a:cubicBezTo>
                    <a:pt x="153812" y="420290"/>
                    <a:pt x="129496" y="408522"/>
                    <a:pt x="104775" y="397669"/>
                  </a:cubicBezTo>
                  <a:cubicBezTo>
                    <a:pt x="66249" y="380755"/>
                    <a:pt x="94950" y="396137"/>
                    <a:pt x="64293" y="378619"/>
                  </a:cubicBezTo>
                  <a:cubicBezTo>
                    <a:pt x="53974" y="365919"/>
                    <a:pt x="38929" y="355897"/>
                    <a:pt x="33337" y="340519"/>
                  </a:cubicBezTo>
                  <a:cubicBezTo>
                    <a:pt x="26987" y="323056"/>
                    <a:pt x="19075" y="306085"/>
                    <a:pt x="14287" y="288131"/>
                  </a:cubicBezTo>
                  <a:cubicBezTo>
                    <a:pt x="2676" y="244591"/>
                    <a:pt x="7178" y="264495"/>
                    <a:pt x="0" y="228600"/>
                  </a:cubicBezTo>
                  <a:cubicBezTo>
                    <a:pt x="794" y="209550"/>
                    <a:pt x="-106" y="190354"/>
                    <a:pt x="2381" y="171450"/>
                  </a:cubicBezTo>
                  <a:cubicBezTo>
                    <a:pt x="7449" y="132935"/>
                    <a:pt x="8481" y="147566"/>
                    <a:pt x="21431" y="123825"/>
                  </a:cubicBezTo>
                  <a:cubicBezTo>
                    <a:pt x="24569" y="118073"/>
                    <a:pt x="26725" y="107894"/>
                    <a:pt x="30956" y="102394"/>
                  </a:cubicBezTo>
                  <a:cubicBezTo>
                    <a:pt x="41074" y="89240"/>
                    <a:pt x="54881" y="76087"/>
                    <a:pt x="66675" y="64294"/>
                  </a:cubicBezTo>
                  <a:cubicBezTo>
                    <a:pt x="75573" y="46496"/>
                    <a:pt x="65734" y="61048"/>
                    <a:pt x="88106" y="47625"/>
                  </a:cubicBezTo>
                  <a:cubicBezTo>
                    <a:pt x="90994" y="45892"/>
                    <a:pt x="92409" y="42289"/>
                    <a:pt x="95250" y="40481"/>
                  </a:cubicBezTo>
                  <a:cubicBezTo>
                    <a:pt x="101240" y="36669"/>
                    <a:pt x="108067" y="34356"/>
                    <a:pt x="114300" y="30956"/>
                  </a:cubicBezTo>
                  <a:cubicBezTo>
                    <a:pt x="116812" y="29586"/>
                    <a:pt x="118728" y="27099"/>
                    <a:pt x="121443" y="26194"/>
                  </a:cubicBezTo>
                  <a:cubicBezTo>
                    <a:pt x="126024" y="24667"/>
                    <a:pt x="131010" y="24824"/>
                    <a:pt x="135731" y="23812"/>
                  </a:cubicBezTo>
                  <a:cubicBezTo>
                    <a:pt x="173760" y="15663"/>
                    <a:pt x="134754" y="20385"/>
                    <a:pt x="190500" y="16669"/>
                  </a:cubicBezTo>
                  <a:cubicBezTo>
                    <a:pt x="198437" y="15081"/>
                    <a:pt x="206459" y="13869"/>
                    <a:pt x="214312" y="11906"/>
                  </a:cubicBezTo>
                  <a:cubicBezTo>
                    <a:pt x="225524" y="9103"/>
                    <a:pt x="236209" y="4015"/>
                    <a:pt x="247650" y="2381"/>
                  </a:cubicBezTo>
                  <a:cubicBezTo>
                    <a:pt x="264170" y="21"/>
                    <a:pt x="280987" y="794"/>
                    <a:pt x="297656" y="0"/>
                  </a:cubicBezTo>
                  <a:cubicBezTo>
                    <a:pt x="312737" y="794"/>
                    <a:pt x="328169" y="-945"/>
                    <a:pt x="342900" y="2381"/>
                  </a:cubicBezTo>
                  <a:cubicBezTo>
                    <a:pt x="353288" y="4727"/>
                    <a:pt x="361839" y="12135"/>
                    <a:pt x="371475" y="16669"/>
                  </a:cubicBezTo>
                  <a:cubicBezTo>
                    <a:pt x="375342" y="18489"/>
                    <a:pt x="379412" y="19844"/>
                    <a:pt x="383381" y="21431"/>
                  </a:cubicBezTo>
                  <a:cubicBezTo>
                    <a:pt x="392553" y="30603"/>
                    <a:pt x="410513" y="47128"/>
                    <a:pt x="419100" y="59531"/>
                  </a:cubicBezTo>
                  <a:cubicBezTo>
                    <a:pt x="422743" y="64793"/>
                    <a:pt x="425656" y="70531"/>
                    <a:pt x="428625" y="76200"/>
                  </a:cubicBezTo>
                  <a:cubicBezTo>
                    <a:pt x="433162" y="84861"/>
                    <a:pt x="445511" y="107808"/>
                    <a:pt x="450056" y="121444"/>
                  </a:cubicBezTo>
                  <a:cubicBezTo>
                    <a:pt x="451883" y="126926"/>
                    <a:pt x="452618" y="132769"/>
                    <a:pt x="454818" y="138112"/>
                  </a:cubicBezTo>
                  <a:cubicBezTo>
                    <a:pt x="458197" y="146318"/>
                    <a:pt x="462756" y="153987"/>
                    <a:pt x="466725" y="161925"/>
                  </a:cubicBezTo>
                  <a:cubicBezTo>
                    <a:pt x="468312" y="170656"/>
                    <a:pt x="469260" y="179529"/>
                    <a:pt x="471487" y="188119"/>
                  </a:cubicBezTo>
                  <a:cubicBezTo>
                    <a:pt x="477728" y="212191"/>
                    <a:pt x="482640" y="224210"/>
                    <a:pt x="490537" y="245269"/>
                  </a:cubicBezTo>
                  <a:cubicBezTo>
                    <a:pt x="492125" y="254000"/>
                    <a:pt x="492862" y="262929"/>
                    <a:pt x="495300" y="271462"/>
                  </a:cubicBezTo>
                  <a:cubicBezTo>
                    <a:pt x="498853" y="283897"/>
                    <a:pt x="511983" y="310246"/>
                    <a:pt x="516731" y="321469"/>
                  </a:cubicBezTo>
                  <a:cubicBezTo>
                    <a:pt x="553521" y="408428"/>
                    <a:pt x="510289" y="313349"/>
                    <a:pt x="545306" y="383381"/>
                  </a:cubicBezTo>
                  <a:cubicBezTo>
                    <a:pt x="548010" y="388788"/>
                    <a:pt x="549191" y="394958"/>
                    <a:pt x="552450" y="400050"/>
                  </a:cubicBezTo>
                  <a:cubicBezTo>
                    <a:pt x="561950" y="414894"/>
                    <a:pt x="573069" y="428638"/>
                    <a:pt x="583406" y="442912"/>
                  </a:cubicBezTo>
                  <a:cubicBezTo>
                    <a:pt x="589738" y="451656"/>
                    <a:pt x="594822" y="461472"/>
                    <a:pt x="602456" y="469106"/>
                  </a:cubicBezTo>
                  <a:cubicBezTo>
                    <a:pt x="619949" y="486599"/>
                    <a:pt x="623312" y="491068"/>
                    <a:pt x="645318" y="507206"/>
                  </a:cubicBezTo>
                  <a:cubicBezTo>
                    <a:pt x="656681" y="515539"/>
                    <a:pt x="673393" y="514663"/>
                    <a:pt x="685800" y="516731"/>
                  </a:cubicBezTo>
                  <a:lnTo>
                    <a:pt x="726281" y="523875"/>
                  </a:lnTo>
                  <a:lnTo>
                    <a:pt x="909637" y="519112"/>
                  </a:lnTo>
                  <a:cubicBezTo>
                    <a:pt x="917723" y="518740"/>
                    <a:pt x="925429" y="515444"/>
                    <a:pt x="933450" y="514350"/>
                  </a:cubicBezTo>
                  <a:cubicBezTo>
                    <a:pt x="942920" y="513059"/>
                    <a:pt x="952500" y="512763"/>
                    <a:pt x="962025" y="511969"/>
                  </a:cubicBezTo>
                  <a:cubicBezTo>
                    <a:pt x="989012" y="514350"/>
                    <a:pt x="1017145" y="510977"/>
                    <a:pt x="1042987" y="519112"/>
                  </a:cubicBezTo>
                  <a:cubicBezTo>
                    <a:pt x="1061471" y="524931"/>
                    <a:pt x="1074704" y="541384"/>
                    <a:pt x="1090612" y="552450"/>
                  </a:cubicBezTo>
                  <a:cubicBezTo>
                    <a:pt x="1099647" y="558735"/>
                    <a:pt x="1104472" y="560395"/>
                    <a:pt x="1112043" y="571500"/>
                  </a:cubicBezTo>
                  <a:cubicBezTo>
                    <a:pt x="1120252" y="583539"/>
                    <a:pt x="1125266" y="597561"/>
                    <a:pt x="1133475" y="609600"/>
                  </a:cubicBezTo>
                  <a:cubicBezTo>
                    <a:pt x="1137269" y="615165"/>
                    <a:pt x="1143721" y="618499"/>
                    <a:pt x="1147762" y="623887"/>
                  </a:cubicBezTo>
                  <a:cubicBezTo>
                    <a:pt x="1152341" y="629993"/>
                    <a:pt x="1160165" y="651336"/>
                    <a:pt x="1162050" y="657225"/>
                  </a:cubicBezTo>
                  <a:cubicBezTo>
                    <a:pt x="1166337" y="670621"/>
                    <a:pt x="1173956" y="697706"/>
                    <a:pt x="1173956" y="697706"/>
                  </a:cubicBezTo>
                  <a:cubicBezTo>
                    <a:pt x="1178447" y="747116"/>
                    <a:pt x="1180222" y="753294"/>
                    <a:pt x="1171575" y="823912"/>
                  </a:cubicBezTo>
                  <a:cubicBezTo>
                    <a:pt x="1170797" y="830264"/>
                    <a:pt x="1165442" y="835154"/>
                    <a:pt x="1162050" y="840581"/>
                  </a:cubicBezTo>
                  <a:cubicBezTo>
                    <a:pt x="1149447" y="860745"/>
                    <a:pt x="1145255" y="867324"/>
                    <a:pt x="1126331" y="883444"/>
                  </a:cubicBezTo>
                  <a:cubicBezTo>
                    <a:pt x="1112552" y="895181"/>
                    <a:pt x="1097660" y="905546"/>
                    <a:pt x="1083468" y="916781"/>
                  </a:cubicBezTo>
                  <a:cubicBezTo>
                    <a:pt x="1078608" y="920629"/>
                    <a:pt x="1073564" y="924303"/>
                    <a:pt x="1069181" y="928687"/>
                  </a:cubicBezTo>
                  <a:cubicBezTo>
                    <a:pt x="1065212" y="932656"/>
                    <a:pt x="1061945" y="937481"/>
                    <a:pt x="1057275" y="940594"/>
                  </a:cubicBezTo>
                  <a:cubicBezTo>
                    <a:pt x="1044046" y="949414"/>
                    <a:pt x="1009835" y="961950"/>
                    <a:pt x="997743" y="966787"/>
                  </a:cubicBezTo>
                  <a:cubicBezTo>
                    <a:pt x="988218" y="974725"/>
                    <a:pt x="978955" y="982988"/>
                    <a:pt x="969168" y="990600"/>
                  </a:cubicBezTo>
                  <a:cubicBezTo>
                    <a:pt x="934654" y="1017445"/>
                    <a:pt x="930636" y="999503"/>
                    <a:pt x="862012" y="997744"/>
                  </a:cubicBezTo>
                  <a:cubicBezTo>
                    <a:pt x="846137" y="995363"/>
                    <a:pt x="829787" y="995130"/>
                    <a:pt x="814387" y="990600"/>
                  </a:cubicBezTo>
                  <a:cubicBezTo>
                    <a:pt x="798603" y="985958"/>
                    <a:pt x="770780" y="968297"/>
                    <a:pt x="757237" y="957262"/>
                  </a:cubicBezTo>
                  <a:cubicBezTo>
                    <a:pt x="743286" y="945895"/>
                    <a:pt x="716756" y="921544"/>
                    <a:pt x="716756" y="921544"/>
                  </a:cubicBezTo>
                  <a:cubicBezTo>
                    <a:pt x="710406" y="910431"/>
                    <a:pt x="704414" y="899106"/>
                    <a:pt x="697706" y="888206"/>
                  </a:cubicBezTo>
                  <a:cubicBezTo>
                    <a:pt x="683914" y="865793"/>
                    <a:pt x="665704" y="844586"/>
                    <a:pt x="657225" y="819150"/>
                  </a:cubicBezTo>
                  <a:cubicBezTo>
                    <a:pt x="650294" y="798359"/>
                    <a:pt x="652162" y="801718"/>
                    <a:pt x="638175" y="776287"/>
                  </a:cubicBezTo>
                  <a:cubicBezTo>
                    <a:pt x="634566" y="769726"/>
                    <a:pt x="629905" y="763783"/>
                    <a:pt x="626268" y="757237"/>
                  </a:cubicBezTo>
                  <a:cubicBezTo>
                    <a:pt x="609258" y="726619"/>
                    <a:pt x="615515" y="728378"/>
                    <a:pt x="590550" y="692944"/>
                  </a:cubicBezTo>
                  <a:cubicBezTo>
                    <a:pt x="531533" y="609178"/>
                    <a:pt x="559402" y="653077"/>
                    <a:pt x="514350" y="600075"/>
                  </a:cubicBezTo>
                  <a:cubicBezTo>
                    <a:pt x="509209" y="594027"/>
                    <a:pt x="505784" y="586527"/>
                    <a:pt x="500062" y="581025"/>
                  </a:cubicBezTo>
                  <a:cubicBezTo>
                    <a:pt x="485043" y="566584"/>
                    <a:pt x="468256" y="554103"/>
                    <a:pt x="452437" y="540544"/>
                  </a:cubicBezTo>
                  <a:cubicBezTo>
                    <a:pt x="446031" y="535053"/>
                    <a:pt x="439793" y="529366"/>
                    <a:pt x="433387" y="523875"/>
                  </a:cubicBezTo>
                  <a:cubicBezTo>
                    <a:pt x="430202" y="521145"/>
                    <a:pt x="404064" y="499640"/>
                    <a:pt x="402431" y="497681"/>
                  </a:cubicBezTo>
                  <a:cubicBezTo>
                    <a:pt x="398462" y="492919"/>
                    <a:pt x="394908" y="487777"/>
                    <a:pt x="390525" y="483394"/>
                  </a:cubicBezTo>
                  <a:cubicBezTo>
                    <a:pt x="388501" y="481370"/>
                    <a:pt x="385535" y="480516"/>
                    <a:pt x="383381" y="478631"/>
                  </a:cubicBezTo>
                  <a:cubicBezTo>
                    <a:pt x="379157" y="474935"/>
                    <a:pt x="375230" y="470897"/>
                    <a:pt x="371475" y="466725"/>
                  </a:cubicBezTo>
                  <a:cubicBezTo>
                    <a:pt x="368075" y="462947"/>
                    <a:pt x="365711" y="458238"/>
                    <a:pt x="361950" y="454819"/>
                  </a:cubicBezTo>
                  <a:cubicBezTo>
                    <a:pt x="356897" y="450226"/>
                    <a:pt x="342106" y="440531"/>
                    <a:pt x="335756" y="43815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582CC-7F93-EA6D-2EBA-6C244901C167}"/>
                </a:ext>
              </a:extLst>
            </p:cNvPr>
            <p:cNvSpPr/>
            <p:nvPr/>
          </p:nvSpPr>
          <p:spPr>
            <a:xfrm>
              <a:off x="3102769" y="2128838"/>
              <a:ext cx="1062038" cy="452870"/>
            </a:xfrm>
            <a:custGeom>
              <a:avLst/>
              <a:gdLst>
                <a:gd name="connsiteX0" fmla="*/ 392906 w 1062038"/>
                <a:gd name="connsiteY0" fmla="*/ 376237 h 452870"/>
                <a:gd name="connsiteX1" fmla="*/ 381000 w 1062038"/>
                <a:gd name="connsiteY1" fmla="*/ 385762 h 452870"/>
                <a:gd name="connsiteX2" fmla="*/ 288131 w 1062038"/>
                <a:gd name="connsiteY2" fmla="*/ 419100 h 452870"/>
                <a:gd name="connsiteX3" fmla="*/ 261938 w 1062038"/>
                <a:gd name="connsiteY3" fmla="*/ 428625 h 452870"/>
                <a:gd name="connsiteX4" fmla="*/ 138113 w 1062038"/>
                <a:gd name="connsiteY4" fmla="*/ 423862 h 452870"/>
                <a:gd name="connsiteX5" fmla="*/ 116681 w 1062038"/>
                <a:gd name="connsiteY5" fmla="*/ 414337 h 452870"/>
                <a:gd name="connsiteX6" fmla="*/ 45244 w 1062038"/>
                <a:gd name="connsiteY6" fmla="*/ 376237 h 452870"/>
                <a:gd name="connsiteX7" fmla="*/ 30956 w 1062038"/>
                <a:gd name="connsiteY7" fmla="*/ 354806 h 452870"/>
                <a:gd name="connsiteX8" fmla="*/ 14288 w 1062038"/>
                <a:gd name="connsiteY8" fmla="*/ 326231 h 452870"/>
                <a:gd name="connsiteX9" fmla="*/ 9525 w 1062038"/>
                <a:gd name="connsiteY9" fmla="*/ 307181 h 452870"/>
                <a:gd name="connsiteX10" fmla="*/ 4763 w 1062038"/>
                <a:gd name="connsiteY10" fmla="*/ 292894 h 452870"/>
                <a:gd name="connsiteX11" fmla="*/ 0 w 1062038"/>
                <a:gd name="connsiteY11" fmla="*/ 247650 h 452870"/>
                <a:gd name="connsiteX12" fmla="*/ 2381 w 1062038"/>
                <a:gd name="connsiteY12" fmla="*/ 152400 h 452870"/>
                <a:gd name="connsiteX13" fmla="*/ 19050 w 1062038"/>
                <a:gd name="connsiteY13" fmla="*/ 121444 h 452870"/>
                <a:gd name="connsiteX14" fmla="*/ 45244 w 1062038"/>
                <a:gd name="connsiteY14" fmla="*/ 88106 h 452870"/>
                <a:gd name="connsiteX15" fmla="*/ 52388 w 1062038"/>
                <a:gd name="connsiteY15" fmla="*/ 78581 h 452870"/>
                <a:gd name="connsiteX16" fmla="*/ 100013 w 1062038"/>
                <a:gd name="connsiteY16" fmla="*/ 50006 h 452870"/>
                <a:gd name="connsiteX17" fmla="*/ 130969 w 1062038"/>
                <a:gd name="connsiteY17" fmla="*/ 30956 h 452870"/>
                <a:gd name="connsiteX18" fmla="*/ 145256 w 1062038"/>
                <a:gd name="connsiteY18" fmla="*/ 26194 h 452870"/>
                <a:gd name="connsiteX19" fmla="*/ 154781 w 1062038"/>
                <a:gd name="connsiteY19" fmla="*/ 21431 h 452870"/>
                <a:gd name="connsiteX20" fmla="*/ 209550 w 1062038"/>
                <a:gd name="connsiteY20" fmla="*/ 16669 h 452870"/>
                <a:gd name="connsiteX21" fmla="*/ 316706 w 1062038"/>
                <a:gd name="connsiteY21" fmla="*/ 2381 h 452870"/>
                <a:gd name="connsiteX22" fmla="*/ 369094 w 1062038"/>
                <a:gd name="connsiteY22" fmla="*/ 4762 h 452870"/>
                <a:gd name="connsiteX23" fmla="*/ 438150 w 1062038"/>
                <a:gd name="connsiteY23" fmla="*/ 16669 h 452870"/>
                <a:gd name="connsiteX24" fmla="*/ 647700 w 1062038"/>
                <a:gd name="connsiteY24" fmla="*/ 14287 h 452870"/>
                <a:gd name="connsiteX25" fmla="*/ 676275 w 1062038"/>
                <a:gd name="connsiteY25" fmla="*/ 11906 h 452870"/>
                <a:gd name="connsiteX26" fmla="*/ 692944 w 1062038"/>
                <a:gd name="connsiteY26" fmla="*/ 7144 h 452870"/>
                <a:gd name="connsiteX27" fmla="*/ 735806 w 1062038"/>
                <a:gd name="connsiteY27" fmla="*/ 0 h 452870"/>
                <a:gd name="connsiteX28" fmla="*/ 900113 w 1062038"/>
                <a:gd name="connsiteY28" fmla="*/ 2381 h 452870"/>
                <a:gd name="connsiteX29" fmla="*/ 940594 w 1062038"/>
                <a:gd name="connsiteY29" fmla="*/ 21431 h 452870"/>
                <a:gd name="connsiteX30" fmla="*/ 947738 w 1062038"/>
                <a:gd name="connsiteY30" fmla="*/ 28575 h 452870"/>
                <a:gd name="connsiteX31" fmla="*/ 988219 w 1062038"/>
                <a:gd name="connsiteY31" fmla="*/ 57150 h 452870"/>
                <a:gd name="connsiteX32" fmla="*/ 992981 w 1062038"/>
                <a:gd name="connsiteY32" fmla="*/ 64294 h 452870"/>
                <a:gd name="connsiteX33" fmla="*/ 1002506 w 1062038"/>
                <a:gd name="connsiteY33" fmla="*/ 69056 h 452870"/>
                <a:gd name="connsiteX34" fmla="*/ 1023938 w 1062038"/>
                <a:gd name="connsiteY34" fmla="*/ 109537 h 452870"/>
                <a:gd name="connsiteX35" fmla="*/ 1033463 w 1062038"/>
                <a:gd name="connsiteY35" fmla="*/ 126206 h 452870"/>
                <a:gd name="connsiteX36" fmla="*/ 1038225 w 1062038"/>
                <a:gd name="connsiteY36" fmla="*/ 142875 h 452870"/>
                <a:gd name="connsiteX37" fmla="*/ 1050131 w 1062038"/>
                <a:gd name="connsiteY37" fmla="*/ 166687 h 452870"/>
                <a:gd name="connsiteX38" fmla="*/ 1054894 w 1062038"/>
                <a:gd name="connsiteY38" fmla="*/ 178594 h 452870"/>
                <a:gd name="connsiteX39" fmla="*/ 1057275 w 1062038"/>
                <a:gd name="connsiteY39" fmla="*/ 202406 h 452870"/>
                <a:gd name="connsiteX40" fmla="*/ 1059656 w 1062038"/>
                <a:gd name="connsiteY40" fmla="*/ 209550 h 452870"/>
                <a:gd name="connsiteX41" fmla="*/ 1062038 w 1062038"/>
                <a:gd name="connsiteY41" fmla="*/ 233362 h 452870"/>
                <a:gd name="connsiteX42" fmla="*/ 1057275 w 1062038"/>
                <a:gd name="connsiteY42" fmla="*/ 326231 h 452870"/>
                <a:gd name="connsiteX43" fmla="*/ 1042988 w 1062038"/>
                <a:gd name="connsiteY43" fmla="*/ 345281 h 452870"/>
                <a:gd name="connsiteX44" fmla="*/ 1004888 w 1062038"/>
                <a:gd name="connsiteY44" fmla="*/ 388144 h 452870"/>
                <a:gd name="connsiteX45" fmla="*/ 950119 w 1062038"/>
                <a:gd name="connsiteY45" fmla="*/ 426244 h 452870"/>
                <a:gd name="connsiteX46" fmla="*/ 931069 w 1062038"/>
                <a:gd name="connsiteY46" fmla="*/ 435769 h 452870"/>
                <a:gd name="connsiteX47" fmla="*/ 897731 w 1062038"/>
                <a:gd name="connsiteY47" fmla="*/ 445294 h 452870"/>
                <a:gd name="connsiteX48" fmla="*/ 838200 w 1062038"/>
                <a:gd name="connsiteY48" fmla="*/ 452437 h 452870"/>
                <a:gd name="connsiteX49" fmla="*/ 766763 w 1062038"/>
                <a:gd name="connsiteY49" fmla="*/ 450056 h 452870"/>
                <a:gd name="connsiteX50" fmla="*/ 728663 w 1062038"/>
                <a:gd name="connsiteY50" fmla="*/ 428625 h 452870"/>
                <a:gd name="connsiteX51" fmla="*/ 702469 w 1062038"/>
                <a:gd name="connsiteY51" fmla="*/ 390525 h 452870"/>
                <a:gd name="connsiteX52" fmla="*/ 692944 w 1062038"/>
                <a:gd name="connsiteY52" fmla="*/ 378619 h 452870"/>
                <a:gd name="connsiteX53" fmla="*/ 683419 w 1062038"/>
                <a:gd name="connsiteY53" fmla="*/ 352425 h 452870"/>
                <a:gd name="connsiteX54" fmla="*/ 676275 w 1062038"/>
                <a:gd name="connsiteY54" fmla="*/ 338137 h 452870"/>
                <a:gd name="connsiteX55" fmla="*/ 669131 w 1062038"/>
                <a:gd name="connsiteY55" fmla="*/ 319087 h 452870"/>
                <a:gd name="connsiteX56" fmla="*/ 666750 w 1062038"/>
                <a:gd name="connsiteY56" fmla="*/ 309562 h 452870"/>
                <a:gd name="connsiteX57" fmla="*/ 657225 w 1062038"/>
                <a:gd name="connsiteY57" fmla="*/ 292894 h 452870"/>
                <a:gd name="connsiteX58" fmla="*/ 623888 w 1062038"/>
                <a:gd name="connsiteY58" fmla="*/ 252412 h 452870"/>
                <a:gd name="connsiteX59" fmla="*/ 590550 w 1062038"/>
                <a:gd name="connsiteY59" fmla="*/ 221456 h 452870"/>
                <a:gd name="connsiteX60" fmla="*/ 566738 w 1062038"/>
                <a:gd name="connsiteY60" fmla="*/ 216694 h 452870"/>
                <a:gd name="connsiteX61" fmla="*/ 507206 w 1062038"/>
                <a:gd name="connsiteY61" fmla="*/ 200025 h 452870"/>
                <a:gd name="connsiteX62" fmla="*/ 464344 w 1062038"/>
                <a:gd name="connsiteY62" fmla="*/ 204787 h 452870"/>
                <a:gd name="connsiteX63" fmla="*/ 445294 w 1062038"/>
                <a:gd name="connsiteY63" fmla="*/ 233362 h 452870"/>
                <a:gd name="connsiteX64" fmla="*/ 435769 w 1062038"/>
                <a:gd name="connsiteY64" fmla="*/ 254794 h 452870"/>
                <a:gd name="connsiteX65" fmla="*/ 423863 w 1062038"/>
                <a:gd name="connsiteY65" fmla="*/ 280987 h 452870"/>
                <a:gd name="connsiteX66" fmla="*/ 414338 w 1062038"/>
                <a:gd name="connsiteY66" fmla="*/ 302419 h 452870"/>
                <a:gd name="connsiteX67" fmla="*/ 411956 w 1062038"/>
                <a:gd name="connsiteY67" fmla="*/ 314325 h 452870"/>
                <a:gd name="connsiteX68" fmla="*/ 409575 w 1062038"/>
                <a:gd name="connsiteY68" fmla="*/ 323850 h 452870"/>
                <a:gd name="connsiteX69" fmla="*/ 402431 w 1062038"/>
                <a:gd name="connsiteY69" fmla="*/ 338137 h 452870"/>
                <a:gd name="connsiteX70" fmla="*/ 400050 w 1062038"/>
                <a:gd name="connsiteY70" fmla="*/ 345281 h 452870"/>
                <a:gd name="connsiteX71" fmla="*/ 392906 w 1062038"/>
                <a:gd name="connsiteY71" fmla="*/ 376237 h 45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62038" h="452870">
                  <a:moveTo>
                    <a:pt x="392906" y="376237"/>
                  </a:moveTo>
                  <a:cubicBezTo>
                    <a:pt x="389731" y="382984"/>
                    <a:pt x="385506" y="383411"/>
                    <a:pt x="381000" y="385762"/>
                  </a:cubicBezTo>
                  <a:cubicBezTo>
                    <a:pt x="336473" y="408994"/>
                    <a:pt x="337452" y="403687"/>
                    <a:pt x="288131" y="419100"/>
                  </a:cubicBezTo>
                  <a:cubicBezTo>
                    <a:pt x="279264" y="421871"/>
                    <a:pt x="270669" y="425450"/>
                    <a:pt x="261938" y="428625"/>
                  </a:cubicBezTo>
                  <a:cubicBezTo>
                    <a:pt x="220663" y="427037"/>
                    <a:pt x="179220" y="427905"/>
                    <a:pt x="138113" y="423862"/>
                  </a:cubicBezTo>
                  <a:cubicBezTo>
                    <a:pt x="130333" y="423097"/>
                    <a:pt x="123917" y="417297"/>
                    <a:pt x="116681" y="414337"/>
                  </a:cubicBezTo>
                  <a:cubicBezTo>
                    <a:pt x="92006" y="404243"/>
                    <a:pt x="63547" y="397356"/>
                    <a:pt x="45244" y="376237"/>
                  </a:cubicBezTo>
                  <a:cubicBezTo>
                    <a:pt x="39621" y="369749"/>
                    <a:pt x="35475" y="362106"/>
                    <a:pt x="30956" y="354806"/>
                  </a:cubicBezTo>
                  <a:cubicBezTo>
                    <a:pt x="25152" y="345430"/>
                    <a:pt x="19844" y="335756"/>
                    <a:pt x="14288" y="326231"/>
                  </a:cubicBezTo>
                  <a:cubicBezTo>
                    <a:pt x="12700" y="319881"/>
                    <a:pt x="11323" y="313475"/>
                    <a:pt x="9525" y="307181"/>
                  </a:cubicBezTo>
                  <a:cubicBezTo>
                    <a:pt x="8146" y="302354"/>
                    <a:pt x="5556" y="297851"/>
                    <a:pt x="4763" y="292894"/>
                  </a:cubicBezTo>
                  <a:cubicBezTo>
                    <a:pt x="2367" y="277920"/>
                    <a:pt x="1588" y="262731"/>
                    <a:pt x="0" y="247650"/>
                  </a:cubicBezTo>
                  <a:cubicBezTo>
                    <a:pt x="794" y="215900"/>
                    <a:pt x="-312" y="184046"/>
                    <a:pt x="2381" y="152400"/>
                  </a:cubicBezTo>
                  <a:cubicBezTo>
                    <a:pt x="3206" y="142701"/>
                    <a:pt x="14289" y="129181"/>
                    <a:pt x="19050" y="121444"/>
                  </a:cubicBezTo>
                  <a:cubicBezTo>
                    <a:pt x="38958" y="89094"/>
                    <a:pt x="16088" y="120178"/>
                    <a:pt x="45244" y="88106"/>
                  </a:cubicBezTo>
                  <a:cubicBezTo>
                    <a:pt x="47914" y="85169"/>
                    <a:pt x="49375" y="81164"/>
                    <a:pt x="52388" y="78581"/>
                  </a:cubicBezTo>
                  <a:cubicBezTo>
                    <a:pt x="83729" y="51717"/>
                    <a:pt x="69566" y="66244"/>
                    <a:pt x="100013" y="50006"/>
                  </a:cubicBezTo>
                  <a:cubicBezTo>
                    <a:pt x="126429" y="35917"/>
                    <a:pt x="101722" y="44454"/>
                    <a:pt x="130969" y="30956"/>
                  </a:cubicBezTo>
                  <a:cubicBezTo>
                    <a:pt x="135527" y="28852"/>
                    <a:pt x="140595" y="28058"/>
                    <a:pt x="145256" y="26194"/>
                  </a:cubicBezTo>
                  <a:cubicBezTo>
                    <a:pt x="148552" y="24876"/>
                    <a:pt x="151269" y="21951"/>
                    <a:pt x="154781" y="21431"/>
                  </a:cubicBezTo>
                  <a:cubicBezTo>
                    <a:pt x="172908" y="18745"/>
                    <a:pt x="191294" y="18256"/>
                    <a:pt x="209550" y="16669"/>
                  </a:cubicBezTo>
                  <a:cubicBezTo>
                    <a:pt x="256475" y="7284"/>
                    <a:pt x="265902" y="3462"/>
                    <a:pt x="316706" y="2381"/>
                  </a:cubicBezTo>
                  <a:cubicBezTo>
                    <a:pt x="334183" y="2009"/>
                    <a:pt x="351631" y="3968"/>
                    <a:pt x="369094" y="4762"/>
                  </a:cubicBezTo>
                  <a:cubicBezTo>
                    <a:pt x="390054" y="9420"/>
                    <a:pt x="418696" y="16309"/>
                    <a:pt x="438150" y="16669"/>
                  </a:cubicBezTo>
                  <a:lnTo>
                    <a:pt x="647700" y="14287"/>
                  </a:lnTo>
                  <a:cubicBezTo>
                    <a:pt x="657225" y="13493"/>
                    <a:pt x="666834" y="13397"/>
                    <a:pt x="676275" y="11906"/>
                  </a:cubicBezTo>
                  <a:cubicBezTo>
                    <a:pt x="681983" y="11005"/>
                    <a:pt x="687278" y="8277"/>
                    <a:pt x="692944" y="7144"/>
                  </a:cubicBezTo>
                  <a:cubicBezTo>
                    <a:pt x="707147" y="4303"/>
                    <a:pt x="721519" y="2381"/>
                    <a:pt x="735806" y="0"/>
                  </a:cubicBezTo>
                  <a:lnTo>
                    <a:pt x="900113" y="2381"/>
                  </a:lnTo>
                  <a:cubicBezTo>
                    <a:pt x="918022" y="2859"/>
                    <a:pt x="924447" y="9897"/>
                    <a:pt x="940594" y="21431"/>
                  </a:cubicBezTo>
                  <a:cubicBezTo>
                    <a:pt x="943334" y="23388"/>
                    <a:pt x="945151" y="26419"/>
                    <a:pt x="947738" y="28575"/>
                  </a:cubicBezTo>
                  <a:cubicBezTo>
                    <a:pt x="967790" y="45285"/>
                    <a:pt x="967526" y="44217"/>
                    <a:pt x="988219" y="57150"/>
                  </a:cubicBezTo>
                  <a:cubicBezTo>
                    <a:pt x="989806" y="59531"/>
                    <a:pt x="990782" y="62462"/>
                    <a:pt x="992981" y="64294"/>
                  </a:cubicBezTo>
                  <a:cubicBezTo>
                    <a:pt x="995708" y="66566"/>
                    <a:pt x="1000213" y="66346"/>
                    <a:pt x="1002506" y="69056"/>
                  </a:cubicBezTo>
                  <a:cubicBezTo>
                    <a:pt x="1028223" y="99448"/>
                    <a:pt x="1012820" y="85450"/>
                    <a:pt x="1023938" y="109537"/>
                  </a:cubicBezTo>
                  <a:cubicBezTo>
                    <a:pt x="1026620" y="115347"/>
                    <a:pt x="1030288" y="120650"/>
                    <a:pt x="1033463" y="126206"/>
                  </a:cubicBezTo>
                  <a:cubicBezTo>
                    <a:pt x="1035050" y="131762"/>
                    <a:pt x="1036025" y="137532"/>
                    <a:pt x="1038225" y="142875"/>
                  </a:cubicBezTo>
                  <a:cubicBezTo>
                    <a:pt x="1041604" y="151081"/>
                    <a:pt x="1046378" y="158645"/>
                    <a:pt x="1050131" y="166687"/>
                  </a:cubicBezTo>
                  <a:cubicBezTo>
                    <a:pt x="1051939" y="170561"/>
                    <a:pt x="1053306" y="174625"/>
                    <a:pt x="1054894" y="178594"/>
                  </a:cubicBezTo>
                  <a:cubicBezTo>
                    <a:pt x="1055688" y="186531"/>
                    <a:pt x="1056062" y="194522"/>
                    <a:pt x="1057275" y="202406"/>
                  </a:cubicBezTo>
                  <a:cubicBezTo>
                    <a:pt x="1057657" y="204887"/>
                    <a:pt x="1059274" y="207069"/>
                    <a:pt x="1059656" y="209550"/>
                  </a:cubicBezTo>
                  <a:cubicBezTo>
                    <a:pt x="1060869" y="217434"/>
                    <a:pt x="1061244" y="225425"/>
                    <a:pt x="1062038" y="233362"/>
                  </a:cubicBezTo>
                  <a:cubicBezTo>
                    <a:pt x="1060450" y="264318"/>
                    <a:pt x="1062476" y="295673"/>
                    <a:pt x="1057275" y="326231"/>
                  </a:cubicBezTo>
                  <a:cubicBezTo>
                    <a:pt x="1055943" y="334056"/>
                    <a:pt x="1047391" y="338677"/>
                    <a:pt x="1042988" y="345281"/>
                  </a:cubicBezTo>
                  <a:cubicBezTo>
                    <a:pt x="1023690" y="374229"/>
                    <a:pt x="1044969" y="355486"/>
                    <a:pt x="1004888" y="388144"/>
                  </a:cubicBezTo>
                  <a:cubicBezTo>
                    <a:pt x="992045" y="398609"/>
                    <a:pt x="967024" y="416735"/>
                    <a:pt x="950119" y="426244"/>
                  </a:cubicBezTo>
                  <a:cubicBezTo>
                    <a:pt x="943931" y="429725"/>
                    <a:pt x="937741" y="433343"/>
                    <a:pt x="931069" y="435769"/>
                  </a:cubicBezTo>
                  <a:cubicBezTo>
                    <a:pt x="920207" y="439719"/>
                    <a:pt x="909032" y="442872"/>
                    <a:pt x="897731" y="445294"/>
                  </a:cubicBezTo>
                  <a:cubicBezTo>
                    <a:pt x="880041" y="449085"/>
                    <a:pt x="856573" y="450767"/>
                    <a:pt x="838200" y="452437"/>
                  </a:cubicBezTo>
                  <a:cubicBezTo>
                    <a:pt x="814388" y="451643"/>
                    <a:pt x="790045" y="455117"/>
                    <a:pt x="766763" y="450056"/>
                  </a:cubicBezTo>
                  <a:cubicBezTo>
                    <a:pt x="752524" y="446961"/>
                    <a:pt x="728663" y="428625"/>
                    <a:pt x="728663" y="428625"/>
                  </a:cubicBezTo>
                  <a:cubicBezTo>
                    <a:pt x="707229" y="401834"/>
                    <a:pt x="732951" y="434862"/>
                    <a:pt x="702469" y="390525"/>
                  </a:cubicBezTo>
                  <a:cubicBezTo>
                    <a:pt x="699590" y="386337"/>
                    <a:pt x="695505" y="383009"/>
                    <a:pt x="692944" y="378619"/>
                  </a:cubicBezTo>
                  <a:cubicBezTo>
                    <a:pt x="677586" y="352292"/>
                    <a:pt x="691015" y="371415"/>
                    <a:pt x="683419" y="352425"/>
                  </a:cubicBezTo>
                  <a:cubicBezTo>
                    <a:pt x="681441" y="347481"/>
                    <a:pt x="678373" y="343031"/>
                    <a:pt x="676275" y="338137"/>
                  </a:cubicBezTo>
                  <a:cubicBezTo>
                    <a:pt x="673603" y="331904"/>
                    <a:pt x="671276" y="325521"/>
                    <a:pt x="669131" y="319087"/>
                  </a:cubicBezTo>
                  <a:cubicBezTo>
                    <a:pt x="668096" y="315982"/>
                    <a:pt x="668104" y="312541"/>
                    <a:pt x="666750" y="309562"/>
                  </a:cubicBezTo>
                  <a:cubicBezTo>
                    <a:pt x="664102" y="303736"/>
                    <a:pt x="660685" y="298277"/>
                    <a:pt x="657225" y="292894"/>
                  </a:cubicBezTo>
                  <a:cubicBezTo>
                    <a:pt x="646533" y="276262"/>
                    <a:pt x="638281" y="267652"/>
                    <a:pt x="623888" y="252412"/>
                  </a:cubicBezTo>
                  <a:cubicBezTo>
                    <a:pt x="622223" y="250649"/>
                    <a:pt x="596709" y="224150"/>
                    <a:pt x="590550" y="221456"/>
                  </a:cubicBezTo>
                  <a:cubicBezTo>
                    <a:pt x="583134" y="218212"/>
                    <a:pt x="574541" y="218847"/>
                    <a:pt x="566738" y="216694"/>
                  </a:cubicBezTo>
                  <a:cubicBezTo>
                    <a:pt x="498663" y="197915"/>
                    <a:pt x="542659" y="205933"/>
                    <a:pt x="507206" y="200025"/>
                  </a:cubicBezTo>
                  <a:cubicBezTo>
                    <a:pt x="492919" y="201612"/>
                    <a:pt x="477982" y="200241"/>
                    <a:pt x="464344" y="204787"/>
                  </a:cubicBezTo>
                  <a:cubicBezTo>
                    <a:pt x="450470" y="209412"/>
                    <a:pt x="449232" y="222533"/>
                    <a:pt x="445294" y="233362"/>
                  </a:cubicBezTo>
                  <a:cubicBezTo>
                    <a:pt x="429235" y="277524"/>
                    <a:pt x="450728" y="217398"/>
                    <a:pt x="435769" y="254794"/>
                  </a:cubicBezTo>
                  <a:cubicBezTo>
                    <a:pt x="425808" y="279696"/>
                    <a:pt x="437031" y="259038"/>
                    <a:pt x="423863" y="280987"/>
                  </a:cubicBezTo>
                  <a:cubicBezTo>
                    <a:pt x="416889" y="308876"/>
                    <a:pt x="428071" y="268085"/>
                    <a:pt x="414338" y="302419"/>
                  </a:cubicBezTo>
                  <a:cubicBezTo>
                    <a:pt x="412835" y="306177"/>
                    <a:pt x="412834" y="310374"/>
                    <a:pt x="411956" y="314325"/>
                  </a:cubicBezTo>
                  <a:cubicBezTo>
                    <a:pt x="411246" y="317520"/>
                    <a:pt x="410790" y="320811"/>
                    <a:pt x="409575" y="323850"/>
                  </a:cubicBezTo>
                  <a:cubicBezTo>
                    <a:pt x="407597" y="328794"/>
                    <a:pt x="404594" y="333271"/>
                    <a:pt x="402431" y="338137"/>
                  </a:cubicBezTo>
                  <a:cubicBezTo>
                    <a:pt x="401412" y="340431"/>
                    <a:pt x="401089" y="342996"/>
                    <a:pt x="400050" y="345281"/>
                  </a:cubicBezTo>
                  <a:cubicBezTo>
                    <a:pt x="389030" y="369526"/>
                    <a:pt x="396081" y="369490"/>
                    <a:pt x="392906" y="3762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895CBE-FE18-E406-F4FB-BDE38786975F}"/>
                </a:ext>
              </a:extLst>
            </p:cNvPr>
            <p:cNvSpPr/>
            <p:nvPr/>
          </p:nvSpPr>
          <p:spPr>
            <a:xfrm>
              <a:off x="3388519" y="2624138"/>
              <a:ext cx="1190657" cy="450056"/>
            </a:xfrm>
            <a:custGeom>
              <a:avLst/>
              <a:gdLst>
                <a:gd name="connsiteX0" fmla="*/ 369094 w 1190657"/>
                <a:gd name="connsiteY0" fmla="*/ 388144 h 450056"/>
                <a:gd name="connsiteX1" fmla="*/ 359569 w 1190657"/>
                <a:gd name="connsiteY1" fmla="*/ 400050 h 450056"/>
                <a:gd name="connsiteX2" fmla="*/ 309563 w 1190657"/>
                <a:gd name="connsiteY2" fmla="*/ 414337 h 450056"/>
                <a:gd name="connsiteX3" fmla="*/ 171450 w 1190657"/>
                <a:gd name="connsiteY3" fmla="*/ 411956 h 450056"/>
                <a:gd name="connsiteX4" fmla="*/ 142875 w 1190657"/>
                <a:gd name="connsiteY4" fmla="*/ 400050 h 450056"/>
                <a:gd name="connsiteX5" fmla="*/ 100013 w 1190657"/>
                <a:gd name="connsiteY5" fmla="*/ 388144 h 450056"/>
                <a:gd name="connsiteX6" fmla="*/ 69056 w 1190657"/>
                <a:gd name="connsiteY6" fmla="*/ 369094 h 450056"/>
                <a:gd name="connsiteX7" fmla="*/ 40481 w 1190657"/>
                <a:gd name="connsiteY7" fmla="*/ 350044 h 450056"/>
                <a:gd name="connsiteX8" fmla="*/ 35719 w 1190657"/>
                <a:gd name="connsiteY8" fmla="*/ 338137 h 450056"/>
                <a:gd name="connsiteX9" fmla="*/ 23813 w 1190657"/>
                <a:gd name="connsiteY9" fmla="*/ 323850 h 450056"/>
                <a:gd name="connsiteX10" fmla="*/ 19050 w 1190657"/>
                <a:gd name="connsiteY10" fmla="*/ 304800 h 450056"/>
                <a:gd name="connsiteX11" fmla="*/ 4763 w 1190657"/>
                <a:gd name="connsiteY11" fmla="*/ 259556 h 450056"/>
                <a:gd name="connsiteX12" fmla="*/ 0 w 1190657"/>
                <a:gd name="connsiteY12" fmla="*/ 233362 h 450056"/>
                <a:gd name="connsiteX13" fmla="*/ 4763 w 1190657"/>
                <a:gd name="connsiteY13" fmla="*/ 150019 h 450056"/>
                <a:gd name="connsiteX14" fmla="*/ 9525 w 1190657"/>
                <a:gd name="connsiteY14" fmla="*/ 133350 h 450056"/>
                <a:gd name="connsiteX15" fmla="*/ 42863 w 1190657"/>
                <a:gd name="connsiteY15" fmla="*/ 90487 h 450056"/>
                <a:gd name="connsiteX16" fmla="*/ 57150 w 1190657"/>
                <a:gd name="connsiteY16" fmla="*/ 71437 h 450056"/>
                <a:gd name="connsiteX17" fmla="*/ 64294 w 1190657"/>
                <a:gd name="connsiteY17" fmla="*/ 59531 h 450056"/>
                <a:gd name="connsiteX18" fmla="*/ 97631 w 1190657"/>
                <a:gd name="connsiteY18" fmla="*/ 40481 h 450056"/>
                <a:gd name="connsiteX19" fmla="*/ 130969 w 1190657"/>
                <a:gd name="connsiteY19" fmla="*/ 21431 h 450056"/>
                <a:gd name="connsiteX20" fmla="*/ 166688 w 1190657"/>
                <a:gd name="connsiteY20" fmla="*/ 9525 h 450056"/>
                <a:gd name="connsiteX21" fmla="*/ 228600 w 1190657"/>
                <a:gd name="connsiteY21" fmla="*/ 0 h 450056"/>
                <a:gd name="connsiteX22" fmla="*/ 309563 w 1190657"/>
                <a:gd name="connsiteY22" fmla="*/ 2381 h 450056"/>
                <a:gd name="connsiteX23" fmla="*/ 388144 w 1190657"/>
                <a:gd name="connsiteY23" fmla="*/ 26194 h 450056"/>
                <a:gd name="connsiteX24" fmla="*/ 461963 w 1190657"/>
                <a:gd name="connsiteY24" fmla="*/ 38100 h 450056"/>
                <a:gd name="connsiteX25" fmla="*/ 509588 w 1190657"/>
                <a:gd name="connsiteY25" fmla="*/ 50006 h 450056"/>
                <a:gd name="connsiteX26" fmla="*/ 552450 w 1190657"/>
                <a:gd name="connsiteY26" fmla="*/ 52387 h 450056"/>
                <a:gd name="connsiteX27" fmla="*/ 638175 w 1190657"/>
                <a:gd name="connsiteY27" fmla="*/ 42862 h 450056"/>
                <a:gd name="connsiteX28" fmla="*/ 664369 w 1190657"/>
                <a:gd name="connsiteY28" fmla="*/ 30956 h 450056"/>
                <a:gd name="connsiteX29" fmla="*/ 747713 w 1190657"/>
                <a:gd name="connsiteY29" fmla="*/ 4762 h 450056"/>
                <a:gd name="connsiteX30" fmla="*/ 959644 w 1190657"/>
                <a:gd name="connsiteY30" fmla="*/ 0 h 450056"/>
                <a:gd name="connsiteX31" fmla="*/ 1038225 w 1190657"/>
                <a:gd name="connsiteY31" fmla="*/ 7144 h 450056"/>
                <a:gd name="connsiteX32" fmla="*/ 1102519 w 1190657"/>
                <a:gd name="connsiteY32" fmla="*/ 35719 h 450056"/>
                <a:gd name="connsiteX33" fmla="*/ 1109663 w 1190657"/>
                <a:gd name="connsiteY33" fmla="*/ 40481 h 450056"/>
                <a:gd name="connsiteX34" fmla="*/ 1131094 w 1190657"/>
                <a:gd name="connsiteY34" fmla="*/ 61912 h 450056"/>
                <a:gd name="connsiteX35" fmla="*/ 1171575 w 1190657"/>
                <a:gd name="connsiteY35" fmla="*/ 119062 h 450056"/>
                <a:gd name="connsiteX36" fmla="*/ 1183481 w 1190657"/>
                <a:gd name="connsiteY36" fmla="*/ 147637 h 450056"/>
                <a:gd name="connsiteX37" fmla="*/ 1185863 w 1190657"/>
                <a:gd name="connsiteY37" fmla="*/ 178594 h 450056"/>
                <a:gd name="connsiteX38" fmla="*/ 1190625 w 1190657"/>
                <a:gd name="connsiteY38" fmla="*/ 211931 h 450056"/>
                <a:gd name="connsiteX39" fmla="*/ 1181100 w 1190657"/>
                <a:gd name="connsiteY39" fmla="*/ 302419 h 450056"/>
                <a:gd name="connsiteX40" fmla="*/ 1173956 w 1190657"/>
                <a:gd name="connsiteY40" fmla="*/ 321469 h 450056"/>
                <a:gd name="connsiteX41" fmla="*/ 1145381 w 1190657"/>
                <a:gd name="connsiteY41" fmla="*/ 376237 h 450056"/>
                <a:gd name="connsiteX42" fmla="*/ 1131094 w 1190657"/>
                <a:gd name="connsiteY42" fmla="*/ 392906 h 450056"/>
                <a:gd name="connsiteX43" fmla="*/ 1078706 w 1190657"/>
                <a:gd name="connsiteY43" fmla="*/ 423862 h 450056"/>
                <a:gd name="connsiteX44" fmla="*/ 1064419 w 1190657"/>
                <a:gd name="connsiteY44" fmla="*/ 433387 h 450056"/>
                <a:gd name="connsiteX45" fmla="*/ 992981 w 1190657"/>
                <a:gd name="connsiteY45" fmla="*/ 450056 h 450056"/>
                <a:gd name="connsiteX46" fmla="*/ 890588 w 1190657"/>
                <a:gd name="connsiteY46" fmla="*/ 445294 h 450056"/>
                <a:gd name="connsiteX47" fmla="*/ 807244 w 1190657"/>
                <a:gd name="connsiteY47" fmla="*/ 409575 h 450056"/>
                <a:gd name="connsiteX48" fmla="*/ 785813 w 1190657"/>
                <a:gd name="connsiteY48" fmla="*/ 400050 h 450056"/>
                <a:gd name="connsiteX49" fmla="*/ 740569 w 1190657"/>
                <a:gd name="connsiteY49" fmla="*/ 323850 h 450056"/>
                <a:gd name="connsiteX50" fmla="*/ 721519 w 1190657"/>
                <a:gd name="connsiteY50" fmla="*/ 290512 h 450056"/>
                <a:gd name="connsiteX51" fmla="*/ 707231 w 1190657"/>
                <a:gd name="connsiteY51" fmla="*/ 271462 h 450056"/>
                <a:gd name="connsiteX52" fmla="*/ 681038 w 1190657"/>
                <a:gd name="connsiteY52" fmla="*/ 254794 h 450056"/>
                <a:gd name="connsiteX53" fmla="*/ 664369 w 1190657"/>
                <a:gd name="connsiteY53" fmla="*/ 240506 h 450056"/>
                <a:gd name="connsiteX54" fmla="*/ 631031 w 1190657"/>
                <a:gd name="connsiteY54" fmla="*/ 223837 h 450056"/>
                <a:gd name="connsiteX55" fmla="*/ 566738 w 1190657"/>
                <a:gd name="connsiteY55" fmla="*/ 204787 h 450056"/>
                <a:gd name="connsiteX56" fmla="*/ 473869 w 1190657"/>
                <a:gd name="connsiteY56" fmla="*/ 207169 h 450056"/>
                <a:gd name="connsiteX57" fmla="*/ 461963 w 1190657"/>
                <a:gd name="connsiteY57" fmla="*/ 216694 h 450056"/>
                <a:gd name="connsiteX58" fmla="*/ 442913 w 1190657"/>
                <a:gd name="connsiteY58" fmla="*/ 247650 h 450056"/>
                <a:gd name="connsiteX59" fmla="*/ 431006 w 1190657"/>
                <a:gd name="connsiteY59" fmla="*/ 264319 h 450056"/>
                <a:gd name="connsiteX60" fmla="*/ 416719 w 1190657"/>
                <a:gd name="connsiteY60" fmla="*/ 307181 h 450056"/>
                <a:gd name="connsiteX61" fmla="*/ 402431 w 1190657"/>
                <a:gd name="connsiteY61" fmla="*/ 340519 h 450056"/>
                <a:gd name="connsiteX62" fmla="*/ 397669 w 1190657"/>
                <a:gd name="connsiteY62" fmla="*/ 347662 h 450056"/>
                <a:gd name="connsiteX63" fmla="*/ 369094 w 1190657"/>
                <a:gd name="connsiteY63" fmla="*/ 388144 h 450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90657" h="450056">
                  <a:moveTo>
                    <a:pt x="369094" y="388144"/>
                  </a:moveTo>
                  <a:cubicBezTo>
                    <a:pt x="362744" y="396875"/>
                    <a:pt x="363897" y="397386"/>
                    <a:pt x="359569" y="400050"/>
                  </a:cubicBezTo>
                  <a:cubicBezTo>
                    <a:pt x="352554" y="404367"/>
                    <a:pt x="314503" y="413102"/>
                    <a:pt x="309563" y="414337"/>
                  </a:cubicBezTo>
                  <a:cubicBezTo>
                    <a:pt x="263525" y="413543"/>
                    <a:pt x="217444" y="414112"/>
                    <a:pt x="171450" y="411956"/>
                  </a:cubicBezTo>
                  <a:cubicBezTo>
                    <a:pt x="161149" y="411473"/>
                    <a:pt x="152067" y="403114"/>
                    <a:pt x="142875" y="400050"/>
                  </a:cubicBezTo>
                  <a:cubicBezTo>
                    <a:pt x="128808" y="395361"/>
                    <a:pt x="114300" y="392113"/>
                    <a:pt x="100013" y="388144"/>
                  </a:cubicBezTo>
                  <a:cubicBezTo>
                    <a:pt x="89694" y="381794"/>
                    <a:pt x="79261" y="375625"/>
                    <a:pt x="69056" y="369094"/>
                  </a:cubicBezTo>
                  <a:cubicBezTo>
                    <a:pt x="59414" y="362923"/>
                    <a:pt x="40481" y="350044"/>
                    <a:pt x="40481" y="350044"/>
                  </a:cubicBezTo>
                  <a:cubicBezTo>
                    <a:pt x="38894" y="346075"/>
                    <a:pt x="38014" y="341743"/>
                    <a:pt x="35719" y="338137"/>
                  </a:cubicBezTo>
                  <a:cubicBezTo>
                    <a:pt x="32391" y="332907"/>
                    <a:pt x="26585" y="329395"/>
                    <a:pt x="23813" y="323850"/>
                  </a:cubicBezTo>
                  <a:cubicBezTo>
                    <a:pt x="20886" y="317996"/>
                    <a:pt x="20897" y="311079"/>
                    <a:pt x="19050" y="304800"/>
                  </a:cubicBezTo>
                  <a:cubicBezTo>
                    <a:pt x="13560" y="286136"/>
                    <a:pt x="9365" y="278884"/>
                    <a:pt x="4763" y="259556"/>
                  </a:cubicBezTo>
                  <a:cubicBezTo>
                    <a:pt x="2708" y="250923"/>
                    <a:pt x="1588" y="242093"/>
                    <a:pt x="0" y="233362"/>
                  </a:cubicBezTo>
                  <a:cubicBezTo>
                    <a:pt x="1588" y="205581"/>
                    <a:pt x="2125" y="177720"/>
                    <a:pt x="4763" y="150019"/>
                  </a:cubicBezTo>
                  <a:cubicBezTo>
                    <a:pt x="5311" y="144266"/>
                    <a:pt x="6410" y="138217"/>
                    <a:pt x="9525" y="133350"/>
                  </a:cubicBezTo>
                  <a:cubicBezTo>
                    <a:pt x="19282" y="118104"/>
                    <a:pt x="31827" y="104834"/>
                    <a:pt x="42863" y="90487"/>
                  </a:cubicBezTo>
                  <a:cubicBezTo>
                    <a:pt x="47702" y="84196"/>
                    <a:pt x="53066" y="78243"/>
                    <a:pt x="57150" y="71437"/>
                  </a:cubicBezTo>
                  <a:cubicBezTo>
                    <a:pt x="59531" y="67468"/>
                    <a:pt x="61021" y="62804"/>
                    <a:pt x="64294" y="59531"/>
                  </a:cubicBezTo>
                  <a:cubicBezTo>
                    <a:pt x="78976" y="44849"/>
                    <a:pt x="80800" y="49662"/>
                    <a:pt x="97631" y="40481"/>
                  </a:cubicBezTo>
                  <a:cubicBezTo>
                    <a:pt x="129215" y="23252"/>
                    <a:pt x="70155" y="45756"/>
                    <a:pt x="130969" y="21431"/>
                  </a:cubicBezTo>
                  <a:cubicBezTo>
                    <a:pt x="142622" y="16770"/>
                    <a:pt x="154602" y="12909"/>
                    <a:pt x="166688" y="9525"/>
                  </a:cubicBezTo>
                  <a:cubicBezTo>
                    <a:pt x="184290" y="4596"/>
                    <a:pt x="212132" y="2058"/>
                    <a:pt x="228600" y="0"/>
                  </a:cubicBezTo>
                  <a:cubicBezTo>
                    <a:pt x="255588" y="794"/>
                    <a:pt x="282758" y="-854"/>
                    <a:pt x="309563" y="2381"/>
                  </a:cubicBezTo>
                  <a:cubicBezTo>
                    <a:pt x="386616" y="11681"/>
                    <a:pt x="343865" y="11435"/>
                    <a:pt x="388144" y="26194"/>
                  </a:cubicBezTo>
                  <a:cubicBezTo>
                    <a:pt x="404981" y="31806"/>
                    <a:pt x="454823" y="37126"/>
                    <a:pt x="461963" y="38100"/>
                  </a:cubicBezTo>
                  <a:cubicBezTo>
                    <a:pt x="469493" y="40154"/>
                    <a:pt x="500122" y="48954"/>
                    <a:pt x="509588" y="50006"/>
                  </a:cubicBezTo>
                  <a:cubicBezTo>
                    <a:pt x="523810" y="51586"/>
                    <a:pt x="538163" y="51593"/>
                    <a:pt x="552450" y="52387"/>
                  </a:cubicBezTo>
                  <a:cubicBezTo>
                    <a:pt x="581025" y="49212"/>
                    <a:pt x="609937" y="48269"/>
                    <a:pt x="638175" y="42862"/>
                  </a:cubicBezTo>
                  <a:cubicBezTo>
                    <a:pt x="647595" y="41058"/>
                    <a:pt x="655582" y="34800"/>
                    <a:pt x="664369" y="30956"/>
                  </a:cubicBezTo>
                  <a:cubicBezTo>
                    <a:pt x="687502" y="20836"/>
                    <a:pt x="741140" y="4888"/>
                    <a:pt x="747713" y="4762"/>
                  </a:cubicBezTo>
                  <a:lnTo>
                    <a:pt x="959644" y="0"/>
                  </a:lnTo>
                  <a:cubicBezTo>
                    <a:pt x="985838" y="2381"/>
                    <a:pt x="1012709" y="765"/>
                    <a:pt x="1038225" y="7144"/>
                  </a:cubicBezTo>
                  <a:cubicBezTo>
                    <a:pt x="1060977" y="12832"/>
                    <a:pt x="1081267" y="25801"/>
                    <a:pt x="1102519" y="35719"/>
                  </a:cubicBezTo>
                  <a:cubicBezTo>
                    <a:pt x="1105112" y="36929"/>
                    <a:pt x="1107553" y="38547"/>
                    <a:pt x="1109663" y="40481"/>
                  </a:cubicBezTo>
                  <a:cubicBezTo>
                    <a:pt x="1117110" y="47308"/>
                    <a:pt x="1124842" y="53976"/>
                    <a:pt x="1131094" y="61912"/>
                  </a:cubicBezTo>
                  <a:cubicBezTo>
                    <a:pt x="1145541" y="80249"/>
                    <a:pt x="1162596" y="97513"/>
                    <a:pt x="1171575" y="119062"/>
                  </a:cubicBezTo>
                  <a:lnTo>
                    <a:pt x="1183481" y="147637"/>
                  </a:lnTo>
                  <a:cubicBezTo>
                    <a:pt x="1184275" y="157956"/>
                    <a:pt x="1184720" y="168308"/>
                    <a:pt x="1185863" y="178594"/>
                  </a:cubicBezTo>
                  <a:cubicBezTo>
                    <a:pt x="1187103" y="189750"/>
                    <a:pt x="1191056" y="200714"/>
                    <a:pt x="1190625" y="211931"/>
                  </a:cubicBezTo>
                  <a:cubicBezTo>
                    <a:pt x="1189459" y="242238"/>
                    <a:pt x="1185663" y="272435"/>
                    <a:pt x="1181100" y="302419"/>
                  </a:cubicBezTo>
                  <a:cubicBezTo>
                    <a:pt x="1180080" y="309124"/>
                    <a:pt x="1176564" y="315209"/>
                    <a:pt x="1173956" y="321469"/>
                  </a:cubicBezTo>
                  <a:cubicBezTo>
                    <a:pt x="1161089" y="352350"/>
                    <a:pt x="1162125" y="354926"/>
                    <a:pt x="1145381" y="376237"/>
                  </a:cubicBezTo>
                  <a:cubicBezTo>
                    <a:pt x="1140860" y="381991"/>
                    <a:pt x="1136692" y="388192"/>
                    <a:pt x="1131094" y="392906"/>
                  </a:cubicBezTo>
                  <a:cubicBezTo>
                    <a:pt x="1096642" y="421919"/>
                    <a:pt x="1109781" y="407289"/>
                    <a:pt x="1078706" y="423862"/>
                  </a:cubicBezTo>
                  <a:cubicBezTo>
                    <a:pt x="1073656" y="426555"/>
                    <a:pt x="1069804" y="431448"/>
                    <a:pt x="1064419" y="433387"/>
                  </a:cubicBezTo>
                  <a:cubicBezTo>
                    <a:pt x="1039841" y="442235"/>
                    <a:pt x="1017874" y="445531"/>
                    <a:pt x="992981" y="450056"/>
                  </a:cubicBezTo>
                  <a:cubicBezTo>
                    <a:pt x="958850" y="448469"/>
                    <a:pt x="924412" y="450126"/>
                    <a:pt x="890588" y="445294"/>
                  </a:cubicBezTo>
                  <a:cubicBezTo>
                    <a:pt x="859356" y="440832"/>
                    <a:pt x="834434" y="423170"/>
                    <a:pt x="807244" y="409575"/>
                  </a:cubicBezTo>
                  <a:cubicBezTo>
                    <a:pt x="800252" y="406079"/>
                    <a:pt x="792957" y="403225"/>
                    <a:pt x="785813" y="400050"/>
                  </a:cubicBezTo>
                  <a:cubicBezTo>
                    <a:pt x="756962" y="362957"/>
                    <a:pt x="772283" y="385297"/>
                    <a:pt x="740569" y="323850"/>
                  </a:cubicBezTo>
                  <a:cubicBezTo>
                    <a:pt x="730188" y="303736"/>
                    <a:pt x="733609" y="307437"/>
                    <a:pt x="721519" y="290512"/>
                  </a:cubicBezTo>
                  <a:cubicBezTo>
                    <a:pt x="716905" y="284053"/>
                    <a:pt x="713183" y="276714"/>
                    <a:pt x="707231" y="271462"/>
                  </a:cubicBezTo>
                  <a:cubicBezTo>
                    <a:pt x="699471" y="264615"/>
                    <a:pt x="689428" y="260853"/>
                    <a:pt x="681038" y="254794"/>
                  </a:cubicBezTo>
                  <a:cubicBezTo>
                    <a:pt x="675105" y="250509"/>
                    <a:pt x="670591" y="244358"/>
                    <a:pt x="664369" y="240506"/>
                  </a:cubicBezTo>
                  <a:cubicBezTo>
                    <a:pt x="653805" y="233966"/>
                    <a:pt x="642699" y="228106"/>
                    <a:pt x="631031" y="223837"/>
                  </a:cubicBezTo>
                  <a:cubicBezTo>
                    <a:pt x="610040" y="216157"/>
                    <a:pt x="566738" y="204787"/>
                    <a:pt x="566738" y="204787"/>
                  </a:cubicBezTo>
                  <a:lnTo>
                    <a:pt x="473869" y="207169"/>
                  </a:lnTo>
                  <a:cubicBezTo>
                    <a:pt x="468819" y="207743"/>
                    <a:pt x="465557" y="213100"/>
                    <a:pt x="461963" y="216694"/>
                  </a:cubicBezTo>
                  <a:cubicBezTo>
                    <a:pt x="449014" y="229643"/>
                    <a:pt x="453299" y="230341"/>
                    <a:pt x="442913" y="247650"/>
                  </a:cubicBezTo>
                  <a:cubicBezTo>
                    <a:pt x="439400" y="253505"/>
                    <a:pt x="434201" y="258284"/>
                    <a:pt x="431006" y="264319"/>
                  </a:cubicBezTo>
                  <a:cubicBezTo>
                    <a:pt x="419173" y="286669"/>
                    <a:pt x="423460" y="285610"/>
                    <a:pt x="416719" y="307181"/>
                  </a:cubicBezTo>
                  <a:cubicBezTo>
                    <a:pt x="412991" y="319110"/>
                    <a:pt x="408457" y="329671"/>
                    <a:pt x="402431" y="340519"/>
                  </a:cubicBezTo>
                  <a:cubicBezTo>
                    <a:pt x="401041" y="343020"/>
                    <a:pt x="399256" y="345281"/>
                    <a:pt x="397669" y="347662"/>
                  </a:cubicBezTo>
                  <a:cubicBezTo>
                    <a:pt x="394427" y="360631"/>
                    <a:pt x="375444" y="379413"/>
                    <a:pt x="369094" y="38814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65B5FF-E75D-AC94-9829-B7D5EC35335A}"/>
                </a:ext>
              </a:extLst>
            </p:cNvPr>
            <p:cNvSpPr/>
            <p:nvPr/>
          </p:nvSpPr>
          <p:spPr>
            <a:xfrm>
              <a:off x="3374222" y="3134175"/>
              <a:ext cx="1223808" cy="456750"/>
            </a:xfrm>
            <a:custGeom>
              <a:avLst/>
              <a:gdLst>
                <a:gd name="connsiteX0" fmla="*/ 409585 w 1223808"/>
                <a:gd name="connsiteY0" fmla="*/ 368644 h 456750"/>
                <a:gd name="connsiteX1" fmla="*/ 381010 w 1223808"/>
                <a:gd name="connsiteY1" fmla="*/ 390075 h 456750"/>
                <a:gd name="connsiteX2" fmla="*/ 371485 w 1223808"/>
                <a:gd name="connsiteY2" fmla="*/ 397219 h 456750"/>
                <a:gd name="connsiteX3" fmla="*/ 345291 w 1223808"/>
                <a:gd name="connsiteY3" fmla="*/ 404363 h 456750"/>
                <a:gd name="connsiteX4" fmla="*/ 323860 w 1223808"/>
                <a:gd name="connsiteY4" fmla="*/ 413888 h 456750"/>
                <a:gd name="connsiteX5" fmla="*/ 276235 w 1223808"/>
                <a:gd name="connsiteY5" fmla="*/ 421032 h 456750"/>
                <a:gd name="connsiteX6" fmla="*/ 171460 w 1223808"/>
                <a:gd name="connsiteY6" fmla="*/ 418650 h 456750"/>
                <a:gd name="connsiteX7" fmla="*/ 145266 w 1223808"/>
                <a:gd name="connsiteY7" fmla="*/ 411507 h 456750"/>
                <a:gd name="connsiteX8" fmla="*/ 102403 w 1223808"/>
                <a:gd name="connsiteY8" fmla="*/ 397219 h 456750"/>
                <a:gd name="connsiteX9" fmla="*/ 54778 w 1223808"/>
                <a:gd name="connsiteY9" fmla="*/ 361500 h 456750"/>
                <a:gd name="connsiteX10" fmla="*/ 38110 w 1223808"/>
                <a:gd name="connsiteY10" fmla="*/ 344832 h 456750"/>
                <a:gd name="connsiteX11" fmla="*/ 9535 w 1223808"/>
                <a:gd name="connsiteY11" fmla="*/ 292444 h 456750"/>
                <a:gd name="connsiteX12" fmla="*/ 4772 w 1223808"/>
                <a:gd name="connsiteY12" fmla="*/ 266250 h 456750"/>
                <a:gd name="connsiteX13" fmla="*/ 10 w 1223808"/>
                <a:gd name="connsiteY13" fmla="*/ 251963 h 456750"/>
                <a:gd name="connsiteX14" fmla="*/ 9535 w 1223808"/>
                <a:gd name="connsiteY14" fmla="*/ 166238 h 456750"/>
                <a:gd name="connsiteX15" fmla="*/ 42872 w 1223808"/>
                <a:gd name="connsiteY15" fmla="*/ 106707 h 456750"/>
                <a:gd name="connsiteX16" fmla="*/ 71447 w 1223808"/>
                <a:gd name="connsiteY16" fmla="*/ 68607 h 456750"/>
                <a:gd name="connsiteX17" fmla="*/ 83353 w 1223808"/>
                <a:gd name="connsiteY17" fmla="*/ 56700 h 456750"/>
                <a:gd name="connsiteX18" fmla="*/ 95260 w 1223808"/>
                <a:gd name="connsiteY18" fmla="*/ 51938 h 456750"/>
                <a:gd name="connsiteX19" fmla="*/ 133360 w 1223808"/>
                <a:gd name="connsiteY19" fmla="*/ 37650 h 456750"/>
                <a:gd name="connsiteX20" fmla="*/ 178603 w 1223808"/>
                <a:gd name="connsiteY20" fmla="*/ 20982 h 456750"/>
                <a:gd name="connsiteX21" fmla="*/ 209560 w 1223808"/>
                <a:gd name="connsiteY21" fmla="*/ 11457 h 456750"/>
                <a:gd name="connsiteX22" fmla="*/ 288141 w 1223808"/>
                <a:gd name="connsiteY22" fmla="*/ 1932 h 456750"/>
                <a:gd name="connsiteX23" fmla="*/ 354816 w 1223808"/>
                <a:gd name="connsiteY23" fmla="*/ 6694 h 456750"/>
                <a:gd name="connsiteX24" fmla="*/ 381010 w 1223808"/>
                <a:gd name="connsiteY24" fmla="*/ 25744 h 456750"/>
                <a:gd name="connsiteX25" fmla="*/ 409585 w 1223808"/>
                <a:gd name="connsiteY25" fmla="*/ 42413 h 456750"/>
                <a:gd name="connsiteX26" fmla="*/ 423872 w 1223808"/>
                <a:gd name="connsiteY26" fmla="*/ 54319 h 456750"/>
                <a:gd name="connsiteX27" fmla="*/ 433397 w 1223808"/>
                <a:gd name="connsiteY27" fmla="*/ 63844 h 456750"/>
                <a:gd name="connsiteX28" fmla="*/ 461972 w 1223808"/>
                <a:gd name="connsiteY28" fmla="*/ 82894 h 456750"/>
                <a:gd name="connsiteX29" fmla="*/ 495310 w 1223808"/>
                <a:gd name="connsiteY29" fmla="*/ 113850 h 456750"/>
                <a:gd name="connsiteX30" fmla="*/ 521503 w 1223808"/>
                <a:gd name="connsiteY30" fmla="*/ 132900 h 456750"/>
                <a:gd name="connsiteX31" fmla="*/ 578653 w 1223808"/>
                <a:gd name="connsiteY31" fmla="*/ 159094 h 456750"/>
                <a:gd name="connsiteX32" fmla="*/ 604847 w 1223808"/>
                <a:gd name="connsiteY32" fmla="*/ 163857 h 456750"/>
                <a:gd name="connsiteX33" fmla="*/ 671522 w 1223808"/>
                <a:gd name="connsiteY33" fmla="*/ 130519 h 456750"/>
                <a:gd name="connsiteX34" fmla="*/ 709622 w 1223808"/>
                <a:gd name="connsiteY34" fmla="*/ 97182 h 456750"/>
                <a:gd name="connsiteX35" fmla="*/ 723910 w 1223808"/>
                <a:gd name="connsiteY35" fmla="*/ 85275 h 456750"/>
                <a:gd name="connsiteX36" fmla="*/ 726291 w 1223808"/>
                <a:gd name="connsiteY36" fmla="*/ 78132 h 456750"/>
                <a:gd name="connsiteX37" fmla="*/ 773916 w 1223808"/>
                <a:gd name="connsiteY37" fmla="*/ 44794 h 456750"/>
                <a:gd name="connsiteX38" fmla="*/ 831066 w 1223808"/>
                <a:gd name="connsiteY38" fmla="*/ 25744 h 456750"/>
                <a:gd name="connsiteX39" fmla="*/ 883453 w 1223808"/>
                <a:gd name="connsiteY39" fmla="*/ 9075 h 456750"/>
                <a:gd name="connsiteX40" fmla="*/ 995372 w 1223808"/>
                <a:gd name="connsiteY40" fmla="*/ 1932 h 456750"/>
                <a:gd name="connsiteX41" fmla="*/ 1119197 w 1223808"/>
                <a:gd name="connsiteY41" fmla="*/ 16219 h 456750"/>
                <a:gd name="connsiteX42" fmla="*/ 1143010 w 1223808"/>
                <a:gd name="connsiteY42" fmla="*/ 35269 h 456750"/>
                <a:gd name="connsiteX43" fmla="*/ 1173966 w 1223808"/>
                <a:gd name="connsiteY43" fmla="*/ 82894 h 456750"/>
                <a:gd name="connsiteX44" fmla="*/ 1193016 w 1223808"/>
                <a:gd name="connsiteY44" fmla="*/ 118613 h 456750"/>
                <a:gd name="connsiteX45" fmla="*/ 1209685 w 1223808"/>
                <a:gd name="connsiteY45" fmla="*/ 166238 h 456750"/>
                <a:gd name="connsiteX46" fmla="*/ 1219210 w 1223808"/>
                <a:gd name="connsiteY46" fmla="*/ 204338 h 456750"/>
                <a:gd name="connsiteX47" fmla="*/ 1216828 w 1223808"/>
                <a:gd name="connsiteY47" fmla="*/ 316257 h 456750"/>
                <a:gd name="connsiteX48" fmla="*/ 1188253 w 1223808"/>
                <a:gd name="connsiteY48" fmla="*/ 359119 h 456750"/>
                <a:gd name="connsiteX49" fmla="*/ 1157297 w 1223808"/>
                <a:gd name="connsiteY49" fmla="*/ 406744 h 456750"/>
                <a:gd name="connsiteX50" fmla="*/ 1121578 w 1223808"/>
                <a:gd name="connsiteY50" fmla="*/ 430557 h 456750"/>
                <a:gd name="connsiteX51" fmla="*/ 1100147 w 1223808"/>
                <a:gd name="connsiteY51" fmla="*/ 442463 h 456750"/>
                <a:gd name="connsiteX52" fmla="*/ 1076335 w 1223808"/>
                <a:gd name="connsiteY52" fmla="*/ 447225 h 456750"/>
                <a:gd name="connsiteX53" fmla="*/ 1014422 w 1223808"/>
                <a:gd name="connsiteY53" fmla="*/ 456750 h 456750"/>
                <a:gd name="connsiteX54" fmla="*/ 957272 w 1223808"/>
                <a:gd name="connsiteY54" fmla="*/ 451988 h 456750"/>
                <a:gd name="connsiteX55" fmla="*/ 866785 w 1223808"/>
                <a:gd name="connsiteY55" fmla="*/ 416269 h 456750"/>
                <a:gd name="connsiteX56" fmla="*/ 826303 w 1223808"/>
                <a:gd name="connsiteY56" fmla="*/ 394838 h 456750"/>
                <a:gd name="connsiteX57" fmla="*/ 809635 w 1223808"/>
                <a:gd name="connsiteY57" fmla="*/ 387694 h 456750"/>
                <a:gd name="connsiteX58" fmla="*/ 757247 w 1223808"/>
                <a:gd name="connsiteY58" fmla="*/ 351975 h 456750"/>
                <a:gd name="connsiteX59" fmla="*/ 723910 w 1223808"/>
                <a:gd name="connsiteY59" fmla="*/ 323400 h 456750"/>
                <a:gd name="connsiteX60" fmla="*/ 654853 w 1223808"/>
                <a:gd name="connsiteY60" fmla="*/ 294825 h 456750"/>
                <a:gd name="connsiteX61" fmla="*/ 619135 w 1223808"/>
                <a:gd name="connsiteY61" fmla="*/ 290063 h 456750"/>
                <a:gd name="connsiteX62" fmla="*/ 542935 w 1223808"/>
                <a:gd name="connsiteY62" fmla="*/ 299588 h 456750"/>
                <a:gd name="connsiteX63" fmla="*/ 507216 w 1223808"/>
                <a:gd name="connsiteY63" fmla="*/ 313875 h 456750"/>
                <a:gd name="connsiteX64" fmla="*/ 469116 w 1223808"/>
                <a:gd name="connsiteY64" fmla="*/ 335307 h 456750"/>
                <a:gd name="connsiteX65" fmla="*/ 409585 w 1223808"/>
                <a:gd name="connsiteY65" fmla="*/ 368644 h 45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3808" h="456750">
                  <a:moveTo>
                    <a:pt x="409585" y="368644"/>
                  </a:moveTo>
                  <a:cubicBezTo>
                    <a:pt x="394901" y="377772"/>
                    <a:pt x="410180" y="375490"/>
                    <a:pt x="381010" y="390075"/>
                  </a:cubicBezTo>
                  <a:cubicBezTo>
                    <a:pt x="377460" y="391850"/>
                    <a:pt x="375170" y="395745"/>
                    <a:pt x="371485" y="397219"/>
                  </a:cubicBezTo>
                  <a:cubicBezTo>
                    <a:pt x="363082" y="400580"/>
                    <a:pt x="353833" y="401373"/>
                    <a:pt x="345291" y="404363"/>
                  </a:cubicBezTo>
                  <a:cubicBezTo>
                    <a:pt x="337912" y="406946"/>
                    <a:pt x="331377" y="411740"/>
                    <a:pt x="323860" y="413888"/>
                  </a:cubicBezTo>
                  <a:cubicBezTo>
                    <a:pt x="314825" y="416469"/>
                    <a:pt x="287734" y="419594"/>
                    <a:pt x="276235" y="421032"/>
                  </a:cubicBezTo>
                  <a:cubicBezTo>
                    <a:pt x="241310" y="420238"/>
                    <a:pt x="206302" y="421184"/>
                    <a:pt x="171460" y="418650"/>
                  </a:cubicBezTo>
                  <a:cubicBezTo>
                    <a:pt x="162434" y="417994"/>
                    <a:pt x="153909" y="414189"/>
                    <a:pt x="145266" y="411507"/>
                  </a:cubicBezTo>
                  <a:cubicBezTo>
                    <a:pt x="130882" y="407043"/>
                    <a:pt x="115174" y="405201"/>
                    <a:pt x="102403" y="397219"/>
                  </a:cubicBezTo>
                  <a:cubicBezTo>
                    <a:pt x="77557" y="381691"/>
                    <a:pt x="81293" y="385224"/>
                    <a:pt x="54778" y="361500"/>
                  </a:cubicBezTo>
                  <a:cubicBezTo>
                    <a:pt x="48922" y="356261"/>
                    <a:pt x="43065" y="350930"/>
                    <a:pt x="38110" y="344832"/>
                  </a:cubicBezTo>
                  <a:cubicBezTo>
                    <a:pt x="23441" y="326778"/>
                    <a:pt x="19580" y="314209"/>
                    <a:pt x="9535" y="292444"/>
                  </a:cubicBezTo>
                  <a:cubicBezTo>
                    <a:pt x="7947" y="283713"/>
                    <a:pt x="6805" y="274889"/>
                    <a:pt x="4772" y="266250"/>
                  </a:cubicBezTo>
                  <a:cubicBezTo>
                    <a:pt x="3622" y="261364"/>
                    <a:pt x="-229" y="256977"/>
                    <a:pt x="10" y="251963"/>
                  </a:cubicBezTo>
                  <a:cubicBezTo>
                    <a:pt x="1378" y="223245"/>
                    <a:pt x="5018" y="194632"/>
                    <a:pt x="9535" y="166238"/>
                  </a:cubicBezTo>
                  <a:cubicBezTo>
                    <a:pt x="12533" y="147394"/>
                    <a:pt x="36191" y="116729"/>
                    <a:pt x="42872" y="106707"/>
                  </a:cubicBezTo>
                  <a:cubicBezTo>
                    <a:pt x="47614" y="99593"/>
                    <a:pt x="67053" y="73002"/>
                    <a:pt x="71447" y="68607"/>
                  </a:cubicBezTo>
                  <a:cubicBezTo>
                    <a:pt x="75416" y="64638"/>
                    <a:pt x="78755" y="59919"/>
                    <a:pt x="83353" y="56700"/>
                  </a:cubicBezTo>
                  <a:cubicBezTo>
                    <a:pt x="86855" y="54249"/>
                    <a:pt x="91437" y="53850"/>
                    <a:pt x="95260" y="51938"/>
                  </a:cubicBezTo>
                  <a:cubicBezTo>
                    <a:pt x="124206" y="37465"/>
                    <a:pt x="98906" y="45307"/>
                    <a:pt x="133360" y="37650"/>
                  </a:cubicBezTo>
                  <a:cubicBezTo>
                    <a:pt x="174302" y="19040"/>
                    <a:pt x="144249" y="30797"/>
                    <a:pt x="178603" y="20982"/>
                  </a:cubicBezTo>
                  <a:cubicBezTo>
                    <a:pt x="188984" y="18016"/>
                    <a:pt x="198999" y="13697"/>
                    <a:pt x="209560" y="11457"/>
                  </a:cubicBezTo>
                  <a:cubicBezTo>
                    <a:pt x="240838" y="4822"/>
                    <a:pt x="258317" y="4226"/>
                    <a:pt x="288141" y="1932"/>
                  </a:cubicBezTo>
                  <a:cubicBezTo>
                    <a:pt x="310366" y="3519"/>
                    <a:pt x="333233" y="1160"/>
                    <a:pt x="354816" y="6694"/>
                  </a:cubicBezTo>
                  <a:cubicBezTo>
                    <a:pt x="365274" y="9375"/>
                    <a:pt x="371684" y="20304"/>
                    <a:pt x="381010" y="25744"/>
                  </a:cubicBezTo>
                  <a:cubicBezTo>
                    <a:pt x="390535" y="31300"/>
                    <a:pt x="400410" y="36296"/>
                    <a:pt x="409585" y="42413"/>
                  </a:cubicBezTo>
                  <a:cubicBezTo>
                    <a:pt x="414743" y="45852"/>
                    <a:pt x="419264" y="50172"/>
                    <a:pt x="423872" y="54319"/>
                  </a:cubicBezTo>
                  <a:cubicBezTo>
                    <a:pt x="427209" y="57323"/>
                    <a:pt x="429719" y="61269"/>
                    <a:pt x="433397" y="63844"/>
                  </a:cubicBezTo>
                  <a:cubicBezTo>
                    <a:pt x="464006" y="85270"/>
                    <a:pt x="431049" y="54180"/>
                    <a:pt x="461972" y="82894"/>
                  </a:cubicBezTo>
                  <a:cubicBezTo>
                    <a:pt x="482775" y="102211"/>
                    <a:pt x="475939" y="99037"/>
                    <a:pt x="495310" y="113850"/>
                  </a:cubicBezTo>
                  <a:cubicBezTo>
                    <a:pt x="503886" y="120408"/>
                    <a:pt x="511847" y="128072"/>
                    <a:pt x="521503" y="132900"/>
                  </a:cubicBezTo>
                  <a:cubicBezTo>
                    <a:pt x="536557" y="140428"/>
                    <a:pt x="562291" y="154114"/>
                    <a:pt x="578653" y="159094"/>
                  </a:cubicBezTo>
                  <a:cubicBezTo>
                    <a:pt x="587143" y="161678"/>
                    <a:pt x="596116" y="162269"/>
                    <a:pt x="604847" y="163857"/>
                  </a:cubicBezTo>
                  <a:cubicBezTo>
                    <a:pt x="660109" y="160172"/>
                    <a:pt x="626036" y="170319"/>
                    <a:pt x="671522" y="130519"/>
                  </a:cubicBezTo>
                  <a:lnTo>
                    <a:pt x="709622" y="97182"/>
                  </a:lnTo>
                  <a:cubicBezTo>
                    <a:pt x="714314" y="93130"/>
                    <a:pt x="723910" y="85275"/>
                    <a:pt x="723910" y="85275"/>
                  </a:cubicBezTo>
                  <a:cubicBezTo>
                    <a:pt x="724704" y="82894"/>
                    <a:pt x="724612" y="79998"/>
                    <a:pt x="726291" y="78132"/>
                  </a:cubicBezTo>
                  <a:cubicBezTo>
                    <a:pt x="736517" y="66770"/>
                    <a:pt x="760430" y="49289"/>
                    <a:pt x="773916" y="44794"/>
                  </a:cubicBezTo>
                  <a:cubicBezTo>
                    <a:pt x="792966" y="38444"/>
                    <a:pt x="812179" y="32564"/>
                    <a:pt x="831066" y="25744"/>
                  </a:cubicBezTo>
                  <a:cubicBezTo>
                    <a:pt x="856669" y="16499"/>
                    <a:pt x="857716" y="11333"/>
                    <a:pt x="883453" y="9075"/>
                  </a:cubicBezTo>
                  <a:cubicBezTo>
                    <a:pt x="920692" y="5808"/>
                    <a:pt x="958066" y="4313"/>
                    <a:pt x="995372" y="1932"/>
                  </a:cubicBezTo>
                  <a:cubicBezTo>
                    <a:pt x="1054736" y="4570"/>
                    <a:pt x="1081183" y="-10614"/>
                    <a:pt x="1119197" y="16219"/>
                  </a:cubicBezTo>
                  <a:cubicBezTo>
                    <a:pt x="1127502" y="22081"/>
                    <a:pt x="1135072" y="28919"/>
                    <a:pt x="1143010" y="35269"/>
                  </a:cubicBezTo>
                  <a:cubicBezTo>
                    <a:pt x="1164315" y="73619"/>
                    <a:pt x="1144619" y="40207"/>
                    <a:pt x="1173966" y="82894"/>
                  </a:cubicBezTo>
                  <a:cubicBezTo>
                    <a:pt x="1181125" y="93307"/>
                    <a:pt x="1187767" y="108115"/>
                    <a:pt x="1193016" y="118613"/>
                  </a:cubicBezTo>
                  <a:cubicBezTo>
                    <a:pt x="1207596" y="176940"/>
                    <a:pt x="1183727" y="85482"/>
                    <a:pt x="1209685" y="166238"/>
                  </a:cubicBezTo>
                  <a:cubicBezTo>
                    <a:pt x="1213691" y="178701"/>
                    <a:pt x="1219210" y="204338"/>
                    <a:pt x="1219210" y="204338"/>
                  </a:cubicBezTo>
                  <a:cubicBezTo>
                    <a:pt x="1223515" y="243086"/>
                    <a:pt x="1227899" y="271972"/>
                    <a:pt x="1216828" y="316257"/>
                  </a:cubicBezTo>
                  <a:cubicBezTo>
                    <a:pt x="1212663" y="332916"/>
                    <a:pt x="1196772" y="344210"/>
                    <a:pt x="1188253" y="359119"/>
                  </a:cubicBezTo>
                  <a:cubicBezTo>
                    <a:pt x="1177192" y="378476"/>
                    <a:pt x="1172037" y="392004"/>
                    <a:pt x="1157297" y="406744"/>
                  </a:cubicBezTo>
                  <a:cubicBezTo>
                    <a:pt x="1134727" y="429314"/>
                    <a:pt x="1145265" y="418714"/>
                    <a:pt x="1121578" y="430557"/>
                  </a:cubicBezTo>
                  <a:cubicBezTo>
                    <a:pt x="1114269" y="434212"/>
                    <a:pt x="1107815" y="439638"/>
                    <a:pt x="1100147" y="442463"/>
                  </a:cubicBezTo>
                  <a:cubicBezTo>
                    <a:pt x="1092552" y="445261"/>
                    <a:pt x="1084245" y="445506"/>
                    <a:pt x="1076335" y="447225"/>
                  </a:cubicBezTo>
                  <a:cubicBezTo>
                    <a:pt x="1031383" y="456997"/>
                    <a:pt x="1059759" y="453263"/>
                    <a:pt x="1014422" y="456750"/>
                  </a:cubicBezTo>
                  <a:cubicBezTo>
                    <a:pt x="995372" y="455163"/>
                    <a:pt x="976154" y="454969"/>
                    <a:pt x="957272" y="451988"/>
                  </a:cubicBezTo>
                  <a:cubicBezTo>
                    <a:pt x="929326" y="447576"/>
                    <a:pt x="888130" y="427569"/>
                    <a:pt x="866785" y="416269"/>
                  </a:cubicBezTo>
                  <a:cubicBezTo>
                    <a:pt x="853291" y="409125"/>
                    <a:pt x="839959" y="401666"/>
                    <a:pt x="826303" y="394838"/>
                  </a:cubicBezTo>
                  <a:cubicBezTo>
                    <a:pt x="820896" y="392135"/>
                    <a:pt x="814932" y="390607"/>
                    <a:pt x="809635" y="387694"/>
                  </a:cubicBezTo>
                  <a:cubicBezTo>
                    <a:pt x="791157" y="377531"/>
                    <a:pt x="773164" y="365902"/>
                    <a:pt x="757247" y="351975"/>
                  </a:cubicBezTo>
                  <a:cubicBezTo>
                    <a:pt x="732349" y="330190"/>
                    <a:pt x="749927" y="340126"/>
                    <a:pt x="723910" y="323400"/>
                  </a:cubicBezTo>
                  <a:cubicBezTo>
                    <a:pt x="704799" y="311114"/>
                    <a:pt x="673501" y="297311"/>
                    <a:pt x="654853" y="294825"/>
                  </a:cubicBezTo>
                  <a:lnTo>
                    <a:pt x="619135" y="290063"/>
                  </a:lnTo>
                  <a:cubicBezTo>
                    <a:pt x="593735" y="293238"/>
                    <a:pt x="568235" y="295696"/>
                    <a:pt x="542935" y="299588"/>
                  </a:cubicBezTo>
                  <a:cubicBezTo>
                    <a:pt x="527043" y="302033"/>
                    <a:pt x="522093" y="307009"/>
                    <a:pt x="507216" y="313875"/>
                  </a:cubicBezTo>
                  <a:cubicBezTo>
                    <a:pt x="477571" y="327558"/>
                    <a:pt x="518602" y="304053"/>
                    <a:pt x="469116" y="335307"/>
                  </a:cubicBezTo>
                  <a:cubicBezTo>
                    <a:pt x="446818" y="349390"/>
                    <a:pt x="424269" y="359516"/>
                    <a:pt x="409585" y="36864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6AD206-300F-F159-E0F9-313EA85D707F}"/>
                </a:ext>
              </a:extLst>
            </p:cNvPr>
            <p:cNvSpPr/>
            <p:nvPr/>
          </p:nvSpPr>
          <p:spPr>
            <a:xfrm>
              <a:off x="2549400" y="3626644"/>
              <a:ext cx="2094687" cy="488156"/>
            </a:xfrm>
            <a:custGeom>
              <a:avLst/>
              <a:gdLst>
                <a:gd name="connsiteX0" fmla="*/ 486694 w 2094687"/>
                <a:gd name="connsiteY0" fmla="*/ 352425 h 488156"/>
                <a:gd name="connsiteX1" fmla="*/ 472407 w 2094687"/>
                <a:gd name="connsiteY1" fmla="*/ 364331 h 488156"/>
                <a:gd name="connsiteX2" fmla="*/ 448594 w 2094687"/>
                <a:gd name="connsiteY2" fmla="*/ 369094 h 488156"/>
                <a:gd name="connsiteX3" fmla="*/ 391444 w 2094687"/>
                <a:gd name="connsiteY3" fmla="*/ 385763 h 488156"/>
                <a:gd name="connsiteX4" fmla="*/ 346200 w 2094687"/>
                <a:gd name="connsiteY4" fmla="*/ 404813 h 488156"/>
                <a:gd name="connsiteX5" fmla="*/ 312863 w 2094687"/>
                <a:gd name="connsiteY5" fmla="*/ 419100 h 488156"/>
                <a:gd name="connsiteX6" fmla="*/ 267619 w 2094687"/>
                <a:gd name="connsiteY6" fmla="*/ 431006 h 488156"/>
                <a:gd name="connsiteX7" fmla="*/ 127125 w 2094687"/>
                <a:gd name="connsiteY7" fmla="*/ 428625 h 488156"/>
                <a:gd name="connsiteX8" fmla="*/ 100932 w 2094687"/>
                <a:gd name="connsiteY8" fmla="*/ 426244 h 488156"/>
                <a:gd name="connsiteX9" fmla="*/ 67594 w 2094687"/>
                <a:gd name="connsiteY9" fmla="*/ 407194 h 488156"/>
                <a:gd name="connsiteX10" fmla="*/ 29494 w 2094687"/>
                <a:gd name="connsiteY10" fmla="*/ 364331 h 488156"/>
                <a:gd name="connsiteX11" fmla="*/ 5682 w 2094687"/>
                <a:gd name="connsiteY11" fmla="*/ 304800 h 488156"/>
                <a:gd name="connsiteX12" fmla="*/ 5682 w 2094687"/>
                <a:gd name="connsiteY12" fmla="*/ 164306 h 488156"/>
                <a:gd name="connsiteX13" fmla="*/ 62832 w 2094687"/>
                <a:gd name="connsiteY13" fmla="*/ 88106 h 488156"/>
                <a:gd name="connsiteX14" fmla="*/ 77119 w 2094687"/>
                <a:gd name="connsiteY14" fmla="*/ 71438 h 488156"/>
                <a:gd name="connsiteX15" fmla="*/ 103313 w 2094687"/>
                <a:gd name="connsiteY15" fmla="*/ 54769 h 488156"/>
                <a:gd name="connsiteX16" fmla="*/ 141413 w 2094687"/>
                <a:gd name="connsiteY16" fmla="*/ 38100 h 488156"/>
                <a:gd name="connsiteX17" fmla="*/ 169988 w 2094687"/>
                <a:gd name="connsiteY17" fmla="*/ 26194 h 488156"/>
                <a:gd name="connsiteX18" fmla="*/ 258094 w 2094687"/>
                <a:gd name="connsiteY18" fmla="*/ 23813 h 488156"/>
                <a:gd name="connsiteX19" fmla="*/ 327150 w 2094687"/>
                <a:gd name="connsiteY19" fmla="*/ 28575 h 488156"/>
                <a:gd name="connsiteX20" fmla="*/ 379538 w 2094687"/>
                <a:gd name="connsiteY20" fmla="*/ 47625 h 488156"/>
                <a:gd name="connsiteX21" fmla="*/ 417638 w 2094687"/>
                <a:gd name="connsiteY21" fmla="*/ 69056 h 488156"/>
                <a:gd name="connsiteX22" fmla="*/ 431925 w 2094687"/>
                <a:gd name="connsiteY22" fmla="*/ 78581 h 488156"/>
                <a:gd name="connsiteX23" fmla="*/ 524794 w 2094687"/>
                <a:gd name="connsiteY23" fmla="*/ 102394 h 488156"/>
                <a:gd name="connsiteX24" fmla="*/ 543844 w 2094687"/>
                <a:gd name="connsiteY24" fmla="*/ 104775 h 488156"/>
                <a:gd name="connsiteX25" fmla="*/ 667669 w 2094687"/>
                <a:gd name="connsiteY25" fmla="*/ 97631 h 488156"/>
                <a:gd name="connsiteX26" fmla="*/ 722438 w 2094687"/>
                <a:gd name="connsiteY26" fmla="*/ 80963 h 488156"/>
                <a:gd name="connsiteX27" fmla="*/ 784350 w 2094687"/>
                <a:gd name="connsiteY27" fmla="*/ 66675 h 488156"/>
                <a:gd name="connsiteX28" fmla="*/ 824832 w 2094687"/>
                <a:gd name="connsiteY28" fmla="*/ 54769 h 488156"/>
                <a:gd name="connsiteX29" fmla="*/ 834357 w 2094687"/>
                <a:gd name="connsiteY29" fmla="*/ 50006 h 488156"/>
                <a:gd name="connsiteX30" fmla="*/ 893888 w 2094687"/>
                <a:gd name="connsiteY30" fmla="*/ 33338 h 488156"/>
                <a:gd name="connsiteX31" fmla="*/ 908175 w 2094687"/>
                <a:gd name="connsiteY31" fmla="*/ 26194 h 488156"/>
                <a:gd name="connsiteX32" fmla="*/ 934369 w 2094687"/>
                <a:gd name="connsiteY32" fmla="*/ 16669 h 488156"/>
                <a:gd name="connsiteX33" fmla="*/ 1015332 w 2094687"/>
                <a:gd name="connsiteY33" fmla="*/ 0 h 488156"/>
                <a:gd name="connsiteX34" fmla="*/ 1179638 w 2094687"/>
                <a:gd name="connsiteY34" fmla="*/ 23813 h 488156"/>
                <a:gd name="connsiteX35" fmla="*/ 1203450 w 2094687"/>
                <a:gd name="connsiteY35" fmla="*/ 33338 h 488156"/>
                <a:gd name="connsiteX36" fmla="*/ 1255838 w 2094687"/>
                <a:gd name="connsiteY36" fmla="*/ 59531 h 488156"/>
                <a:gd name="connsiteX37" fmla="*/ 1291557 w 2094687"/>
                <a:gd name="connsiteY37" fmla="*/ 90488 h 488156"/>
                <a:gd name="connsiteX38" fmla="*/ 1301082 w 2094687"/>
                <a:gd name="connsiteY38" fmla="*/ 100013 h 488156"/>
                <a:gd name="connsiteX39" fmla="*/ 1370138 w 2094687"/>
                <a:gd name="connsiteY39" fmla="*/ 128588 h 488156"/>
                <a:gd name="connsiteX40" fmla="*/ 1415382 w 2094687"/>
                <a:gd name="connsiteY40" fmla="*/ 133350 h 488156"/>
                <a:gd name="connsiteX41" fmla="*/ 1491582 w 2094687"/>
                <a:gd name="connsiteY41" fmla="*/ 128588 h 488156"/>
                <a:gd name="connsiteX42" fmla="*/ 1515394 w 2094687"/>
                <a:gd name="connsiteY42" fmla="*/ 114300 h 488156"/>
                <a:gd name="connsiteX43" fmla="*/ 1584450 w 2094687"/>
                <a:gd name="connsiteY43" fmla="*/ 90488 h 488156"/>
                <a:gd name="connsiteX44" fmla="*/ 1603500 w 2094687"/>
                <a:gd name="connsiteY44" fmla="*/ 80963 h 488156"/>
                <a:gd name="connsiteX45" fmla="*/ 1632075 w 2094687"/>
                <a:gd name="connsiteY45" fmla="*/ 69056 h 488156"/>
                <a:gd name="connsiteX46" fmla="*/ 1672557 w 2094687"/>
                <a:gd name="connsiteY46" fmla="*/ 45244 h 488156"/>
                <a:gd name="connsiteX47" fmla="*/ 1698750 w 2094687"/>
                <a:gd name="connsiteY47" fmla="*/ 40481 h 488156"/>
                <a:gd name="connsiteX48" fmla="*/ 1722563 w 2094687"/>
                <a:gd name="connsiteY48" fmla="*/ 28575 h 488156"/>
                <a:gd name="connsiteX49" fmla="*/ 1748757 w 2094687"/>
                <a:gd name="connsiteY49" fmla="*/ 23813 h 488156"/>
                <a:gd name="connsiteX50" fmla="*/ 1822575 w 2094687"/>
                <a:gd name="connsiteY50" fmla="*/ 11906 h 488156"/>
                <a:gd name="connsiteX51" fmla="*/ 1851150 w 2094687"/>
                <a:gd name="connsiteY51" fmla="*/ 7144 h 488156"/>
                <a:gd name="connsiteX52" fmla="*/ 1948782 w 2094687"/>
                <a:gd name="connsiteY52" fmla="*/ 30956 h 488156"/>
                <a:gd name="connsiteX53" fmla="*/ 2003550 w 2094687"/>
                <a:gd name="connsiteY53" fmla="*/ 69056 h 488156"/>
                <a:gd name="connsiteX54" fmla="*/ 2048794 w 2094687"/>
                <a:gd name="connsiteY54" fmla="*/ 119063 h 488156"/>
                <a:gd name="connsiteX55" fmla="*/ 2079750 w 2094687"/>
                <a:gd name="connsiteY55" fmla="*/ 183356 h 488156"/>
                <a:gd name="connsiteX56" fmla="*/ 2084513 w 2094687"/>
                <a:gd name="connsiteY56" fmla="*/ 359569 h 488156"/>
                <a:gd name="connsiteX57" fmla="*/ 2065463 w 2094687"/>
                <a:gd name="connsiteY57" fmla="*/ 392906 h 488156"/>
                <a:gd name="connsiteX58" fmla="*/ 2003550 w 2094687"/>
                <a:gd name="connsiteY58" fmla="*/ 447675 h 488156"/>
                <a:gd name="connsiteX59" fmla="*/ 1979738 w 2094687"/>
                <a:gd name="connsiteY59" fmla="*/ 464344 h 488156"/>
                <a:gd name="connsiteX60" fmla="*/ 1972594 w 2094687"/>
                <a:gd name="connsiteY60" fmla="*/ 471488 h 488156"/>
                <a:gd name="connsiteX61" fmla="*/ 1901157 w 2094687"/>
                <a:gd name="connsiteY61" fmla="*/ 488156 h 488156"/>
                <a:gd name="connsiteX62" fmla="*/ 1784475 w 2094687"/>
                <a:gd name="connsiteY62" fmla="*/ 469106 h 488156"/>
                <a:gd name="connsiteX63" fmla="*/ 1746375 w 2094687"/>
                <a:gd name="connsiteY63" fmla="*/ 450056 h 488156"/>
                <a:gd name="connsiteX64" fmla="*/ 1734469 w 2094687"/>
                <a:gd name="connsiteY64" fmla="*/ 440531 h 488156"/>
                <a:gd name="connsiteX65" fmla="*/ 1724944 w 2094687"/>
                <a:gd name="connsiteY65" fmla="*/ 435769 h 488156"/>
                <a:gd name="connsiteX66" fmla="*/ 1715419 w 2094687"/>
                <a:gd name="connsiteY66" fmla="*/ 428625 h 488156"/>
                <a:gd name="connsiteX67" fmla="*/ 1696369 w 2094687"/>
                <a:gd name="connsiteY67" fmla="*/ 416719 h 488156"/>
                <a:gd name="connsiteX68" fmla="*/ 1658269 w 2094687"/>
                <a:gd name="connsiteY68" fmla="*/ 385763 h 488156"/>
                <a:gd name="connsiteX69" fmla="*/ 1608263 w 2094687"/>
                <a:gd name="connsiteY69" fmla="*/ 354806 h 488156"/>
                <a:gd name="connsiteX70" fmla="*/ 1546350 w 2094687"/>
                <a:gd name="connsiteY70" fmla="*/ 316706 h 488156"/>
                <a:gd name="connsiteX71" fmla="*/ 1496344 w 2094687"/>
                <a:gd name="connsiteY71" fmla="*/ 283369 h 488156"/>
                <a:gd name="connsiteX72" fmla="*/ 1486819 w 2094687"/>
                <a:gd name="connsiteY72" fmla="*/ 273844 h 488156"/>
                <a:gd name="connsiteX73" fmla="*/ 1446338 w 2094687"/>
                <a:gd name="connsiteY73" fmla="*/ 254794 h 488156"/>
                <a:gd name="connsiteX74" fmla="*/ 1436813 w 2094687"/>
                <a:gd name="connsiteY74" fmla="*/ 247650 h 488156"/>
                <a:gd name="connsiteX75" fmla="*/ 1403475 w 2094687"/>
                <a:gd name="connsiteY75" fmla="*/ 245269 h 488156"/>
                <a:gd name="connsiteX76" fmla="*/ 1384425 w 2094687"/>
                <a:gd name="connsiteY76" fmla="*/ 250031 h 488156"/>
                <a:gd name="connsiteX77" fmla="*/ 1367757 w 2094687"/>
                <a:gd name="connsiteY77" fmla="*/ 261938 h 488156"/>
                <a:gd name="connsiteX78" fmla="*/ 1346325 w 2094687"/>
                <a:gd name="connsiteY78" fmla="*/ 278606 h 488156"/>
                <a:gd name="connsiteX79" fmla="*/ 1336800 w 2094687"/>
                <a:gd name="connsiteY79" fmla="*/ 297656 h 488156"/>
                <a:gd name="connsiteX80" fmla="*/ 1322513 w 2094687"/>
                <a:gd name="connsiteY80" fmla="*/ 323850 h 488156"/>
                <a:gd name="connsiteX81" fmla="*/ 1308225 w 2094687"/>
                <a:gd name="connsiteY81" fmla="*/ 354806 h 488156"/>
                <a:gd name="connsiteX82" fmla="*/ 1301082 w 2094687"/>
                <a:gd name="connsiteY82" fmla="*/ 366713 h 488156"/>
                <a:gd name="connsiteX83" fmla="*/ 1274888 w 2094687"/>
                <a:gd name="connsiteY83" fmla="*/ 397669 h 488156"/>
                <a:gd name="connsiteX84" fmla="*/ 1246313 w 2094687"/>
                <a:gd name="connsiteY84" fmla="*/ 414338 h 488156"/>
                <a:gd name="connsiteX85" fmla="*/ 1215357 w 2094687"/>
                <a:gd name="connsiteY85" fmla="*/ 423863 h 488156"/>
                <a:gd name="connsiteX86" fmla="*/ 1177257 w 2094687"/>
                <a:gd name="connsiteY86" fmla="*/ 435769 h 488156"/>
                <a:gd name="connsiteX87" fmla="*/ 1079625 w 2094687"/>
                <a:gd name="connsiteY87" fmla="*/ 442913 h 488156"/>
                <a:gd name="connsiteX88" fmla="*/ 1060575 w 2094687"/>
                <a:gd name="connsiteY88" fmla="*/ 447675 h 488156"/>
                <a:gd name="connsiteX89" fmla="*/ 1012950 w 2094687"/>
                <a:gd name="connsiteY89" fmla="*/ 438150 h 488156"/>
                <a:gd name="connsiteX90" fmla="*/ 981994 w 2094687"/>
                <a:gd name="connsiteY90" fmla="*/ 419100 h 488156"/>
                <a:gd name="connsiteX91" fmla="*/ 972469 w 2094687"/>
                <a:gd name="connsiteY91" fmla="*/ 411956 h 488156"/>
                <a:gd name="connsiteX92" fmla="*/ 951038 w 2094687"/>
                <a:gd name="connsiteY92" fmla="*/ 381000 h 488156"/>
                <a:gd name="connsiteX93" fmla="*/ 924844 w 2094687"/>
                <a:gd name="connsiteY93" fmla="*/ 347663 h 488156"/>
                <a:gd name="connsiteX94" fmla="*/ 920082 w 2094687"/>
                <a:gd name="connsiteY94" fmla="*/ 335756 h 488156"/>
                <a:gd name="connsiteX95" fmla="*/ 865313 w 2094687"/>
                <a:gd name="connsiteY95" fmla="*/ 273844 h 488156"/>
                <a:gd name="connsiteX96" fmla="*/ 853407 w 2094687"/>
                <a:gd name="connsiteY96" fmla="*/ 261938 h 488156"/>
                <a:gd name="connsiteX97" fmla="*/ 843882 w 2094687"/>
                <a:gd name="connsiteY97" fmla="*/ 254794 h 488156"/>
                <a:gd name="connsiteX98" fmla="*/ 827213 w 2094687"/>
                <a:gd name="connsiteY98" fmla="*/ 245269 h 488156"/>
                <a:gd name="connsiteX99" fmla="*/ 793875 w 2094687"/>
                <a:gd name="connsiteY99" fmla="*/ 216694 h 488156"/>
                <a:gd name="connsiteX100" fmla="*/ 741488 w 2094687"/>
                <a:gd name="connsiteY100" fmla="*/ 188119 h 488156"/>
                <a:gd name="connsiteX101" fmla="*/ 722438 w 2094687"/>
                <a:gd name="connsiteY101" fmla="*/ 183356 h 488156"/>
                <a:gd name="connsiteX102" fmla="*/ 639094 w 2094687"/>
                <a:gd name="connsiteY102" fmla="*/ 185738 h 488156"/>
                <a:gd name="connsiteX103" fmla="*/ 624807 w 2094687"/>
                <a:gd name="connsiteY103" fmla="*/ 192881 h 488156"/>
                <a:gd name="connsiteX104" fmla="*/ 603375 w 2094687"/>
                <a:gd name="connsiteY104" fmla="*/ 202406 h 488156"/>
                <a:gd name="connsiteX105" fmla="*/ 565275 w 2094687"/>
                <a:gd name="connsiteY105" fmla="*/ 228600 h 488156"/>
                <a:gd name="connsiteX106" fmla="*/ 550988 w 2094687"/>
                <a:gd name="connsiteY106" fmla="*/ 242888 h 488156"/>
                <a:gd name="connsiteX107" fmla="*/ 529557 w 2094687"/>
                <a:gd name="connsiteY107" fmla="*/ 278606 h 488156"/>
                <a:gd name="connsiteX108" fmla="*/ 520032 w 2094687"/>
                <a:gd name="connsiteY108" fmla="*/ 290513 h 488156"/>
                <a:gd name="connsiteX109" fmla="*/ 517650 w 2094687"/>
                <a:gd name="connsiteY109" fmla="*/ 300038 h 488156"/>
                <a:gd name="connsiteX110" fmla="*/ 486694 w 2094687"/>
                <a:gd name="connsiteY110" fmla="*/ 352425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094687" h="488156">
                  <a:moveTo>
                    <a:pt x="486694" y="352425"/>
                  </a:moveTo>
                  <a:cubicBezTo>
                    <a:pt x="479154" y="363140"/>
                    <a:pt x="478086" y="361846"/>
                    <a:pt x="472407" y="364331"/>
                  </a:cubicBezTo>
                  <a:cubicBezTo>
                    <a:pt x="464991" y="367576"/>
                    <a:pt x="456419" y="367023"/>
                    <a:pt x="448594" y="369094"/>
                  </a:cubicBezTo>
                  <a:cubicBezTo>
                    <a:pt x="429411" y="374172"/>
                    <a:pt x="409193" y="376889"/>
                    <a:pt x="391444" y="385763"/>
                  </a:cubicBezTo>
                  <a:cubicBezTo>
                    <a:pt x="318034" y="422467"/>
                    <a:pt x="394633" y="386362"/>
                    <a:pt x="346200" y="404813"/>
                  </a:cubicBezTo>
                  <a:cubicBezTo>
                    <a:pt x="334902" y="409117"/>
                    <a:pt x="324249" y="415034"/>
                    <a:pt x="312863" y="419100"/>
                  </a:cubicBezTo>
                  <a:cubicBezTo>
                    <a:pt x="292554" y="426353"/>
                    <a:pt x="284932" y="427544"/>
                    <a:pt x="267619" y="431006"/>
                  </a:cubicBezTo>
                  <a:lnTo>
                    <a:pt x="127125" y="428625"/>
                  </a:lnTo>
                  <a:cubicBezTo>
                    <a:pt x="118362" y="428375"/>
                    <a:pt x="109181" y="429214"/>
                    <a:pt x="100932" y="426244"/>
                  </a:cubicBezTo>
                  <a:cubicBezTo>
                    <a:pt x="88890" y="421909"/>
                    <a:pt x="76097" y="416760"/>
                    <a:pt x="67594" y="407194"/>
                  </a:cubicBezTo>
                  <a:lnTo>
                    <a:pt x="29494" y="364331"/>
                  </a:lnTo>
                  <a:cubicBezTo>
                    <a:pt x="12462" y="318911"/>
                    <a:pt x="20716" y="338626"/>
                    <a:pt x="5682" y="304800"/>
                  </a:cubicBezTo>
                  <a:cubicBezTo>
                    <a:pt x="1276" y="254134"/>
                    <a:pt x="-4527" y="217393"/>
                    <a:pt x="5682" y="164306"/>
                  </a:cubicBezTo>
                  <a:cubicBezTo>
                    <a:pt x="12850" y="127032"/>
                    <a:pt x="39881" y="114882"/>
                    <a:pt x="62832" y="88106"/>
                  </a:cubicBezTo>
                  <a:cubicBezTo>
                    <a:pt x="67594" y="82550"/>
                    <a:pt x="71945" y="76612"/>
                    <a:pt x="77119" y="71438"/>
                  </a:cubicBezTo>
                  <a:cubicBezTo>
                    <a:pt x="82871" y="65686"/>
                    <a:pt x="97537" y="57827"/>
                    <a:pt x="103313" y="54769"/>
                  </a:cubicBezTo>
                  <a:cubicBezTo>
                    <a:pt x="141555" y="34524"/>
                    <a:pt x="113083" y="49117"/>
                    <a:pt x="141413" y="38100"/>
                  </a:cubicBezTo>
                  <a:cubicBezTo>
                    <a:pt x="151030" y="34360"/>
                    <a:pt x="159746" y="27448"/>
                    <a:pt x="169988" y="26194"/>
                  </a:cubicBezTo>
                  <a:cubicBezTo>
                    <a:pt x="199150" y="22623"/>
                    <a:pt x="228725" y="24607"/>
                    <a:pt x="258094" y="23813"/>
                  </a:cubicBezTo>
                  <a:cubicBezTo>
                    <a:pt x="295485" y="25308"/>
                    <a:pt x="302546" y="21545"/>
                    <a:pt x="327150" y="28575"/>
                  </a:cubicBezTo>
                  <a:cubicBezTo>
                    <a:pt x="347285" y="34328"/>
                    <a:pt x="360200" y="37956"/>
                    <a:pt x="379538" y="47625"/>
                  </a:cubicBezTo>
                  <a:cubicBezTo>
                    <a:pt x="392571" y="54141"/>
                    <a:pt x="405514" y="60973"/>
                    <a:pt x="417638" y="69056"/>
                  </a:cubicBezTo>
                  <a:cubicBezTo>
                    <a:pt x="422400" y="72231"/>
                    <a:pt x="426611" y="76455"/>
                    <a:pt x="431925" y="78581"/>
                  </a:cubicBezTo>
                  <a:cubicBezTo>
                    <a:pt x="463561" y="91236"/>
                    <a:pt x="491393" y="96430"/>
                    <a:pt x="524794" y="102394"/>
                  </a:cubicBezTo>
                  <a:cubicBezTo>
                    <a:pt x="531094" y="103519"/>
                    <a:pt x="537494" y="103981"/>
                    <a:pt x="543844" y="104775"/>
                  </a:cubicBezTo>
                  <a:cubicBezTo>
                    <a:pt x="585119" y="102394"/>
                    <a:pt x="626600" y="102393"/>
                    <a:pt x="667669" y="97631"/>
                  </a:cubicBezTo>
                  <a:cubicBezTo>
                    <a:pt x="700860" y="93783"/>
                    <a:pt x="699128" y="86791"/>
                    <a:pt x="722438" y="80963"/>
                  </a:cubicBezTo>
                  <a:cubicBezTo>
                    <a:pt x="742985" y="75826"/>
                    <a:pt x="763831" y="71924"/>
                    <a:pt x="784350" y="66675"/>
                  </a:cubicBezTo>
                  <a:cubicBezTo>
                    <a:pt x="797977" y="63189"/>
                    <a:pt x="811488" y="59217"/>
                    <a:pt x="824832" y="54769"/>
                  </a:cubicBezTo>
                  <a:cubicBezTo>
                    <a:pt x="828200" y="53646"/>
                    <a:pt x="830967" y="51058"/>
                    <a:pt x="834357" y="50006"/>
                  </a:cubicBezTo>
                  <a:cubicBezTo>
                    <a:pt x="854038" y="43898"/>
                    <a:pt x="874276" y="39664"/>
                    <a:pt x="893888" y="33338"/>
                  </a:cubicBezTo>
                  <a:cubicBezTo>
                    <a:pt x="898955" y="31703"/>
                    <a:pt x="903252" y="28221"/>
                    <a:pt x="908175" y="26194"/>
                  </a:cubicBezTo>
                  <a:cubicBezTo>
                    <a:pt x="916766" y="22657"/>
                    <a:pt x="925461" y="19308"/>
                    <a:pt x="934369" y="16669"/>
                  </a:cubicBezTo>
                  <a:cubicBezTo>
                    <a:pt x="967895" y="6735"/>
                    <a:pt x="980166" y="5861"/>
                    <a:pt x="1015332" y="0"/>
                  </a:cubicBezTo>
                  <a:cubicBezTo>
                    <a:pt x="1096672" y="8300"/>
                    <a:pt x="1115691" y="4628"/>
                    <a:pt x="1179638" y="23813"/>
                  </a:cubicBezTo>
                  <a:cubicBezTo>
                    <a:pt x="1187826" y="26270"/>
                    <a:pt x="1195625" y="29895"/>
                    <a:pt x="1203450" y="33338"/>
                  </a:cubicBezTo>
                  <a:cubicBezTo>
                    <a:pt x="1206767" y="34797"/>
                    <a:pt x="1246368" y="52213"/>
                    <a:pt x="1255838" y="59531"/>
                  </a:cubicBezTo>
                  <a:cubicBezTo>
                    <a:pt x="1268305" y="69165"/>
                    <a:pt x="1280416" y="79347"/>
                    <a:pt x="1291557" y="90488"/>
                  </a:cubicBezTo>
                  <a:cubicBezTo>
                    <a:pt x="1294732" y="93663"/>
                    <a:pt x="1297196" y="97763"/>
                    <a:pt x="1301082" y="100013"/>
                  </a:cubicBezTo>
                  <a:cubicBezTo>
                    <a:pt x="1313163" y="107007"/>
                    <a:pt x="1355260" y="125432"/>
                    <a:pt x="1370138" y="128588"/>
                  </a:cubicBezTo>
                  <a:cubicBezTo>
                    <a:pt x="1384973" y="131735"/>
                    <a:pt x="1400301" y="131763"/>
                    <a:pt x="1415382" y="133350"/>
                  </a:cubicBezTo>
                  <a:cubicBezTo>
                    <a:pt x="1440782" y="131763"/>
                    <a:pt x="1466582" y="133350"/>
                    <a:pt x="1491582" y="128588"/>
                  </a:cubicBezTo>
                  <a:cubicBezTo>
                    <a:pt x="1500675" y="126856"/>
                    <a:pt x="1506830" y="117813"/>
                    <a:pt x="1515394" y="114300"/>
                  </a:cubicBezTo>
                  <a:cubicBezTo>
                    <a:pt x="1537921" y="105058"/>
                    <a:pt x="1561431" y="98425"/>
                    <a:pt x="1584450" y="90488"/>
                  </a:cubicBezTo>
                  <a:cubicBezTo>
                    <a:pt x="1591162" y="88174"/>
                    <a:pt x="1597026" y="83876"/>
                    <a:pt x="1603500" y="80963"/>
                  </a:cubicBezTo>
                  <a:cubicBezTo>
                    <a:pt x="1612910" y="76728"/>
                    <a:pt x="1622944" y="73862"/>
                    <a:pt x="1632075" y="69056"/>
                  </a:cubicBezTo>
                  <a:cubicBezTo>
                    <a:pt x="1659353" y="54699"/>
                    <a:pt x="1638234" y="56685"/>
                    <a:pt x="1672557" y="45244"/>
                  </a:cubicBezTo>
                  <a:cubicBezTo>
                    <a:pt x="1680976" y="42438"/>
                    <a:pt x="1690019" y="42069"/>
                    <a:pt x="1698750" y="40481"/>
                  </a:cubicBezTo>
                  <a:cubicBezTo>
                    <a:pt x="1706688" y="36512"/>
                    <a:pt x="1714144" y="31381"/>
                    <a:pt x="1722563" y="28575"/>
                  </a:cubicBezTo>
                  <a:cubicBezTo>
                    <a:pt x="1730982" y="25769"/>
                    <a:pt x="1740110" y="25808"/>
                    <a:pt x="1748757" y="23813"/>
                  </a:cubicBezTo>
                  <a:cubicBezTo>
                    <a:pt x="1807018" y="10369"/>
                    <a:pt x="1761594" y="15718"/>
                    <a:pt x="1822575" y="11906"/>
                  </a:cubicBezTo>
                  <a:cubicBezTo>
                    <a:pt x="1832100" y="10319"/>
                    <a:pt x="1841494" y="7144"/>
                    <a:pt x="1851150" y="7144"/>
                  </a:cubicBezTo>
                  <a:cubicBezTo>
                    <a:pt x="1879876" y="7144"/>
                    <a:pt x="1926969" y="24493"/>
                    <a:pt x="1948782" y="30956"/>
                  </a:cubicBezTo>
                  <a:cubicBezTo>
                    <a:pt x="1970860" y="45006"/>
                    <a:pt x="1982986" y="51783"/>
                    <a:pt x="2003550" y="69056"/>
                  </a:cubicBezTo>
                  <a:cubicBezTo>
                    <a:pt x="2024371" y="86545"/>
                    <a:pt x="2036772" y="96285"/>
                    <a:pt x="2048794" y="119063"/>
                  </a:cubicBezTo>
                  <a:cubicBezTo>
                    <a:pt x="2059896" y="140099"/>
                    <a:pt x="2079750" y="183356"/>
                    <a:pt x="2079750" y="183356"/>
                  </a:cubicBezTo>
                  <a:cubicBezTo>
                    <a:pt x="2095611" y="259486"/>
                    <a:pt x="2101312" y="261830"/>
                    <a:pt x="2084513" y="359569"/>
                  </a:cubicBezTo>
                  <a:cubicBezTo>
                    <a:pt x="2082345" y="372183"/>
                    <a:pt x="2072970" y="382540"/>
                    <a:pt x="2065463" y="392906"/>
                  </a:cubicBezTo>
                  <a:cubicBezTo>
                    <a:pt x="2035776" y="433902"/>
                    <a:pt x="2040847" y="423351"/>
                    <a:pt x="2003550" y="447675"/>
                  </a:cubicBezTo>
                  <a:cubicBezTo>
                    <a:pt x="1995435" y="452968"/>
                    <a:pt x="1987418" y="458436"/>
                    <a:pt x="1979738" y="464344"/>
                  </a:cubicBezTo>
                  <a:cubicBezTo>
                    <a:pt x="1977069" y="466397"/>
                    <a:pt x="1975679" y="470138"/>
                    <a:pt x="1972594" y="471488"/>
                  </a:cubicBezTo>
                  <a:cubicBezTo>
                    <a:pt x="1950447" y="481177"/>
                    <a:pt x="1924468" y="484043"/>
                    <a:pt x="1901157" y="488156"/>
                  </a:cubicBezTo>
                  <a:cubicBezTo>
                    <a:pt x="1862263" y="481806"/>
                    <a:pt x="1823067" y="477090"/>
                    <a:pt x="1784475" y="469106"/>
                  </a:cubicBezTo>
                  <a:cubicBezTo>
                    <a:pt x="1777226" y="467606"/>
                    <a:pt x="1753434" y="454762"/>
                    <a:pt x="1746375" y="450056"/>
                  </a:cubicBezTo>
                  <a:cubicBezTo>
                    <a:pt x="1742146" y="447237"/>
                    <a:pt x="1738698" y="443350"/>
                    <a:pt x="1734469" y="440531"/>
                  </a:cubicBezTo>
                  <a:cubicBezTo>
                    <a:pt x="1731515" y="438562"/>
                    <a:pt x="1727954" y="437650"/>
                    <a:pt x="1724944" y="435769"/>
                  </a:cubicBezTo>
                  <a:cubicBezTo>
                    <a:pt x="1721578" y="433666"/>
                    <a:pt x="1718721" y="430826"/>
                    <a:pt x="1715419" y="428625"/>
                  </a:cubicBezTo>
                  <a:cubicBezTo>
                    <a:pt x="1709188" y="424471"/>
                    <a:pt x="1702360" y="421212"/>
                    <a:pt x="1696369" y="416719"/>
                  </a:cubicBezTo>
                  <a:cubicBezTo>
                    <a:pt x="1683278" y="406901"/>
                    <a:pt x="1671306" y="395653"/>
                    <a:pt x="1658269" y="385763"/>
                  </a:cubicBezTo>
                  <a:cubicBezTo>
                    <a:pt x="1608078" y="347686"/>
                    <a:pt x="1646118" y="377073"/>
                    <a:pt x="1608263" y="354806"/>
                  </a:cubicBezTo>
                  <a:cubicBezTo>
                    <a:pt x="1587376" y="342520"/>
                    <a:pt x="1566513" y="330148"/>
                    <a:pt x="1546350" y="316706"/>
                  </a:cubicBezTo>
                  <a:cubicBezTo>
                    <a:pt x="1529681" y="305594"/>
                    <a:pt x="1510510" y="297535"/>
                    <a:pt x="1496344" y="283369"/>
                  </a:cubicBezTo>
                  <a:cubicBezTo>
                    <a:pt x="1493169" y="280194"/>
                    <a:pt x="1490596" y="276272"/>
                    <a:pt x="1486819" y="273844"/>
                  </a:cubicBezTo>
                  <a:cubicBezTo>
                    <a:pt x="1456720" y="254495"/>
                    <a:pt x="1471763" y="268662"/>
                    <a:pt x="1446338" y="254794"/>
                  </a:cubicBezTo>
                  <a:cubicBezTo>
                    <a:pt x="1442854" y="252893"/>
                    <a:pt x="1440687" y="248511"/>
                    <a:pt x="1436813" y="247650"/>
                  </a:cubicBezTo>
                  <a:cubicBezTo>
                    <a:pt x="1425937" y="245233"/>
                    <a:pt x="1414588" y="246063"/>
                    <a:pt x="1403475" y="245269"/>
                  </a:cubicBezTo>
                  <a:cubicBezTo>
                    <a:pt x="1397125" y="246856"/>
                    <a:pt x="1390635" y="247961"/>
                    <a:pt x="1384425" y="250031"/>
                  </a:cubicBezTo>
                  <a:cubicBezTo>
                    <a:pt x="1372673" y="253948"/>
                    <a:pt x="1376665" y="254515"/>
                    <a:pt x="1367757" y="261938"/>
                  </a:cubicBezTo>
                  <a:cubicBezTo>
                    <a:pt x="1360804" y="267732"/>
                    <a:pt x="1353469" y="273050"/>
                    <a:pt x="1346325" y="278606"/>
                  </a:cubicBezTo>
                  <a:cubicBezTo>
                    <a:pt x="1316608" y="328143"/>
                    <a:pt x="1352188" y="266883"/>
                    <a:pt x="1336800" y="297656"/>
                  </a:cubicBezTo>
                  <a:cubicBezTo>
                    <a:pt x="1325152" y="320950"/>
                    <a:pt x="1330337" y="306636"/>
                    <a:pt x="1322513" y="323850"/>
                  </a:cubicBezTo>
                  <a:cubicBezTo>
                    <a:pt x="1314989" y="340403"/>
                    <a:pt x="1316560" y="339525"/>
                    <a:pt x="1308225" y="354806"/>
                  </a:cubicBezTo>
                  <a:cubicBezTo>
                    <a:pt x="1306009" y="358869"/>
                    <a:pt x="1303924" y="363060"/>
                    <a:pt x="1301082" y="366713"/>
                  </a:cubicBezTo>
                  <a:cubicBezTo>
                    <a:pt x="1292783" y="377383"/>
                    <a:pt x="1286135" y="390171"/>
                    <a:pt x="1274888" y="397669"/>
                  </a:cubicBezTo>
                  <a:cubicBezTo>
                    <a:pt x="1265376" y="404010"/>
                    <a:pt x="1257155" y="410343"/>
                    <a:pt x="1246313" y="414338"/>
                  </a:cubicBezTo>
                  <a:cubicBezTo>
                    <a:pt x="1236183" y="418070"/>
                    <a:pt x="1225668" y="420663"/>
                    <a:pt x="1215357" y="423863"/>
                  </a:cubicBezTo>
                  <a:cubicBezTo>
                    <a:pt x="1202649" y="427807"/>
                    <a:pt x="1190508" y="434564"/>
                    <a:pt x="1177257" y="435769"/>
                  </a:cubicBezTo>
                  <a:cubicBezTo>
                    <a:pt x="1109829" y="441898"/>
                    <a:pt x="1142379" y="439609"/>
                    <a:pt x="1079625" y="442913"/>
                  </a:cubicBezTo>
                  <a:cubicBezTo>
                    <a:pt x="1073275" y="444500"/>
                    <a:pt x="1067104" y="448141"/>
                    <a:pt x="1060575" y="447675"/>
                  </a:cubicBezTo>
                  <a:cubicBezTo>
                    <a:pt x="1044427" y="446521"/>
                    <a:pt x="1028457" y="442802"/>
                    <a:pt x="1012950" y="438150"/>
                  </a:cubicBezTo>
                  <a:cubicBezTo>
                    <a:pt x="986689" y="430272"/>
                    <a:pt x="995199" y="430419"/>
                    <a:pt x="981994" y="419100"/>
                  </a:cubicBezTo>
                  <a:cubicBezTo>
                    <a:pt x="978981" y="416517"/>
                    <a:pt x="974972" y="415036"/>
                    <a:pt x="972469" y="411956"/>
                  </a:cubicBezTo>
                  <a:cubicBezTo>
                    <a:pt x="964555" y="402216"/>
                    <a:pt x="959302" y="390445"/>
                    <a:pt x="951038" y="381000"/>
                  </a:cubicBezTo>
                  <a:cubicBezTo>
                    <a:pt x="940712" y="369199"/>
                    <a:pt x="932190" y="361131"/>
                    <a:pt x="924844" y="347663"/>
                  </a:cubicBezTo>
                  <a:cubicBezTo>
                    <a:pt x="922797" y="343910"/>
                    <a:pt x="922453" y="339313"/>
                    <a:pt x="920082" y="335756"/>
                  </a:cubicBezTo>
                  <a:cubicBezTo>
                    <a:pt x="900459" y="306321"/>
                    <a:pt x="890804" y="299335"/>
                    <a:pt x="865313" y="273844"/>
                  </a:cubicBezTo>
                  <a:cubicBezTo>
                    <a:pt x="861344" y="269875"/>
                    <a:pt x="857897" y="265306"/>
                    <a:pt x="853407" y="261938"/>
                  </a:cubicBezTo>
                  <a:cubicBezTo>
                    <a:pt x="850232" y="259557"/>
                    <a:pt x="847230" y="256925"/>
                    <a:pt x="843882" y="254794"/>
                  </a:cubicBezTo>
                  <a:cubicBezTo>
                    <a:pt x="838483" y="251358"/>
                    <a:pt x="832303" y="249147"/>
                    <a:pt x="827213" y="245269"/>
                  </a:cubicBezTo>
                  <a:cubicBezTo>
                    <a:pt x="815571" y="236399"/>
                    <a:pt x="806490" y="224115"/>
                    <a:pt x="793875" y="216694"/>
                  </a:cubicBezTo>
                  <a:cubicBezTo>
                    <a:pt x="781561" y="209450"/>
                    <a:pt x="759233" y="193579"/>
                    <a:pt x="741488" y="188119"/>
                  </a:cubicBezTo>
                  <a:cubicBezTo>
                    <a:pt x="735232" y="186194"/>
                    <a:pt x="728788" y="184944"/>
                    <a:pt x="722438" y="183356"/>
                  </a:cubicBezTo>
                  <a:cubicBezTo>
                    <a:pt x="694657" y="184150"/>
                    <a:pt x="666755" y="183039"/>
                    <a:pt x="639094" y="185738"/>
                  </a:cubicBezTo>
                  <a:cubicBezTo>
                    <a:pt x="633795" y="186255"/>
                    <a:pt x="629632" y="190629"/>
                    <a:pt x="624807" y="192881"/>
                  </a:cubicBezTo>
                  <a:cubicBezTo>
                    <a:pt x="617723" y="196187"/>
                    <a:pt x="610367" y="198910"/>
                    <a:pt x="603375" y="202406"/>
                  </a:cubicBezTo>
                  <a:cubicBezTo>
                    <a:pt x="592574" y="207807"/>
                    <a:pt x="571040" y="223852"/>
                    <a:pt x="565275" y="228600"/>
                  </a:cubicBezTo>
                  <a:cubicBezTo>
                    <a:pt x="560076" y="232882"/>
                    <a:pt x="555079" y="237538"/>
                    <a:pt x="550988" y="242888"/>
                  </a:cubicBezTo>
                  <a:cubicBezTo>
                    <a:pt x="486712" y="326941"/>
                    <a:pt x="554622" y="241006"/>
                    <a:pt x="529557" y="278606"/>
                  </a:cubicBezTo>
                  <a:cubicBezTo>
                    <a:pt x="526738" y="282835"/>
                    <a:pt x="523207" y="286544"/>
                    <a:pt x="520032" y="290513"/>
                  </a:cubicBezTo>
                  <a:cubicBezTo>
                    <a:pt x="519238" y="293688"/>
                    <a:pt x="518866" y="296999"/>
                    <a:pt x="517650" y="300038"/>
                  </a:cubicBezTo>
                  <a:cubicBezTo>
                    <a:pt x="512333" y="313330"/>
                    <a:pt x="494234" y="341710"/>
                    <a:pt x="486694" y="35242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460A8B-BDB4-79B6-E80A-76D259A8EBBC}"/>
                </a:ext>
              </a:extLst>
            </p:cNvPr>
            <p:cNvSpPr/>
            <p:nvPr/>
          </p:nvSpPr>
          <p:spPr>
            <a:xfrm>
              <a:off x="1891895" y="4155282"/>
              <a:ext cx="2006212" cy="458860"/>
            </a:xfrm>
            <a:custGeom>
              <a:avLst/>
              <a:gdLst>
                <a:gd name="connsiteX0" fmla="*/ 467924 w 2006212"/>
                <a:gd name="connsiteY0" fmla="*/ 359568 h 458860"/>
                <a:gd name="connsiteX1" fmla="*/ 460780 w 2006212"/>
                <a:gd name="connsiteY1" fmla="*/ 373856 h 458860"/>
                <a:gd name="connsiteX2" fmla="*/ 434587 w 2006212"/>
                <a:gd name="connsiteY2" fmla="*/ 395287 h 458860"/>
                <a:gd name="connsiteX3" fmla="*/ 389343 w 2006212"/>
                <a:gd name="connsiteY3" fmla="*/ 411956 h 458860"/>
                <a:gd name="connsiteX4" fmla="*/ 308380 w 2006212"/>
                <a:gd name="connsiteY4" fmla="*/ 431006 h 458860"/>
                <a:gd name="connsiteX5" fmla="*/ 236943 w 2006212"/>
                <a:gd name="connsiteY5" fmla="*/ 438150 h 458860"/>
                <a:gd name="connsiteX6" fmla="*/ 67874 w 2006212"/>
                <a:gd name="connsiteY6" fmla="*/ 426243 h 458860"/>
                <a:gd name="connsiteX7" fmla="*/ 48824 w 2006212"/>
                <a:gd name="connsiteY7" fmla="*/ 402431 h 458860"/>
                <a:gd name="connsiteX8" fmla="*/ 34537 w 2006212"/>
                <a:gd name="connsiteY8" fmla="*/ 376237 h 458860"/>
                <a:gd name="connsiteX9" fmla="*/ 10724 w 2006212"/>
                <a:gd name="connsiteY9" fmla="*/ 319087 h 458860"/>
                <a:gd name="connsiteX10" fmla="*/ 13105 w 2006212"/>
                <a:gd name="connsiteY10" fmla="*/ 140493 h 458860"/>
                <a:gd name="connsiteX11" fmla="*/ 20249 w 2006212"/>
                <a:gd name="connsiteY11" fmla="*/ 111918 h 458860"/>
                <a:gd name="connsiteX12" fmla="*/ 34537 w 2006212"/>
                <a:gd name="connsiteY12" fmla="*/ 95250 h 458860"/>
                <a:gd name="connsiteX13" fmla="*/ 58349 w 2006212"/>
                <a:gd name="connsiteY13" fmla="*/ 66675 h 458860"/>
                <a:gd name="connsiteX14" fmla="*/ 115499 w 2006212"/>
                <a:gd name="connsiteY14" fmla="*/ 30956 h 458860"/>
                <a:gd name="connsiteX15" fmla="*/ 132168 w 2006212"/>
                <a:gd name="connsiteY15" fmla="*/ 21431 h 458860"/>
                <a:gd name="connsiteX16" fmla="*/ 191699 w 2006212"/>
                <a:gd name="connsiteY16" fmla="*/ 4762 h 458860"/>
                <a:gd name="connsiteX17" fmla="*/ 222655 w 2006212"/>
                <a:gd name="connsiteY17" fmla="*/ 0 h 458860"/>
                <a:gd name="connsiteX18" fmla="*/ 284568 w 2006212"/>
                <a:gd name="connsiteY18" fmla="*/ 4762 h 458860"/>
                <a:gd name="connsiteX19" fmla="*/ 303618 w 2006212"/>
                <a:gd name="connsiteY19" fmla="*/ 14287 h 458860"/>
                <a:gd name="connsiteX20" fmla="*/ 334574 w 2006212"/>
                <a:gd name="connsiteY20" fmla="*/ 26193 h 458860"/>
                <a:gd name="connsiteX21" fmla="*/ 372674 w 2006212"/>
                <a:gd name="connsiteY21" fmla="*/ 42862 h 458860"/>
                <a:gd name="connsiteX22" fmla="*/ 441730 w 2006212"/>
                <a:gd name="connsiteY22" fmla="*/ 64293 h 458860"/>
                <a:gd name="connsiteX23" fmla="*/ 467924 w 2006212"/>
                <a:gd name="connsiteY23" fmla="*/ 73818 h 458860"/>
                <a:gd name="connsiteX24" fmla="*/ 503643 w 2006212"/>
                <a:gd name="connsiteY24" fmla="*/ 90487 h 458860"/>
                <a:gd name="connsiteX25" fmla="*/ 567937 w 2006212"/>
                <a:gd name="connsiteY25" fmla="*/ 102393 h 458860"/>
                <a:gd name="connsiteX26" fmla="*/ 648899 w 2006212"/>
                <a:gd name="connsiteY26" fmla="*/ 97631 h 458860"/>
                <a:gd name="connsiteX27" fmla="*/ 679855 w 2006212"/>
                <a:gd name="connsiteY27" fmla="*/ 85725 h 458860"/>
                <a:gd name="connsiteX28" fmla="*/ 691762 w 2006212"/>
                <a:gd name="connsiteY28" fmla="*/ 83343 h 458860"/>
                <a:gd name="connsiteX29" fmla="*/ 717955 w 2006212"/>
                <a:gd name="connsiteY29" fmla="*/ 69056 h 458860"/>
                <a:gd name="connsiteX30" fmla="*/ 765580 w 2006212"/>
                <a:gd name="connsiteY30" fmla="*/ 50006 h 458860"/>
                <a:gd name="connsiteX31" fmla="*/ 813205 w 2006212"/>
                <a:gd name="connsiteY31" fmla="*/ 21431 h 458860"/>
                <a:gd name="connsiteX32" fmla="*/ 870355 w 2006212"/>
                <a:gd name="connsiteY32" fmla="*/ 9525 h 458860"/>
                <a:gd name="connsiteX33" fmla="*/ 915599 w 2006212"/>
                <a:gd name="connsiteY33" fmla="*/ 7143 h 458860"/>
                <a:gd name="connsiteX34" fmla="*/ 1098955 w 2006212"/>
                <a:gd name="connsiteY34" fmla="*/ 19050 h 458860"/>
                <a:gd name="connsiteX35" fmla="*/ 1156105 w 2006212"/>
                <a:gd name="connsiteY35" fmla="*/ 45243 h 458860"/>
                <a:gd name="connsiteX36" fmla="*/ 1198968 w 2006212"/>
                <a:gd name="connsiteY36" fmla="*/ 78581 h 458860"/>
                <a:gd name="connsiteX37" fmla="*/ 1210874 w 2006212"/>
                <a:gd name="connsiteY37" fmla="*/ 90487 h 458860"/>
                <a:gd name="connsiteX38" fmla="*/ 1279930 w 2006212"/>
                <a:gd name="connsiteY38" fmla="*/ 121443 h 458860"/>
                <a:gd name="connsiteX39" fmla="*/ 1289455 w 2006212"/>
                <a:gd name="connsiteY39" fmla="*/ 126206 h 458860"/>
                <a:gd name="connsiteX40" fmla="*/ 1303743 w 2006212"/>
                <a:gd name="connsiteY40" fmla="*/ 128587 h 458860"/>
                <a:gd name="connsiteX41" fmla="*/ 1377562 w 2006212"/>
                <a:gd name="connsiteY41" fmla="*/ 147637 h 458860"/>
                <a:gd name="connsiteX42" fmla="*/ 1410899 w 2006212"/>
                <a:gd name="connsiteY42" fmla="*/ 145256 h 458860"/>
                <a:gd name="connsiteX43" fmla="*/ 1420424 w 2006212"/>
                <a:gd name="connsiteY43" fmla="*/ 138112 h 458860"/>
                <a:gd name="connsiteX44" fmla="*/ 1446618 w 2006212"/>
                <a:gd name="connsiteY44" fmla="*/ 123825 h 458860"/>
                <a:gd name="connsiteX45" fmla="*/ 1494243 w 2006212"/>
                <a:gd name="connsiteY45" fmla="*/ 88106 h 458860"/>
                <a:gd name="connsiteX46" fmla="*/ 1513293 w 2006212"/>
                <a:gd name="connsiteY46" fmla="*/ 78581 h 458860"/>
                <a:gd name="connsiteX47" fmla="*/ 1520437 w 2006212"/>
                <a:gd name="connsiteY47" fmla="*/ 73818 h 458860"/>
                <a:gd name="connsiteX48" fmla="*/ 1546630 w 2006212"/>
                <a:gd name="connsiteY48" fmla="*/ 59531 h 458860"/>
                <a:gd name="connsiteX49" fmla="*/ 1558537 w 2006212"/>
                <a:gd name="connsiteY49" fmla="*/ 54768 h 458860"/>
                <a:gd name="connsiteX50" fmla="*/ 1603780 w 2006212"/>
                <a:gd name="connsiteY50" fmla="*/ 40481 h 458860"/>
                <a:gd name="connsiteX51" fmla="*/ 1653787 w 2006212"/>
                <a:gd name="connsiteY51" fmla="*/ 28575 h 458860"/>
                <a:gd name="connsiteX52" fmla="*/ 1746655 w 2006212"/>
                <a:gd name="connsiteY52" fmla="*/ 9525 h 458860"/>
                <a:gd name="connsiteX53" fmla="*/ 1808568 w 2006212"/>
                <a:gd name="connsiteY53" fmla="*/ 16668 h 458860"/>
                <a:gd name="connsiteX54" fmla="*/ 1899055 w 2006212"/>
                <a:gd name="connsiteY54" fmla="*/ 45243 h 458860"/>
                <a:gd name="connsiteX55" fmla="*/ 1944299 w 2006212"/>
                <a:gd name="connsiteY55" fmla="*/ 90487 h 458860"/>
                <a:gd name="connsiteX56" fmla="*/ 1956205 w 2006212"/>
                <a:gd name="connsiteY56" fmla="*/ 111918 h 458860"/>
                <a:gd name="connsiteX57" fmla="*/ 1994305 w 2006212"/>
                <a:gd name="connsiteY57" fmla="*/ 169068 h 458860"/>
                <a:gd name="connsiteX58" fmla="*/ 1999068 w 2006212"/>
                <a:gd name="connsiteY58" fmla="*/ 195262 h 458860"/>
                <a:gd name="connsiteX59" fmla="*/ 2006212 w 2006212"/>
                <a:gd name="connsiteY59" fmla="*/ 269081 h 458860"/>
                <a:gd name="connsiteX60" fmla="*/ 1996687 w 2006212"/>
                <a:gd name="connsiteY60" fmla="*/ 338137 h 458860"/>
                <a:gd name="connsiteX61" fmla="*/ 1963349 w 2006212"/>
                <a:gd name="connsiteY61" fmla="*/ 376237 h 458860"/>
                <a:gd name="connsiteX62" fmla="*/ 1941918 w 2006212"/>
                <a:gd name="connsiteY62" fmla="*/ 400050 h 458860"/>
                <a:gd name="connsiteX63" fmla="*/ 1930012 w 2006212"/>
                <a:gd name="connsiteY63" fmla="*/ 409575 h 458860"/>
                <a:gd name="connsiteX64" fmla="*/ 1880005 w 2006212"/>
                <a:gd name="connsiteY64" fmla="*/ 440531 h 458860"/>
                <a:gd name="connsiteX65" fmla="*/ 1822855 w 2006212"/>
                <a:gd name="connsiteY65" fmla="*/ 450056 h 458860"/>
                <a:gd name="connsiteX66" fmla="*/ 1796662 w 2006212"/>
                <a:gd name="connsiteY66" fmla="*/ 452437 h 458860"/>
                <a:gd name="connsiteX67" fmla="*/ 1682362 w 2006212"/>
                <a:gd name="connsiteY67" fmla="*/ 452437 h 458860"/>
                <a:gd name="connsiteX68" fmla="*/ 1663312 w 2006212"/>
                <a:gd name="connsiteY68" fmla="*/ 440531 h 458860"/>
                <a:gd name="connsiteX69" fmla="*/ 1608543 w 2006212"/>
                <a:gd name="connsiteY69" fmla="*/ 378618 h 458860"/>
                <a:gd name="connsiteX70" fmla="*/ 1589493 w 2006212"/>
                <a:gd name="connsiteY70" fmla="*/ 357187 h 458860"/>
                <a:gd name="connsiteX71" fmla="*/ 1579968 w 2006212"/>
                <a:gd name="connsiteY71" fmla="*/ 345281 h 458860"/>
                <a:gd name="connsiteX72" fmla="*/ 1544249 w 2006212"/>
                <a:gd name="connsiteY72" fmla="*/ 316706 h 458860"/>
                <a:gd name="connsiteX73" fmla="*/ 1525199 w 2006212"/>
                <a:gd name="connsiteY73" fmla="*/ 300037 h 458860"/>
                <a:gd name="connsiteX74" fmla="*/ 1456143 w 2006212"/>
                <a:gd name="connsiteY74" fmla="*/ 261937 h 458860"/>
                <a:gd name="connsiteX75" fmla="*/ 1356130 w 2006212"/>
                <a:gd name="connsiteY75" fmla="*/ 242887 h 458860"/>
                <a:gd name="connsiteX76" fmla="*/ 1303743 w 2006212"/>
                <a:gd name="connsiteY76" fmla="*/ 233362 h 458860"/>
                <a:gd name="connsiteX77" fmla="*/ 1215637 w 2006212"/>
                <a:gd name="connsiteY77" fmla="*/ 223837 h 458860"/>
                <a:gd name="connsiteX78" fmla="*/ 1203730 w 2006212"/>
                <a:gd name="connsiteY78" fmla="*/ 226218 h 458860"/>
                <a:gd name="connsiteX79" fmla="*/ 1172774 w 2006212"/>
                <a:gd name="connsiteY79" fmla="*/ 276225 h 458860"/>
                <a:gd name="connsiteX80" fmla="*/ 1156105 w 2006212"/>
                <a:gd name="connsiteY80" fmla="*/ 338137 h 458860"/>
                <a:gd name="connsiteX81" fmla="*/ 1144199 w 2006212"/>
                <a:gd name="connsiteY81" fmla="*/ 364331 h 458860"/>
                <a:gd name="connsiteX82" fmla="*/ 1091812 w 2006212"/>
                <a:gd name="connsiteY82" fmla="*/ 402431 h 458860"/>
                <a:gd name="connsiteX83" fmla="*/ 1015612 w 2006212"/>
                <a:gd name="connsiteY83" fmla="*/ 421481 h 458860"/>
                <a:gd name="connsiteX84" fmla="*/ 887024 w 2006212"/>
                <a:gd name="connsiteY84" fmla="*/ 409575 h 458860"/>
                <a:gd name="connsiteX85" fmla="*/ 853687 w 2006212"/>
                <a:gd name="connsiteY85" fmla="*/ 381000 h 458860"/>
                <a:gd name="connsiteX86" fmla="*/ 837018 w 2006212"/>
                <a:gd name="connsiteY86" fmla="*/ 359568 h 458860"/>
                <a:gd name="connsiteX87" fmla="*/ 820349 w 2006212"/>
                <a:gd name="connsiteY87" fmla="*/ 328612 h 458860"/>
                <a:gd name="connsiteX88" fmla="*/ 810824 w 2006212"/>
                <a:gd name="connsiteY88" fmla="*/ 314325 h 458860"/>
                <a:gd name="connsiteX89" fmla="*/ 777487 w 2006212"/>
                <a:gd name="connsiteY89" fmla="*/ 254793 h 458860"/>
                <a:gd name="connsiteX90" fmla="*/ 760818 w 2006212"/>
                <a:gd name="connsiteY90" fmla="*/ 240506 h 458860"/>
                <a:gd name="connsiteX91" fmla="*/ 753674 w 2006212"/>
                <a:gd name="connsiteY91" fmla="*/ 235743 h 458860"/>
                <a:gd name="connsiteX92" fmla="*/ 725099 w 2006212"/>
                <a:gd name="connsiteY92" fmla="*/ 226218 h 458860"/>
                <a:gd name="connsiteX93" fmla="*/ 639374 w 2006212"/>
                <a:gd name="connsiteY93" fmla="*/ 230981 h 458860"/>
                <a:gd name="connsiteX94" fmla="*/ 608418 w 2006212"/>
                <a:gd name="connsiteY94" fmla="*/ 245268 h 458860"/>
                <a:gd name="connsiteX95" fmla="*/ 591749 w 2006212"/>
                <a:gd name="connsiteY95" fmla="*/ 250031 h 458860"/>
                <a:gd name="connsiteX96" fmla="*/ 572699 w 2006212"/>
                <a:gd name="connsiteY96" fmla="*/ 257175 h 458860"/>
                <a:gd name="connsiteX97" fmla="*/ 560793 w 2006212"/>
                <a:gd name="connsiteY97" fmla="*/ 276225 h 458860"/>
                <a:gd name="connsiteX98" fmla="*/ 558412 w 2006212"/>
                <a:gd name="connsiteY98" fmla="*/ 283368 h 458860"/>
                <a:gd name="connsiteX99" fmla="*/ 544124 w 2006212"/>
                <a:gd name="connsiteY99" fmla="*/ 300037 h 458860"/>
                <a:gd name="connsiteX100" fmla="*/ 539362 w 2006212"/>
                <a:gd name="connsiteY100" fmla="*/ 307181 h 458860"/>
                <a:gd name="connsiteX101" fmla="*/ 513168 w 2006212"/>
                <a:gd name="connsiteY101" fmla="*/ 335756 h 458860"/>
                <a:gd name="connsiteX102" fmla="*/ 486974 w 2006212"/>
                <a:gd name="connsiteY102" fmla="*/ 347662 h 458860"/>
                <a:gd name="connsiteX103" fmla="*/ 467924 w 2006212"/>
                <a:gd name="connsiteY103" fmla="*/ 359568 h 45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06212" h="458860">
                  <a:moveTo>
                    <a:pt x="467924" y="359568"/>
                  </a:moveTo>
                  <a:cubicBezTo>
                    <a:pt x="463558" y="363934"/>
                    <a:pt x="464413" y="369963"/>
                    <a:pt x="460780" y="373856"/>
                  </a:cubicBezTo>
                  <a:cubicBezTo>
                    <a:pt x="453083" y="382103"/>
                    <a:pt x="444358" y="389650"/>
                    <a:pt x="434587" y="395287"/>
                  </a:cubicBezTo>
                  <a:cubicBezTo>
                    <a:pt x="401411" y="414427"/>
                    <a:pt x="409884" y="405537"/>
                    <a:pt x="389343" y="411956"/>
                  </a:cubicBezTo>
                  <a:cubicBezTo>
                    <a:pt x="347956" y="424889"/>
                    <a:pt x="363530" y="423582"/>
                    <a:pt x="308380" y="431006"/>
                  </a:cubicBezTo>
                  <a:cubicBezTo>
                    <a:pt x="284663" y="434199"/>
                    <a:pt x="260755" y="435769"/>
                    <a:pt x="236943" y="438150"/>
                  </a:cubicBezTo>
                  <a:cubicBezTo>
                    <a:pt x="180587" y="434181"/>
                    <a:pt x="123378" y="436782"/>
                    <a:pt x="67874" y="426243"/>
                  </a:cubicBezTo>
                  <a:cubicBezTo>
                    <a:pt x="57888" y="424347"/>
                    <a:pt x="54462" y="410889"/>
                    <a:pt x="48824" y="402431"/>
                  </a:cubicBezTo>
                  <a:cubicBezTo>
                    <a:pt x="43307" y="394156"/>
                    <a:pt x="38852" y="385198"/>
                    <a:pt x="34537" y="376237"/>
                  </a:cubicBezTo>
                  <a:cubicBezTo>
                    <a:pt x="22013" y="350225"/>
                    <a:pt x="19378" y="342163"/>
                    <a:pt x="10724" y="319087"/>
                  </a:cubicBezTo>
                  <a:cubicBezTo>
                    <a:pt x="-4839" y="229602"/>
                    <a:pt x="-2962" y="269033"/>
                    <a:pt x="13105" y="140493"/>
                  </a:cubicBezTo>
                  <a:cubicBezTo>
                    <a:pt x="14323" y="130751"/>
                    <a:pt x="16046" y="120791"/>
                    <a:pt x="20249" y="111918"/>
                  </a:cubicBezTo>
                  <a:cubicBezTo>
                    <a:pt x="23382" y="105305"/>
                    <a:pt x="30016" y="101004"/>
                    <a:pt x="34537" y="95250"/>
                  </a:cubicBezTo>
                  <a:cubicBezTo>
                    <a:pt x="42182" y="85520"/>
                    <a:pt x="47799" y="73951"/>
                    <a:pt x="58349" y="66675"/>
                  </a:cubicBezTo>
                  <a:cubicBezTo>
                    <a:pt x="76842" y="53921"/>
                    <a:pt x="96346" y="42695"/>
                    <a:pt x="115499" y="30956"/>
                  </a:cubicBezTo>
                  <a:cubicBezTo>
                    <a:pt x="120955" y="27612"/>
                    <a:pt x="126038" y="23270"/>
                    <a:pt x="132168" y="21431"/>
                  </a:cubicBezTo>
                  <a:cubicBezTo>
                    <a:pt x="149816" y="16136"/>
                    <a:pt x="174690" y="8407"/>
                    <a:pt x="191699" y="4762"/>
                  </a:cubicBezTo>
                  <a:cubicBezTo>
                    <a:pt x="201907" y="2575"/>
                    <a:pt x="212336" y="1587"/>
                    <a:pt x="222655" y="0"/>
                  </a:cubicBezTo>
                  <a:cubicBezTo>
                    <a:pt x="243293" y="1587"/>
                    <a:pt x="264184" y="1165"/>
                    <a:pt x="284568" y="4762"/>
                  </a:cubicBezTo>
                  <a:cubicBezTo>
                    <a:pt x="291559" y="5996"/>
                    <a:pt x="297093" y="11490"/>
                    <a:pt x="303618" y="14287"/>
                  </a:cubicBezTo>
                  <a:cubicBezTo>
                    <a:pt x="313780" y="18642"/>
                    <a:pt x="324358" y="21966"/>
                    <a:pt x="334574" y="26193"/>
                  </a:cubicBezTo>
                  <a:cubicBezTo>
                    <a:pt x="347383" y="31493"/>
                    <a:pt x="359613" y="38218"/>
                    <a:pt x="372674" y="42862"/>
                  </a:cubicBezTo>
                  <a:cubicBezTo>
                    <a:pt x="395383" y="50936"/>
                    <a:pt x="418808" y="56844"/>
                    <a:pt x="441730" y="64293"/>
                  </a:cubicBezTo>
                  <a:cubicBezTo>
                    <a:pt x="450566" y="67165"/>
                    <a:pt x="459368" y="70198"/>
                    <a:pt x="467924" y="73818"/>
                  </a:cubicBezTo>
                  <a:cubicBezTo>
                    <a:pt x="480025" y="78937"/>
                    <a:pt x="491010" y="86877"/>
                    <a:pt x="503643" y="90487"/>
                  </a:cubicBezTo>
                  <a:cubicBezTo>
                    <a:pt x="524600" y="96475"/>
                    <a:pt x="567937" y="102393"/>
                    <a:pt x="567937" y="102393"/>
                  </a:cubicBezTo>
                  <a:cubicBezTo>
                    <a:pt x="594924" y="100806"/>
                    <a:pt x="622160" y="101613"/>
                    <a:pt x="648899" y="97631"/>
                  </a:cubicBezTo>
                  <a:cubicBezTo>
                    <a:pt x="659834" y="96002"/>
                    <a:pt x="669367" y="89221"/>
                    <a:pt x="679855" y="85725"/>
                  </a:cubicBezTo>
                  <a:cubicBezTo>
                    <a:pt x="683695" y="84445"/>
                    <a:pt x="687793" y="84137"/>
                    <a:pt x="691762" y="83343"/>
                  </a:cubicBezTo>
                  <a:cubicBezTo>
                    <a:pt x="700493" y="78581"/>
                    <a:pt x="708814" y="72974"/>
                    <a:pt x="717955" y="69056"/>
                  </a:cubicBezTo>
                  <a:cubicBezTo>
                    <a:pt x="761412" y="50432"/>
                    <a:pt x="722422" y="75181"/>
                    <a:pt x="765580" y="50006"/>
                  </a:cubicBezTo>
                  <a:cubicBezTo>
                    <a:pt x="767209" y="49056"/>
                    <a:pt x="801688" y="25068"/>
                    <a:pt x="813205" y="21431"/>
                  </a:cubicBezTo>
                  <a:cubicBezTo>
                    <a:pt x="820642" y="19082"/>
                    <a:pt x="860697" y="10491"/>
                    <a:pt x="870355" y="9525"/>
                  </a:cubicBezTo>
                  <a:cubicBezTo>
                    <a:pt x="885382" y="8022"/>
                    <a:pt x="900518" y="7937"/>
                    <a:pt x="915599" y="7143"/>
                  </a:cubicBezTo>
                  <a:cubicBezTo>
                    <a:pt x="976718" y="11112"/>
                    <a:pt x="1038181" y="11453"/>
                    <a:pt x="1098955" y="19050"/>
                  </a:cubicBezTo>
                  <a:cubicBezTo>
                    <a:pt x="1138098" y="23943"/>
                    <a:pt x="1135086" y="29957"/>
                    <a:pt x="1156105" y="45243"/>
                  </a:cubicBezTo>
                  <a:cubicBezTo>
                    <a:pt x="1185516" y="66633"/>
                    <a:pt x="1155584" y="40300"/>
                    <a:pt x="1198968" y="78581"/>
                  </a:cubicBezTo>
                  <a:cubicBezTo>
                    <a:pt x="1203176" y="82294"/>
                    <a:pt x="1205914" y="87861"/>
                    <a:pt x="1210874" y="90487"/>
                  </a:cubicBezTo>
                  <a:cubicBezTo>
                    <a:pt x="1233168" y="102290"/>
                    <a:pt x="1257368" y="110161"/>
                    <a:pt x="1279930" y="121443"/>
                  </a:cubicBezTo>
                  <a:cubicBezTo>
                    <a:pt x="1283105" y="123031"/>
                    <a:pt x="1286055" y="125186"/>
                    <a:pt x="1289455" y="126206"/>
                  </a:cubicBezTo>
                  <a:cubicBezTo>
                    <a:pt x="1294080" y="127593"/>
                    <a:pt x="1299059" y="127416"/>
                    <a:pt x="1303743" y="128587"/>
                  </a:cubicBezTo>
                  <a:cubicBezTo>
                    <a:pt x="1394870" y="151369"/>
                    <a:pt x="1339905" y="140107"/>
                    <a:pt x="1377562" y="147637"/>
                  </a:cubicBezTo>
                  <a:cubicBezTo>
                    <a:pt x="1388674" y="146843"/>
                    <a:pt x="1400024" y="147673"/>
                    <a:pt x="1410899" y="145256"/>
                  </a:cubicBezTo>
                  <a:cubicBezTo>
                    <a:pt x="1414773" y="144395"/>
                    <a:pt x="1417021" y="140154"/>
                    <a:pt x="1420424" y="138112"/>
                  </a:cubicBezTo>
                  <a:cubicBezTo>
                    <a:pt x="1428952" y="132995"/>
                    <a:pt x="1438422" y="129460"/>
                    <a:pt x="1446618" y="123825"/>
                  </a:cubicBezTo>
                  <a:cubicBezTo>
                    <a:pt x="1491276" y="93122"/>
                    <a:pt x="1396149" y="137153"/>
                    <a:pt x="1494243" y="88106"/>
                  </a:cubicBezTo>
                  <a:cubicBezTo>
                    <a:pt x="1500593" y="84931"/>
                    <a:pt x="1507060" y="81981"/>
                    <a:pt x="1513293" y="78581"/>
                  </a:cubicBezTo>
                  <a:cubicBezTo>
                    <a:pt x="1515806" y="77210"/>
                    <a:pt x="1517952" y="75238"/>
                    <a:pt x="1520437" y="73818"/>
                  </a:cubicBezTo>
                  <a:cubicBezTo>
                    <a:pt x="1529072" y="68884"/>
                    <a:pt x="1537735" y="63979"/>
                    <a:pt x="1546630" y="59531"/>
                  </a:cubicBezTo>
                  <a:cubicBezTo>
                    <a:pt x="1550453" y="57619"/>
                    <a:pt x="1554482" y="56120"/>
                    <a:pt x="1558537" y="54768"/>
                  </a:cubicBezTo>
                  <a:cubicBezTo>
                    <a:pt x="1573540" y="49767"/>
                    <a:pt x="1588531" y="44674"/>
                    <a:pt x="1603780" y="40481"/>
                  </a:cubicBezTo>
                  <a:cubicBezTo>
                    <a:pt x="1620302" y="35938"/>
                    <a:pt x="1637041" y="32203"/>
                    <a:pt x="1653787" y="28575"/>
                  </a:cubicBezTo>
                  <a:cubicBezTo>
                    <a:pt x="1684671" y="21884"/>
                    <a:pt x="1746655" y="9525"/>
                    <a:pt x="1746655" y="9525"/>
                  </a:cubicBezTo>
                  <a:cubicBezTo>
                    <a:pt x="1776009" y="11482"/>
                    <a:pt x="1781953" y="10526"/>
                    <a:pt x="1808568" y="16668"/>
                  </a:cubicBezTo>
                  <a:cubicBezTo>
                    <a:pt x="1830170" y="21653"/>
                    <a:pt x="1875547" y="28451"/>
                    <a:pt x="1899055" y="45243"/>
                  </a:cubicBezTo>
                  <a:cubicBezTo>
                    <a:pt x="1909796" y="52915"/>
                    <a:pt x="1935655" y="78518"/>
                    <a:pt x="1944299" y="90487"/>
                  </a:cubicBezTo>
                  <a:cubicBezTo>
                    <a:pt x="1949084" y="97112"/>
                    <a:pt x="1951672" y="105118"/>
                    <a:pt x="1956205" y="111918"/>
                  </a:cubicBezTo>
                  <a:cubicBezTo>
                    <a:pt x="1998141" y="174821"/>
                    <a:pt x="1976906" y="134267"/>
                    <a:pt x="1994305" y="169068"/>
                  </a:cubicBezTo>
                  <a:cubicBezTo>
                    <a:pt x="1995893" y="177799"/>
                    <a:pt x="1997684" y="186496"/>
                    <a:pt x="1999068" y="195262"/>
                  </a:cubicBezTo>
                  <a:cubicBezTo>
                    <a:pt x="2002219" y="215220"/>
                    <a:pt x="2005197" y="257408"/>
                    <a:pt x="2006212" y="269081"/>
                  </a:cubicBezTo>
                  <a:cubicBezTo>
                    <a:pt x="2003037" y="292100"/>
                    <a:pt x="2005317" y="316562"/>
                    <a:pt x="1996687" y="338137"/>
                  </a:cubicBezTo>
                  <a:cubicBezTo>
                    <a:pt x="1990420" y="353805"/>
                    <a:pt x="1972709" y="362195"/>
                    <a:pt x="1963349" y="376237"/>
                  </a:cubicBezTo>
                  <a:cubicBezTo>
                    <a:pt x="1955201" y="388461"/>
                    <a:pt x="1957941" y="385362"/>
                    <a:pt x="1941918" y="400050"/>
                  </a:cubicBezTo>
                  <a:cubicBezTo>
                    <a:pt x="1938171" y="403484"/>
                    <a:pt x="1934266" y="406794"/>
                    <a:pt x="1930012" y="409575"/>
                  </a:cubicBezTo>
                  <a:cubicBezTo>
                    <a:pt x="1913604" y="420303"/>
                    <a:pt x="1899229" y="436687"/>
                    <a:pt x="1880005" y="440531"/>
                  </a:cubicBezTo>
                  <a:cubicBezTo>
                    <a:pt x="1857938" y="444944"/>
                    <a:pt x="1853947" y="445910"/>
                    <a:pt x="1822855" y="450056"/>
                  </a:cubicBezTo>
                  <a:cubicBezTo>
                    <a:pt x="1814165" y="451215"/>
                    <a:pt x="1805393" y="451643"/>
                    <a:pt x="1796662" y="452437"/>
                  </a:cubicBezTo>
                  <a:cubicBezTo>
                    <a:pt x="1755028" y="460762"/>
                    <a:pt x="1757169" y="461238"/>
                    <a:pt x="1682362" y="452437"/>
                  </a:cubicBezTo>
                  <a:cubicBezTo>
                    <a:pt x="1674925" y="451562"/>
                    <a:pt x="1668607" y="445826"/>
                    <a:pt x="1663312" y="440531"/>
                  </a:cubicBezTo>
                  <a:cubicBezTo>
                    <a:pt x="1643829" y="421048"/>
                    <a:pt x="1626812" y="399244"/>
                    <a:pt x="1608543" y="378618"/>
                  </a:cubicBezTo>
                  <a:cubicBezTo>
                    <a:pt x="1602206" y="371463"/>
                    <a:pt x="1595464" y="364650"/>
                    <a:pt x="1589493" y="357187"/>
                  </a:cubicBezTo>
                  <a:cubicBezTo>
                    <a:pt x="1586318" y="353218"/>
                    <a:pt x="1583756" y="348670"/>
                    <a:pt x="1579968" y="345281"/>
                  </a:cubicBezTo>
                  <a:cubicBezTo>
                    <a:pt x="1568605" y="335114"/>
                    <a:pt x="1555724" y="326747"/>
                    <a:pt x="1544249" y="316706"/>
                  </a:cubicBezTo>
                  <a:cubicBezTo>
                    <a:pt x="1537899" y="311150"/>
                    <a:pt x="1532365" y="304492"/>
                    <a:pt x="1525199" y="300037"/>
                  </a:cubicBezTo>
                  <a:cubicBezTo>
                    <a:pt x="1502872" y="286158"/>
                    <a:pt x="1481648" y="268313"/>
                    <a:pt x="1456143" y="261937"/>
                  </a:cubicBezTo>
                  <a:cubicBezTo>
                    <a:pt x="1401398" y="248250"/>
                    <a:pt x="1444015" y="258098"/>
                    <a:pt x="1356130" y="242887"/>
                  </a:cubicBezTo>
                  <a:cubicBezTo>
                    <a:pt x="1338641" y="239860"/>
                    <a:pt x="1321355" y="235564"/>
                    <a:pt x="1303743" y="233362"/>
                  </a:cubicBezTo>
                  <a:cubicBezTo>
                    <a:pt x="1236324" y="224934"/>
                    <a:pt x="1265735" y="227690"/>
                    <a:pt x="1215637" y="223837"/>
                  </a:cubicBezTo>
                  <a:cubicBezTo>
                    <a:pt x="1211668" y="224631"/>
                    <a:pt x="1207350" y="224408"/>
                    <a:pt x="1203730" y="226218"/>
                  </a:cubicBezTo>
                  <a:cubicBezTo>
                    <a:pt x="1180003" y="238082"/>
                    <a:pt x="1181557" y="247479"/>
                    <a:pt x="1172774" y="276225"/>
                  </a:cubicBezTo>
                  <a:cubicBezTo>
                    <a:pt x="1170257" y="284462"/>
                    <a:pt x="1162789" y="321904"/>
                    <a:pt x="1156105" y="338137"/>
                  </a:cubicBezTo>
                  <a:cubicBezTo>
                    <a:pt x="1152453" y="347006"/>
                    <a:pt x="1148686" y="355855"/>
                    <a:pt x="1144199" y="364331"/>
                  </a:cubicBezTo>
                  <a:cubicBezTo>
                    <a:pt x="1131197" y="388890"/>
                    <a:pt x="1123715" y="385340"/>
                    <a:pt x="1091812" y="402431"/>
                  </a:cubicBezTo>
                  <a:cubicBezTo>
                    <a:pt x="1055777" y="421735"/>
                    <a:pt x="1069758" y="414097"/>
                    <a:pt x="1015612" y="421481"/>
                  </a:cubicBezTo>
                  <a:cubicBezTo>
                    <a:pt x="972749" y="417512"/>
                    <a:pt x="929259" y="417894"/>
                    <a:pt x="887024" y="409575"/>
                  </a:cubicBezTo>
                  <a:cubicBezTo>
                    <a:pt x="853171" y="402907"/>
                    <a:pt x="864289" y="396314"/>
                    <a:pt x="853687" y="381000"/>
                  </a:cubicBezTo>
                  <a:cubicBezTo>
                    <a:pt x="848536" y="373559"/>
                    <a:pt x="842448" y="366808"/>
                    <a:pt x="837018" y="359568"/>
                  </a:cubicBezTo>
                  <a:cubicBezTo>
                    <a:pt x="828831" y="348653"/>
                    <a:pt x="828884" y="343786"/>
                    <a:pt x="820349" y="328612"/>
                  </a:cubicBezTo>
                  <a:cubicBezTo>
                    <a:pt x="817543" y="323623"/>
                    <a:pt x="813604" y="319328"/>
                    <a:pt x="810824" y="314325"/>
                  </a:cubicBezTo>
                  <a:cubicBezTo>
                    <a:pt x="805947" y="305547"/>
                    <a:pt x="785247" y="259965"/>
                    <a:pt x="777487" y="254793"/>
                  </a:cubicBezTo>
                  <a:cubicBezTo>
                    <a:pt x="761090" y="243863"/>
                    <a:pt x="781022" y="257824"/>
                    <a:pt x="760818" y="240506"/>
                  </a:cubicBezTo>
                  <a:cubicBezTo>
                    <a:pt x="758645" y="238643"/>
                    <a:pt x="756331" y="236806"/>
                    <a:pt x="753674" y="235743"/>
                  </a:cubicBezTo>
                  <a:cubicBezTo>
                    <a:pt x="744352" y="232014"/>
                    <a:pt x="725099" y="226218"/>
                    <a:pt x="725099" y="226218"/>
                  </a:cubicBezTo>
                  <a:cubicBezTo>
                    <a:pt x="696524" y="227806"/>
                    <a:pt x="667818" y="227820"/>
                    <a:pt x="639374" y="230981"/>
                  </a:cubicBezTo>
                  <a:cubicBezTo>
                    <a:pt x="605105" y="234789"/>
                    <a:pt x="628749" y="236027"/>
                    <a:pt x="608418" y="245268"/>
                  </a:cubicBezTo>
                  <a:cubicBezTo>
                    <a:pt x="603157" y="247659"/>
                    <a:pt x="597231" y="248204"/>
                    <a:pt x="591749" y="250031"/>
                  </a:cubicBezTo>
                  <a:cubicBezTo>
                    <a:pt x="585315" y="252176"/>
                    <a:pt x="579049" y="254794"/>
                    <a:pt x="572699" y="257175"/>
                  </a:cubicBezTo>
                  <a:cubicBezTo>
                    <a:pt x="568730" y="263525"/>
                    <a:pt x="564379" y="269651"/>
                    <a:pt x="560793" y="276225"/>
                  </a:cubicBezTo>
                  <a:cubicBezTo>
                    <a:pt x="559591" y="278428"/>
                    <a:pt x="559534" y="281123"/>
                    <a:pt x="558412" y="283368"/>
                  </a:cubicBezTo>
                  <a:cubicBezTo>
                    <a:pt x="554038" y="292115"/>
                    <a:pt x="551155" y="291834"/>
                    <a:pt x="544124" y="300037"/>
                  </a:cubicBezTo>
                  <a:cubicBezTo>
                    <a:pt x="542262" y="302210"/>
                    <a:pt x="541107" y="304913"/>
                    <a:pt x="539362" y="307181"/>
                  </a:cubicBezTo>
                  <a:cubicBezTo>
                    <a:pt x="531374" y="317565"/>
                    <a:pt x="525151" y="329764"/>
                    <a:pt x="513168" y="335756"/>
                  </a:cubicBezTo>
                  <a:cubicBezTo>
                    <a:pt x="504590" y="340045"/>
                    <a:pt x="496073" y="344629"/>
                    <a:pt x="486974" y="347662"/>
                  </a:cubicBezTo>
                  <a:cubicBezTo>
                    <a:pt x="474555" y="351802"/>
                    <a:pt x="472290" y="355202"/>
                    <a:pt x="467924" y="35956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742F27-43AA-D339-BDDE-C5340CBF89CB}"/>
                </a:ext>
              </a:extLst>
            </p:cNvPr>
            <p:cNvSpPr/>
            <p:nvPr/>
          </p:nvSpPr>
          <p:spPr>
            <a:xfrm>
              <a:off x="1922854" y="4654434"/>
              <a:ext cx="508403" cy="418306"/>
            </a:xfrm>
            <a:custGeom>
              <a:avLst/>
              <a:gdLst>
                <a:gd name="connsiteX0" fmla="*/ 322665 w 508403"/>
                <a:gd name="connsiteY0" fmla="*/ 410485 h 418306"/>
                <a:gd name="connsiteX1" fmla="*/ 110734 w 508403"/>
                <a:gd name="connsiteY1" fmla="*/ 415248 h 418306"/>
                <a:gd name="connsiteX2" fmla="*/ 98828 w 508403"/>
                <a:gd name="connsiteY2" fmla="*/ 408104 h 418306"/>
                <a:gd name="connsiteX3" fmla="*/ 65490 w 508403"/>
                <a:gd name="connsiteY3" fmla="*/ 379529 h 418306"/>
                <a:gd name="connsiteX4" fmla="*/ 27390 w 508403"/>
                <a:gd name="connsiteY4" fmla="*/ 324760 h 418306"/>
                <a:gd name="connsiteX5" fmla="*/ 22628 w 508403"/>
                <a:gd name="connsiteY5" fmla="*/ 312854 h 418306"/>
                <a:gd name="connsiteX6" fmla="*/ 13103 w 508403"/>
                <a:gd name="connsiteY6" fmla="*/ 291423 h 418306"/>
                <a:gd name="connsiteX7" fmla="*/ 3578 w 508403"/>
                <a:gd name="connsiteY7" fmla="*/ 255704 h 418306"/>
                <a:gd name="connsiteX8" fmla="*/ 5959 w 508403"/>
                <a:gd name="connsiteY8" fmla="*/ 139023 h 418306"/>
                <a:gd name="connsiteX9" fmla="*/ 27390 w 508403"/>
                <a:gd name="connsiteY9" fmla="*/ 93779 h 418306"/>
                <a:gd name="connsiteX10" fmla="*/ 34534 w 508403"/>
                <a:gd name="connsiteY10" fmla="*/ 79491 h 418306"/>
                <a:gd name="connsiteX11" fmla="*/ 46440 w 508403"/>
                <a:gd name="connsiteY11" fmla="*/ 67585 h 418306"/>
                <a:gd name="connsiteX12" fmla="*/ 63109 w 508403"/>
                <a:gd name="connsiteY12" fmla="*/ 48535 h 418306"/>
                <a:gd name="connsiteX13" fmla="*/ 79778 w 508403"/>
                <a:gd name="connsiteY13" fmla="*/ 36629 h 418306"/>
                <a:gd name="connsiteX14" fmla="*/ 117878 w 508403"/>
                <a:gd name="connsiteY14" fmla="*/ 17579 h 418306"/>
                <a:gd name="connsiteX15" fmla="*/ 227415 w 508403"/>
                <a:gd name="connsiteY15" fmla="*/ 910 h 418306"/>
                <a:gd name="connsiteX16" fmla="*/ 463159 w 508403"/>
                <a:gd name="connsiteY16" fmla="*/ 43773 h 418306"/>
                <a:gd name="connsiteX17" fmla="*/ 484590 w 508403"/>
                <a:gd name="connsiteY17" fmla="*/ 62823 h 418306"/>
                <a:gd name="connsiteX18" fmla="*/ 496496 w 508403"/>
                <a:gd name="connsiteY18" fmla="*/ 89016 h 418306"/>
                <a:gd name="connsiteX19" fmla="*/ 508403 w 508403"/>
                <a:gd name="connsiteY19" fmla="*/ 160454 h 418306"/>
                <a:gd name="connsiteX20" fmla="*/ 503640 w 508403"/>
                <a:gd name="connsiteY20" fmla="*/ 262848 h 418306"/>
                <a:gd name="connsiteX21" fmla="*/ 496496 w 508403"/>
                <a:gd name="connsiteY21" fmla="*/ 281898 h 418306"/>
                <a:gd name="connsiteX22" fmla="*/ 489353 w 508403"/>
                <a:gd name="connsiteY22" fmla="*/ 298566 h 418306"/>
                <a:gd name="connsiteX23" fmla="*/ 446490 w 508403"/>
                <a:gd name="connsiteY23" fmla="*/ 350954 h 418306"/>
                <a:gd name="connsiteX24" fmla="*/ 425059 w 508403"/>
                <a:gd name="connsiteY24" fmla="*/ 367623 h 418306"/>
                <a:gd name="connsiteX25" fmla="*/ 415534 w 508403"/>
                <a:gd name="connsiteY25" fmla="*/ 377148 h 418306"/>
                <a:gd name="connsiteX26" fmla="*/ 360765 w 508403"/>
                <a:gd name="connsiteY26" fmla="*/ 405723 h 418306"/>
                <a:gd name="connsiteX27" fmla="*/ 322665 w 508403"/>
                <a:gd name="connsiteY27" fmla="*/ 410485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8403" h="418306">
                  <a:moveTo>
                    <a:pt x="322665" y="410485"/>
                  </a:moveTo>
                  <a:cubicBezTo>
                    <a:pt x="280993" y="412072"/>
                    <a:pt x="290772" y="423720"/>
                    <a:pt x="110734" y="415248"/>
                  </a:cubicBezTo>
                  <a:cubicBezTo>
                    <a:pt x="106111" y="415030"/>
                    <a:pt x="102461" y="410972"/>
                    <a:pt x="98828" y="408104"/>
                  </a:cubicBezTo>
                  <a:cubicBezTo>
                    <a:pt x="87340" y="399035"/>
                    <a:pt x="73848" y="391544"/>
                    <a:pt x="65490" y="379529"/>
                  </a:cubicBezTo>
                  <a:cubicBezTo>
                    <a:pt x="52790" y="361273"/>
                    <a:pt x="35649" y="345409"/>
                    <a:pt x="27390" y="324760"/>
                  </a:cubicBezTo>
                  <a:cubicBezTo>
                    <a:pt x="25803" y="320791"/>
                    <a:pt x="24312" y="316783"/>
                    <a:pt x="22628" y="312854"/>
                  </a:cubicBezTo>
                  <a:cubicBezTo>
                    <a:pt x="19549" y="305669"/>
                    <a:pt x="16006" y="298681"/>
                    <a:pt x="13103" y="291423"/>
                  </a:cubicBezTo>
                  <a:cubicBezTo>
                    <a:pt x="7794" y="278151"/>
                    <a:pt x="6851" y="270435"/>
                    <a:pt x="3578" y="255704"/>
                  </a:cubicBezTo>
                  <a:cubicBezTo>
                    <a:pt x="-568" y="210112"/>
                    <a:pt x="-2611" y="201464"/>
                    <a:pt x="5959" y="139023"/>
                  </a:cubicBezTo>
                  <a:cubicBezTo>
                    <a:pt x="9342" y="114374"/>
                    <a:pt x="17208" y="111233"/>
                    <a:pt x="27390" y="93779"/>
                  </a:cubicBezTo>
                  <a:cubicBezTo>
                    <a:pt x="30073" y="89180"/>
                    <a:pt x="31402" y="83797"/>
                    <a:pt x="34534" y="79491"/>
                  </a:cubicBezTo>
                  <a:cubicBezTo>
                    <a:pt x="37835" y="74952"/>
                    <a:pt x="42633" y="71709"/>
                    <a:pt x="46440" y="67585"/>
                  </a:cubicBezTo>
                  <a:cubicBezTo>
                    <a:pt x="52163" y="61385"/>
                    <a:pt x="56926" y="54276"/>
                    <a:pt x="63109" y="48535"/>
                  </a:cubicBezTo>
                  <a:cubicBezTo>
                    <a:pt x="68113" y="43889"/>
                    <a:pt x="74097" y="40417"/>
                    <a:pt x="79778" y="36629"/>
                  </a:cubicBezTo>
                  <a:cubicBezTo>
                    <a:pt x="90549" y="29448"/>
                    <a:pt x="106865" y="21250"/>
                    <a:pt x="117878" y="17579"/>
                  </a:cubicBezTo>
                  <a:cubicBezTo>
                    <a:pt x="147147" y="7823"/>
                    <a:pt x="206580" y="3435"/>
                    <a:pt x="227415" y="910"/>
                  </a:cubicBezTo>
                  <a:cubicBezTo>
                    <a:pt x="393168" y="7630"/>
                    <a:pt x="366440" y="-21655"/>
                    <a:pt x="463159" y="43773"/>
                  </a:cubicBezTo>
                  <a:cubicBezTo>
                    <a:pt x="471076" y="49128"/>
                    <a:pt x="477446" y="56473"/>
                    <a:pt x="484590" y="62823"/>
                  </a:cubicBezTo>
                  <a:cubicBezTo>
                    <a:pt x="488559" y="71554"/>
                    <a:pt x="493463" y="79918"/>
                    <a:pt x="496496" y="89016"/>
                  </a:cubicBezTo>
                  <a:cubicBezTo>
                    <a:pt x="504222" y="112195"/>
                    <a:pt x="505575" y="136419"/>
                    <a:pt x="508403" y="160454"/>
                  </a:cubicBezTo>
                  <a:cubicBezTo>
                    <a:pt x="506815" y="194585"/>
                    <a:pt x="506974" y="228843"/>
                    <a:pt x="503640" y="262848"/>
                  </a:cubicBezTo>
                  <a:cubicBezTo>
                    <a:pt x="502978" y="269597"/>
                    <a:pt x="499015" y="275601"/>
                    <a:pt x="496496" y="281898"/>
                  </a:cubicBezTo>
                  <a:cubicBezTo>
                    <a:pt x="494251" y="287510"/>
                    <a:pt x="492655" y="293503"/>
                    <a:pt x="489353" y="298566"/>
                  </a:cubicBezTo>
                  <a:cubicBezTo>
                    <a:pt x="478548" y="315134"/>
                    <a:pt x="462749" y="336862"/>
                    <a:pt x="446490" y="350954"/>
                  </a:cubicBezTo>
                  <a:cubicBezTo>
                    <a:pt x="439651" y="356881"/>
                    <a:pt x="431968" y="361777"/>
                    <a:pt x="425059" y="367623"/>
                  </a:cubicBezTo>
                  <a:cubicBezTo>
                    <a:pt x="421631" y="370523"/>
                    <a:pt x="419040" y="374343"/>
                    <a:pt x="415534" y="377148"/>
                  </a:cubicBezTo>
                  <a:cubicBezTo>
                    <a:pt x="397941" y="391223"/>
                    <a:pt x="384033" y="402903"/>
                    <a:pt x="360765" y="405723"/>
                  </a:cubicBezTo>
                  <a:cubicBezTo>
                    <a:pt x="344217" y="407729"/>
                    <a:pt x="364337" y="408898"/>
                    <a:pt x="322665" y="41048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8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7F9C88-DBAD-B7F4-02F7-C2BA86DB8F16}"/>
                  </a:ext>
                </a:extLst>
              </p:cNvPr>
              <p:cNvSpPr/>
              <p:nvPr/>
            </p:nvSpPr>
            <p:spPr>
              <a:xfrm>
                <a:off x="4618266" y="3856383"/>
                <a:ext cx="2321781" cy="397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7F9C88-DBAD-B7F4-02F7-C2BA86DB8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66" y="3856383"/>
                <a:ext cx="2321781" cy="397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FAC79-1A82-8F46-262D-18C9ACC7B528}"/>
                  </a:ext>
                </a:extLst>
              </p:cNvPr>
              <p:cNvSpPr/>
              <p:nvPr/>
            </p:nvSpPr>
            <p:spPr>
              <a:xfrm>
                <a:off x="2744524" y="2242267"/>
                <a:ext cx="2321781" cy="397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FAC79-1A82-8F46-262D-18C9ACC7B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4" y="2242267"/>
                <a:ext cx="2321781" cy="397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02407-DB2D-C7E9-7E1F-9A78078F1DA5}"/>
              </a:ext>
            </a:extLst>
          </p:cNvPr>
          <p:cNvGrpSpPr/>
          <p:nvPr/>
        </p:nvGrpSpPr>
        <p:grpSpPr>
          <a:xfrm>
            <a:off x="4651765" y="497632"/>
            <a:ext cx="2321781" cy="405515"/>
            <a:chOff x="5075581" y="2671637"/>
            <a:chExt cx="2321781" cy="405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E8AE1B2-FE2F-F384-E063-B4D8055993E6}"/>
                    </a:ext>
                  </a:extLst>
                </p:cNvPr>
                <p:cNvSpPr/>
                <p:nvPr/>
              </p:nvSpPr>
              <p:spPr>
                <a:xfrm>
                  <a:off x="5075581" y="2671637"/>
                  <a:ext cx="2321781" cy="3975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E8AE1B2-FE2F-F384-E063-B4D805599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81" y="2671637"/>
                  <a:ext cx="2321781" cy="397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0170F0-20D4-7C40-795F-AF9CCC6611C6}"/>
                </a:ext>
              </a:extLst>
            </p:cNvPr>
            <p:cNvSpPr/>
            <p:nvPr/>
          </p:nvSpPr>
          <p:spPr>
            <a:xfrm>
              <a:off x="5075581" y="2671637"/>
              <a:ext cx="1734708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0FDA8EC-1766-6579-3936-C7419DDB5DD0}"/>
                    </a:ext>
                  </a:extLst>
                </p:cNvPr>
                <p:cNvSpPr/>
                <p:nvPr/>
              </p:nvSpPr>
              <p:spPr>
                <a:xfrm>
                  <a:off x="5075581" y="2679586"/>
                  <a:ext cx="2321781" cy="397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0FDA8EC-1766-6579-3936-C7419DDB5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81" y="2679586"/>
                  <a:ext cx="2321781" cy="397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344924-D98E-28B4-0A76-B0D23D2194D8}"/>
              </a:ext>
            </a:extLst>
          </p:cNvPr>
          <p:cNvSpPr txBox="1"/>
          <p:nvPr/>
        </p:nvSpPr>
        <p:spPr>
          <a:xfrm>
            <a:off x="4261915" y="4040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E695F-3646-FC26-DB65-BA5E2023C8C7}"/>
              </a:ext>
            </a:extLst>
          </p:cNvPr>
          <p:cNvSpPr txBox="1"/>
          <p:nvPr/>
        </p:nvSpPr>
        <p:spPr>
          <a:xfrm>
            <a:off x="4261915" y="9833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6913ED-B977-A6E3-B4D5-E4B8C88EFDDA}"/>
              </a:ext>
            </a:extLst>
          </p:cNvPr>
          <p:cNvGrpSpPr/>
          <p:nvPr/>
        </p:nvGrpSpPr>
        <p:grpSpPr>
          <a:xfrm>
            <a:off x="6419351" y="2242267"/>
            <a:ext cx="2321781" cy="397566"/>
            <a:chOff x="2195884" y="2671637"/>
            <a:chExt cx="2321781" cy="397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55D242F-7FAB-B17E-BC51-6C112E570503}"/>
                    </a:ext>
                  </a:extLst>
                </p:cNvPr>
                <p:cNvSpPr/>
                <p:nvPr/>
              </p:nvSpPr>
              <p:spPr>
                <a:xfrm>
                  <a:off x="2195884" y="2671637"/>
                  <a:ext cx="2321781" cy="3975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55D242F-7FAB-B17E-BC51-6C112E5705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884" y="2671637"/>
                  <a:ext cx="2321781" cy="397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2EBDF9-8BA9-1B9A-FD6D-C196F02FCBA6}"/>
                </a:ext>
              </a:extLst>
            </p:cNvPr>
            <p:cNvSpPr/>
            <p:nvPr/>
          </p:nvSpPr>
          <p:spPr>
            <a:xfrm>
              <a:off x="2195884" y="2671637"/>
              <a:ext cx="587073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D97553-FA0D-DCD5-00A8-C698150D327A}"/>
              </a:ext>
            </a:extLst>
          </p:cNvPr>
          <p:cNvGrpSpPr/>
          <p:nvPr/>
        </p:nvGrpSpPr>
        <p:grpSpPr>
          <a:xfrm>
            <a:off x="4585388" y="975416"/>
            <a:ext cx="2388158" cy="405515"/>
            <a:chOff x="1254864" y="5271495"/>
            <a:chExt cx="2388158" cy="40551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0FE04B-A774-4B1C-E9AB-CEC27026FC04}"/>
                </a:ext>
              </a:extLst>
            </p:cNvPr>
            <p:cNvGrpSpPr/>
            <p:nvPr/>
          </p:nvGrpSpPr>
          <p:grpSpPr>
            <a:xfrm>
              <a:off x="1321241" y="5271495"/>
              <a:ext cx="2321781" cy="405515"/>
              <a:chOff x="5075581" y="2671637"/>
              <a:chExt cx="2321781" cy="4055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6B4972-4A39-9EB7-F9D2-A50D28D35066}"/>
                  </a:ext>
                </a:extLst>
              </p:cNvPr>
              <p:cNvSpPr/>
              <p:nvPr/>
            </p:nvSpPr>
            <p:spPr>
              <a:xfrm>
                <a:off x="5075581" y="2671637"/>
                <a:ext cx="2321781" cy="397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4F0B10-52A0-64E7-2FF2-14D26F53DB7E}"/>
                  </a:ext>
                </a:extLst>
              </p:cNvPr>
              <p:cNvSpPr/>
              <p:nvPr/>
            </p:nvSpPr>
            <p:spPr>
              <a:xfrm>
                <a:off x="5075581" y="2679586"/>
                <a:ext cx="2321781" cy="39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345B3-3F0C-A64A-9B7F-3890FC756EB6}"/>
                    </a:ext>
                  </a:extLst>
                </p:cNvPr>
                <p:cNvSpPr txBox="1"/>
                <p:nvPr/>
              </p:nvSpPr>
              <p:spPr>
                <a:xfrm>
                  <a:off x="1254864" y="5271715"/>
                  <a:ext cx="23643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𝑚𝑎𝑠𝑘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6345B3-3F0C-A64A-9B7F-3890FC756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64" y="5271715"/>
                  <a:ext cx="23643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743253-3A9A-D651-7F60-8A885F6CC259}"/>
                </a:ext>
              </a:extLst>
            </p:cNvPr>
            <p:cNvSpPr/>
            <p:nvPr/>
          </p:nvSpPr>
          <p:spPr>
            <a:xfrm>
              <a:off x="1321241" y="5271495"/>
              <a:ext cx="587073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318632-348C-1B8F-5188-F77D46DF58C8}"/>
              </a:ext>
            </a:extLst>
          </p:cNvPr>
          <p:cNvCxnSpPr>
            <a:stCxn id="4" idx="0"/>
            <a:endCxn id="29" idx="0"/>
          </p:cNvCxnSpPr>
          <p:nvPr/>
        </p:nvCxnSpPr>
        <p:spPr>
          <a:xfrm rot="5400000" flipH="1" flipV="1">
            <a:off x="5742828" y="404854"/>
            <a:ext cx="12700" cy="3674827"/>
          </a:xfrm>
          <a:prstGeom prst="bentConnector3">
            <a:avLst>
              <a:gd name="adj1" fmla="val 5741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2A20F-5257-3197-5E8D-881EF03273D2}"/>
              </a:ext>
            </a:extLst>
          </p:cNvPr>
          <p:cNvSpPr/>
          <p:nvPr/>
        </p:nvSpPr>
        <p:spPr>
          <a:xfrm>
            <a:off x="5162105" y="3856383"/>
            <a:ext cx="1777942" cy="3975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E6E802-ED3A-6F08-E778-2C8C4723E50E}"/>
                  </a:ext>
                </a:extLst>
              </p:cNvPr>
              <p:cNvSpPr txBox="1"/>
              <p:nvPr/>
            </p:nvSpPr>
            <p:spPr>
              <a:xfrm>
                <a:off x="4625062" y="3870500"/>
                <a:ext cx="22482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E6E802-ED3A-6F08-E778-2C8C4723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62" y="3870500"/>
                <a:ext cx="2248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87A57A8-2D78-33E9-A5BA-F2F61BE70B82}"/>
              </a:ext>
            </a:extLst>
          </p:cNvPr>
          <p:cNvCxnSpPr>
            <a:stCxn id="29" idx="2"/>
            <a:endCxn id="37" idx="3"/>
          </p:cNvCxnSpPr>
          <p:nvPr/>
        </p:nvCxnSpPr>
        <p:spPr>
          <a:xfrm rot="5400000">
            <a:off x="6552479" y="3027402"/>
            <a:ext cx="1415333" cy="6401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8F2EA7-D768-6BC8-FB27-4E7926913DB7}"/>
              </a:ext>
            </a:extLst>
          </p:cNvPr>
          <p:cNvSpPr txBox="1"/>
          <p:nvPr/>
        </p:nvSpPr>
        <p:spPr>
          <a:xfrm>
            <a:off x="7574752" y="3095684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@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9E212C-3381-E0DF-58FA-8490E7322EA1}"/>
              </a:ext>
            </a:extLst>
          </p:cNvPr>
          <p:cNvSpPr/>
          <p:nvPr/>
        </p:nvSpPr>
        <p:spPr>
          <a:xfrm>
            <a:off x="8100940" y="2778157"/>
            <a:ext cx="1404804" cy="1328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524DBF-2E39-53BB-B578-E3066FC8FEFF}"/>
              </a:ext>
            </a:extLst>
          </p:cNvPr>
          <p:cNvSpPr txBox="1"/>
          <p:nvPr/>
        </p:nvSpPr>
        <p:spPr>
          <a:xfrm>
            <a:off x="8102788" y="27781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0,1,0,0,0,0,0,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407579-DD21-6E3A-52A4-B4C1E5202D1D}"/>
              </a:ext>
            </a:extLst>
          </p:cNvPr>
          <p:cNvSpPr txBox="1"/>
          <p:nvPr/>
        </p:nvSpPr>
        <p:spPr>
          <a:xfrm>
            <a:off x="8071529" y="3067679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0,0,0,.5,0,.5,0,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693DBB-DAEA-9C7E-8EA1-9F240270F18C}"/>
              </a:ext>
            </a:extLst>
          </p:cNvPr>
          <p:cNvSpPr txBox="1"/>
          <p:nvPr/>
        </p:nvSpPr>
        <p:spPr>
          <a:xfrm rot="5400000">
            <a:off x="8631660" y="34478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494AFA-8474-B6D0-A59B-02E7571C84C8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3905416" y="2639834"/>
            <a:ext cx="712851" cy="14153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37D5EFB-2835-5ED8-4BF4-BFC42CA2AEAE}"/>
              </a:ext>
            </a:extLst>
          </p:cNvPr>
          <p:cNvGrpSpPr/>
          <p:nvPr/>
        </p:nvGrpSpPr>
        <p:grpSpPr>
          <a:xfrm>
            <a:off x="1406573" y="3114070"/>
            <a:ext cx="2321781" cy="405515"/>
            <a:chOff x="5075581" y="2671637"/>
            <a:chExt cx="2321781" cy="405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B17FCB3-95A2-3F53-A0A9-FE60A8A8730B}"/>
                    </a:ext>
                  </a:extLst>
                </p:cNvPr>
                <p:cNvSpPr/>
                <p:nvPr/>
              </p:nvSpPr>
              <p:spPr>
                <a:xfrm>
                  <a:off x="5075581" y="2671637"/>
                  <a:ext cx="2321781" cy="3975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B17FCB3-95A2-3F53-A0A9-FE60A8A87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81" y="2671637"/>
                  <a:ext cx="2321781" cy="397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D60D10-DC29-40E4-DE3B-A4C9750907EA}"/>
                </a:ext>
              </a:extLst>
            </p:cNvPr>
            <p:cNvSpPr/>
            <p:nvPr/>
          </p:nvSpPr>
          <p:spPr>
            <a:xfrm>
              <a:off x="5662653" y="2671637"/>
              <a:ext cx="1734707" cy="397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8F91871-DCE5-FD25-7C8F-AC10E5518CEA}"/>
                    </a:ext>
                  </a:extLst>
                </p:cNvPr>
                <p:cNvSpPr/>
                <p:nvPr/>
              </p:nvSpPr>
              <p:spPr>
                <a:xfrm>
                  <a:off x="5075581" y="2679586"/>
                  <a:ext cx="2321781" cy="3975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8F91871-DCE5-FD25-7C8F-AC10E5518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81" y="2679586"/>
                  <a:ext cx="2321781" cy="3975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FCF1AB6-F263-7214-F6F8-3D81CD2554F6}"/>
              </a:ext>
            </a:extLst>
          </p:cNvPr>
          <p:cNvSpPr txBox="1"/>
          <p:nvPr/>
        </p:nvSpPr>
        <p:spPr>
          <a:xfrm>
            <a:off x="1016723" y="3020465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269374-024A-C53A-17B1-EBFE4A7950F9}"/>
              </a:ext>
            </a:extLst>
          </p:cNvPr>
          <p:cNvSpPr txBox="1"/>
          <p:nvPr/>
        </p:nvSpPr>
        <p:spPr>
          <a:xfrm>
            <a:off x="1016723" y="35998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C3522B-70BF-B9D6-C066-68AA783F4446}"/>
              </a:ext>
            </a:extLst>
          </p:cNvPr>
          <p:cNvGrpSpPr/>
          <p:nvPr/>
        </p:nvGrpSpPr>
        <p:grpSpPr>
          <a:xfrm>
            <a:off x="1348147" y="3591854"/>
            <a:ext cx="2388158" cy="405515"/>
            <a:chOff x="1254864" y="5271495"/>
            <a:chExt cx="2388158" cy="40551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39D6CBC-26F9-8F72-F7E3-7EF6BB079D18}"/>
                </a:ext>
              </a:extLst>
            </p:cNvPr>
            <p:cNvGrpSpPr/>
            <p:nvPr/>
          </p:nvGrpSpPr>
          <p:grpSpPr>
            <a:xfrm>
              <a:off x="1321241" y="5271495"/>
              <a:ext cx="2321781" cy="405515"/>
              <a:chOff x="5075581" y="2671637"/>
              <a:chExt cx="2321781" cy="40551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BE90D26-6D65-2334-3B1E-CFC23D40EF14}"/>
                  </a:ext>
                </a:extLst>
              </p:cNvPr>
              <p:cNvSpPr/>
              <p:nvPr/>
            </p:nvSpPr>
            <p:spPr>
              <a:xfrm>
                <a:off x="5075581" y="2671637"/>
                <a:ext cx="2321781" cy="397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8A1C9F3-39BC-2D99-3672-B14E670AF8D2}"/>
                  </a:ext>
                </a:extLst>
              </p:cNvPr>
              <p:cNvSpPr/>
              <p:nvPr/>
            </p:nvSpPr>
            <p:spPr>
              <a:xfrm>
                <a:off x="5075581" y="2679586"/>
                <a:ext cx="2321781" cy="397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E64064-4CCE-0F5F-F27C-1B65E8C2D81F}"/>
                </a:ext>
              </a:extLst>
            </p:cNvPr>
            <p:cNvSpPr txBox="1"/>
            <p:nvPr/>
          </p:nvSpPr>
          <p:spPr>
            <a:xfrm>
              <a:off x="1254864" y="5271715"/>
              <a:ext cx="2364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397792-A097-C2F9-EE68-9AC3885D0474}"/>
                </a:ext>
              </a:extLst>
            </p:cNvPr>
            <p:cNvSpPr/>
            <p:nvPr/>
          </p:nvSpPr>
          <p:spPr>
            <a:xfrm>
              <a:off x="2456894" y="5271495"/>
              <a:ext cx="1183999" cy="3975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B95ADE3-83C2-12CD-8BBF-059BB97619BC}"/>
                  </a:ext>
                </a:extLst>
              </p:cNvPr>
              <p:cNvSpPr txBox="1"/>
              <p:nvPr/>
            </p:nvSpPr>
            <p:spPr>
              <a:xfrm>
                <a:off x="1421978" y="3599807"/>
                <a:ext cx="2114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𝑚𝑎𝑠𝑘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B95ADE3-83C2-12CD-8BBF-059BB976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78" y="3599807"/>
                <a:ext cx="2114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07DECE4F-E2E1-C33D-9770-420E94C24640}"/>
              </a:ext>
            </a:extLst>
          </p:cNvPr>
          <p:cNvSpPr txBox="1"/>
          <p:nvPr/>
        </p:nvSpPr>
        <p:spPr>
          <a:xfrm>
            <a:off x="3666570" y="137823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07DB92-41D0-DA18-797F-DEADE170E9B8}"/>
              </a:ext>
            </a:extLst>
          </p:cNvPr>
          <p:cNvSpPr txBox="1"/>
          <p:nvPr/>
        </p:nvSpPr>
        <p:spPr>
          <a:xfrm>
            <a:off x="7339120" y="37985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B311DD-32D7-EA40-0EB3-677C13AF862E}"/>
              </a:ext>
            </a:extLst>
          </p:cNvPr>
          <p:cNvSpPr txBox="1"/>
          <p:nvPr/>
        </p:nvSpPr>
        <p:spPr>
          <a:xfrm>
            <a:off x="3666570" y="38705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5CE3B-75B4-CF62-EBD1-C1EDD41D737C}"/>
              </a:ext>
            </a:extLst>
          </p:cNvPr>
          <p:cNvSpPr/>
          <p:nvPr/>
        </p:nvSpPr>
        <p:spPr>
          <a:xfrm>
            <a:off x="6486525" y="4161376"/>
            <a:ext cx="88900" cy="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76EA00-07C9-B7D9-0C07-2E5A730CEEE0}"/>
              </a:ext>
            </a:extLst>
          </p:cNvPr>
          <p:cNvSpPr/>
          <p:nvPr/>
        </p:nvSpPr>
        <p:spPr>
          <a:xfrm>
            <a:off x="5006451" y="4161376"/>
            <a:ext cx="88900" cy="93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C32CA8D-369F-9288-82E3-822195CAB278}"/>
              </a:ext>
            </a:extLst>
          </p:cNvPr>
          <p:cNvCxnSpPr>
            <a:stCxn id="72" idx="2"/>
            <a:endCxn id="73" idx="2"/>
          </p:cNvCxnSpPr>
          <p:nvPr/>
        </p:nvCxnSpPr>
        <p:spPr>
          <a:xfrm rot="5400000">
            <a:off x="5790938" y="3514621"/>
            <a:ext cx="12700" cy="1480074"/>
          </a:xfrm>
          <a:prstGeom prst="bentConnector3">
            <a:avLst>
              <a:gd name="adj1" fmla="val 2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536D05-52B3-1E44-249D-E88B68F33049}"/>
                  </a:ext>
                </a:extLst>
              </p:cNvPr>
              <p:cNvSpPr txBox="1"/>
              <p:nvPr/>
            </p:nvSpPr>
            <p:spPr>
              <a:xfrm>
                <a:off x="4978179" y="4622800"/>
                <a:ext cx="1676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536D05-52B3-1E44-249D-E88B68F33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79" y="4622800"/>
                <a:ext cx="167648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55C73E80-2B66-2342-4479-450C1B281463}"/>
              </a:ext>
            </a:extLst>
          </p:cNvPr>
          <p:cNvSpPr/>
          <p:nvPr/>
        </p:nvSpPr>
        <p:spPr>
          <a:xfrm rot="19455356" flipV="1">
            <a:off x="8107751" y="2102753"/>
            <a:ext cx="547147" cy="300440"/>
          </a:xfrm>
          <a:prstGeom prst="curvedDownArrow">
            <a:avLst>
              <a:gd name="adj1" fmla="val 11460"/>
              <a:gd name="adj2" fmla="val 67331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22BD2-42B3-6664-FFF7-0F86A33DDBCB}"/>
              </a:ext>
            </a:extLst>
          </p:cNvPr>
          <p:cNvSpPr txBox="1"/>
          <p:nvPr/>
        </p:nvSpPr>
        <p:spPr>
          <a:xfrm>
            <a:off x="6507631" y="9819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1AF519-93AA-0C92-D735-FBC8847EB664}"/>
              </a:ext>
            </a:extLst>
          </p:cNvPr>
          <p:cNvSpPr txBox="1"/>
          <p:nvPr/>
        </p:nvSpPr>
        <p:spPr>
          <a:xfrm>
            <a:off x="4678742" y="462915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06DD35-1D4E-7038-FB1C-F9F77C226AB8}"/>
              </a:ext>
            </a:extLst>
          </p:cNvPr>
          <p:cNvSpPr txBox="1"/>
          <p:nvPr/>
        </p:nvSpPr>
        <p:spPr>
          <a:xfrm>
            <a:off x="1372411" y="361392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endParaRPr lang="en-US" dirty="0"/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78B1D904-9F28-D158-2141-B72A730F1C09}"/>
              </a:ext>
            </a:extLst>
          </p:cNvPr>
          <p:cNvSpPr/>
          <p:nvPr/>
        </p:nvSpPr>
        <p:spPr>
          <a:xfrm rot="19455356" flipV="1">
            <a:off x="6246420" y="3719570"/>
            <a:ext cx="547147" cy="300440"/>
          </a:xfrm>
          <a:prstGeom prst="curvedDownArrow">
            <a:avLst>
              <a:gd name="adj1" fmla="val 11460"/>
              <a:gd name="adj2" fmla="val 67331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80F8DCA9-2028-D9A0-15E9-3FE15171E5C2}"/>
              </a:ext>
            </a:extLst>
          </p:cNvPr>
          <p:cNvSpPr/>
          <p:nvPr/>
        </p:nvSpPr>
        <p:spPr>
          <a:xfrm rot="19455356" flipV="1">
            <a:off x="4405168" y="2094504"/>
            <a:ext cx="547147" cy="300440"/>
          </a:xfrm>
          <a:prstGeom prst="curvedDownArrow">
            <a:avLst>
              <a:gd name="adj1" fmla="val 11460"/>
              <a:gd name="adj2" fmla="val 67331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427AA4-6C00-4CB0-E4AF-BB0557D279C4}"/>
              </a:ext>
            </a:extLst>
          </p:cNvPr>
          <p:cNvSpPr txBox="1"/>
          <p:nvPr/>
        </p:nvSpPr>
        <p:spPr>
          <a:xfrm>
            <a:off x="4406345" y="173012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⑦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44ED80-558E-4B50-81E6-A40778E727C8}"/>
              </a:ext>
            </a:extLst>
          </p:cNvPr>
          <p:cNvSpPr txBox="1"/>
          <p:nvPr/>
        </p:nvSpPr>
        <p:spPr>
          <a:xfrm>
            <a:off x="8143524" y="172502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⑧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6622C5-62B8-4430-F863-97D3C6B8709A}"/>
              </a:ext>
            </a:extLst>
          </p:cNvPr>
          <p:cNvSpPr txBox="1"/>
          <p:nvPr/>
        </p:nvSpPr>
        <p:spPr>
          <a:xfrm>
            <a:off x="6274573" y="33474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0326392-D955-CB55-6BFE-2F98E5C2C372}"/>
              </a:ext>
            </a:extLst>
          </p:cNvPr>
          <p:cNvGrpSpPr/>
          <p:nvPr/>
        </p:nvGrpSpPr>
        <p:grpSpPr>
          <a:xfrm>
            <a:off x="2650426" y="946971"/>
            <a:ext cx="6781808" cy="4964058"/>
            <a:chOff x="2650426" y="946971"/>
            <a:chExt cx="6781808" cy="49640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75BC19-689D-CB0A-B76D-910AC8E5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935" y="1340014"/>
              <a:ext cx="2980824" cy="224810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5E740BC-794C-6772-EAC6-3EA085235BFC}"/>
                </a:ext>
              </a:extLst>
            </p:cNvPr>
            <p:cNvSpPr/>
            <p:nvPr/>
          </p:nvSpPr>
          <p:spPr>
            <a:xfrm>
              <a:off x="6085134" y="1860672"/>
              <a:ext cx="944880" cy="48768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35">
              <a:extLst>
                <a:ext uri="{FF2B5EF4-FFF2-40B4-BE49-F238E27FC236}">
                  <a16:creationId xmlns:a16="http://schemas.microsoft.com/office/drawing/2014/main" id="{4E97013C-9A23-C16D-013C-580F548BE41A}"/>
                </a:ext>
              </a:extLst>
            </p:cNvPr>
            <p:cNvSpPr txBox="1"/>
            <p:nvPr/>
          </p:nvSpPr>
          <p:spPr>
            <a:xfrm>
              <a:off x="6758682" y="980046"/>
              <a:ext cx="2673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6D GMM Parameter Space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BB82A5-8B6C-48BB-326C-E545FDB9A4DB}"/>
                </a:ext>
              </a:extLst>
            </p:cNvPr>
            <p:cNvGrpSpPr/>
            <p:nvPr/>
          </p:nvGrpSpPr>
          <p:grpSpPr>
            <a:xfrm>
              <a:off x="2650426" y="1479671"/>
              <a:ext cx="5833311" cy="1737361"/>
              <a:chOff x="1695249" y="1402078"/>
              <a:chExt cx="5833311" cy="173736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3217D4B-4259-FDF3-7773-8B4DC229B3AA}"/>
                  </a:ext>
                </a:extLst>
              </p:cNvPr>
              <p:cNvGrpSpPr/>
              <p:nvPr/>
            </p:nvGrpSpPr>
            <p:grpSpPr>
              <a:xfrm>
                <a:off x="1695249" y="1402078"/>
                <a:ext cx="1158240" cy="1737361"/>
                <a:chOff x="6309360" y="1973579"/>
                <a:chExt cx="1158240" cy="1082040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E7CB342E-648A-720F-233C-9A1D3C9BC26F}"/>
                    </a:ext>
                  </a:extLst>
                </p:cNvPr>
                <p:cNvCxnSpPr/>
                <p:nvPr/>
              </p:nvCxnSpPr>
              <p:spPr>
                <a:xfrm flipV="1">
                  <a:off x="6736080" y="1973579"/>
                  <a:ext cx="0" cy="7543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B80654D-D861-F6E3-C10D-6AB43F284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080" y="2727959"/>
                  <a:ext cx="7315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2A0743E-25B2-0134-42CF-6B6325A26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9360" y="2727959"/>
                  <a:ext cx="426720" cy="3276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07123A-5571-A647-E27A-9289CF445130}"/>
                  </a:ext>
                </a:extLst>
              </p:cNvPr>
              <p:cNvSpPr/>
              <p:nvPr/>
            </p:nvSpPr>
            <p:spPr>
              <a:xfrm>
                <a:off x="7284720" y="18745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C916C4-F773-F8DC-CD00-5E9580D695AB}"/>
                  </a:ext>
                </a:extLst>
              </p:cNvPr>
              <p:cNvSpPr/>
              <p:nvPr/>
            </p:nvSpPr>
            <p:spPr>
              <a:xfrm>
                <a:off x="7437120" y="20269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DADBAEC-E5BE-C03B-7815-A6F84E6839BE}"/>
                  </a:ext>
                </a:extLst>
              </p:cNvPr>
              <p:cNvSpPr/>
              <p:nvPr/>
            </p:nvSpPr>
            <p:spPr>
              <a:xfrm>
                <a:off x="7284720" y="20878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E0310D-39E4-0B39-358B-BDF318FF9AF6}"/>
                  </a:ext>
                </a:extLst>
              </p:cNvPr>
              <p:cNvSpPr/>
              <p:nvPr/>
            </p:nvSpPr>
            <p:spPr>
              <a:xfrm>
                <a:off x="7274293" y="224757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54C07C4-5FE4-1EB4-A33A-AD1FF3A61778}"/>
                  </a:ext>
                </a:extLst>
              </p:cNvPr>
              <p:cNvSpPr/>
              <p:nvPr/>
            </p:nvSpPr>
            <p:spPr>
              <a:xfrm>
                <a:off x="7094561" y="226281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1CBCB31-2EA5-84A4-6DB9-47F91EE9A4AF}"/>
                  </a:ext>
                </a:extLst>
              </p:cNvPr>
              <p:cNvSpPr/>
              <p:nvPr/>
            </p:nvSpPr>
            <p:spPr>
              <a:xfrm>
                <a:off x="7182853" y="239235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05EA6B-9198-F52D-2EFA-293EA1273A6F}"/>
                  </a:ext>
                </a:extLst>
              </p:cNvPr>
              <p:cNvSpPr/>
              <p:nvPr/>
            </p:nvSpPr>
            <p:spPr>
              <a:xfrm>
                <a:off x="6992553" y="241140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C1A2B9B-D163-D1E3-8BA3-57394E78AD59}"/>
                  </a:ext>
                </a:extLst>
              </p:cNvPr>
              <p:cNvSpPr/>
              <p:nvPr/>
            </p:nvSpPr>
            <p:spPr>
              <a:xfrm>
                <a:off x="7083993" y="2559912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FA0971E-F5AF-0624-C5E4-0D6651BFA978}"/>
                  </a:ext>
                </a:extLst>
              </p:cNvPr>
              <p:cNvSpPr/>
              <p:nvPr/>
            </p:nvSpPr>
            <p:spPr>
              <a:xfrm>
                <a:off x="6901112" y="25855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F4103F-7588-60D2-E44A-3A2C9C0766D6}"/>
                  </a:ext>
                </a:extLst>
              </p:cNvPr>
              <p:cNvSpPr/>
              <p:nvPr/>
            </p:nvSpPr>
            <p:spPr>
              <a:xfrm>
                <a:off x="7053512" y="27379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BB0DAF-3182-634A-F461-4BE197EA0830}"/>
                  </a:ext>
                </a:extLst>
              </p:cNvPr>
              <p:cNvSpPr/>
              <p:nvPr/>
            </p:nvSpPr>
            <p:spPr>
              <a:xfrm>
                <a:off x="6901112" y="27988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D5AB1B-4D25-08E5-C4B1-6935CF81E46C}"/>
                  </a:ext>
                </a:extLst>
              </p:cNvPr>
              <p:cNvSpPr/>
              <p:nvPr/>
            </p:nvSpPr>
            <p:spPr>
              <a:xfrm>
                <a:off x="6890685" y="2958583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9F8F669-661E-8E26-0AE3-F8FEFF7490BB}"/>
                </a:ext>
              </a:extLst>
            </p:cNvPr>
            <p:cNvSpPr/>
            <p:nvPr/>
          </p:nvSpPr>
          <p:spPr>
            <a:xfrm rot="7806864">
              <a:off x="7224599" y="3489643"/>
              <a:ext cx="756253" cy="49810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AF14A9-1457-D5F1-B8C5-ACD1DD9B745B}"/>
                </a:ext>
              </a:extLst>
            </p:cNvPr>
            <p:cNvGrpSpPr/>
            <p:nvPr/>
          </p:nvGrpSpPr>
          <p:grpSpPr>
            <a:xfrm>
              <a:off x="4771220" y="3658669"/>
              <a:ext cx="1927860" cy="1356360"/>
              <a:chOff x="3837206" y="3939217"/>
              <a:chExt cx="1927860" cy="135636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41A521-20D8-A0D2-A84A-DBC756E05A6A}"/>
                  </a:ext>
                </a:extLst>
              </p:cNvPr>
              <p:cNvSpPr/>
              <p:nvPr/>
            </p:nvSpPr>
            <p:spPr>
              <a:xfrm>
                <a:off x="3837206" y="3939217"/>
                <a:ext cx="1927860" cy="1356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567B1CD-5D4B-6A0F-AEC4-CEA44F931858}"/>
                  </a:ext>
                </a:extLst>
              </p:cNvPr>
              <p:cNvSpPr/>
              <p:nvPr/>
            </p:nvSpPr>
            <p:spPr>
              <a:xfrm>
                <a:off x="4614913" y="436309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10233E-7506-D452-414B-76B5EACFB832}"/>
                  </a:ext>
                </a:extLst>
              </p:cNvPr>
              <p:cNvSpPr/>
              <p:nvPr/>
            </p:nvSpPr>
            <p:spPr>
              <a:xfrm>
                <a:off x="4533900" y="456263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F24752B-F889-B220-1D03-B5EF1B058F19}"/>
                  </a:ext>
                </a:extLst>
              </p:cNvPr>
              <p:cNvSpPr/>
              <p:nvPr/>
            </p:nvSpPr>
            <p:spPr>
              <a:xfrm>
                <a:off x="4381500" y="46235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F659BE4-DE6E-F56B-99A8-92FC9016CD3B}"/>
                  </a:ext>
                </a:extLst>
              </p:cNvPr>
              <p:cNvSpPr/>
              <p:nvPr/>
            </p:nvSpPr>
            <p:spPr>
              <a:xfrm>
                <a:off x="4371073" y="478329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F037EDB-AEEF-13D2-9F61-B6B9EAB7B79D}"/>
                  </a:ext>
                </a:extLst>
              </p:cNvPr>
              <p:cNvSpPr/>
              <p:nvPr/>
            </p:nvSpPr>
            <p:spPr>
              <a:xfrm>
                <a:off x="4279633" y="49280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A82FF4-1ADC-B035-9A42-D2DE6EABD4CA}"/>
                  </a:ext>
                </a:extLst>
              </p:cNvPr>
              <p:cNvSpPr/>
              <p:nvPr/>
            </p:nvSpPr>
            <p:spPr>
              <a:xfrm>
                <a:off x="4745563" y="451691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E6376F7-9D2C-44A3-C8DF-869D4DF5098B}"/>
                  </a:ext>
                </a:extLst>
              </p:cNvPr>
              <p:cNvSpPr/>
              <p:nvPr/>
            </p:nvSpPr>
            <p:spPr>
              <a:xfrm>
                <a:off x="4801136" y="434388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7701719-0CFC-7638-4E51-C74E460B8243}"/>
                  </a:ext>
                </a:extLst>
              </p:cNvPr>
              <p:cNvSpPr/>
              <p:nvPr/>
            </p:nvSpPr>
            <p:spPr>
              <a:xfrm>
                <a:off x="5014496" y="431737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C10CACF-47F0-72EE-0048-48B052BF92B0}"/>
                  </a:ext>
                </a:extLst>
              </p:cNvPr>
              <p:cNvSpPr/>
              <p:nvPr/>
            </p:nvSpPr>
            <p:spPr>
              <a:xfrm>
                <a:off x="4892576" y="418419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FC9EAD8-A7DC-FC52-BE26-CEE95051848D}"/>
                  </a:ext>
                </a:extLst>
              </p:cNvPr>
              <p:cNvSpPr/>
              <p:nvPr/>
            </p:nvSpPr>
            <p:spPr>
              <a:xfrm>
                <a:off x="5237381" y="414434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16FF0E-F7F5-AB69-5680-2B1096269249}"/>
                </a:ext>
              </a:extLst>
            </p:cNvPr>
            <p:cNvGrpSpPr/>
            <p:nvPr/>
          </p:nvGrpSpPr>
          <p:grpSpPr>
            <a:xfrm>
              <a:off x="5259367" y="3870288"/>
              <a:ext cx="1927860" cy="1356360"/>
              <a:chOff x="3837206" y="3939217"/>
              <a:chExt cx="1927860" cy="13563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17C9D9-480F-1338-8629-B7631F3DCE86}"/>
                  </a:ext>
                </a:extLst>
              </p:cNvPr>
              <p:cNvSpPr/>
              <p:nvPr/>
            </p:nvSpPr>
            <p:spPr>
              <a:xfrm>
                <a:off x="3837206" y="3939217"/>
                <a:ext cx="1927860" cy="1356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9A858-B4A9-C37D-335A-C23D41AB8B61}"/>
                  </a:ext>
                </a:extLst>
              </p:cNvPr>
              <p:cNvSpPr/>
              <p:nvPr/>
            </p:nvSpPr>
            <p:spPr>
              <a:xfrm>
                <a:off x="4614913" y="436309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544E04E-B460-E700-9084-BD36671F195E}"/>
                  </a:ext>
                </a:extLst>
              </p:cNvPr>
              <p:cNvSpPr/>
              <p:nvPr/>
            </p:nvSpPr>
            <p:spPr>
              <a:xfrm>
                <a:off x="4533900" y="456263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1E8221-C8D4-8DCB-2BEF-8D3271C00B08}"/>
                  </a:ext>
                </a:extLst>
              </p:cNvPr>
              <p:cNvSpPr/>
              <p:nvPr/>
            </p:nvSpPr>
            <p:spPr>
              <a:xfrm>
                <a:off x="4381500" y="46235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37F5A9-A4B1-8865-032F-BF80AAD8DC0B}"/>
                  </a:ext>
                </a:extLst>
              </p:cNvPr>
              <p:cNvSpPr/>
              <p:nvPr/>
            </p:nvSpPr>
            <p:spPr>
              <a:xfrm>
                <a:off x="4371073" y="478329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20C741C-8CC7-F838-33E1-23053BE01684}"/>
                  </a:ext>
                </a:extLst>
              </p:cNvPr>
              <p:cNvSpPr/>
              <p:nvPr/>
            </p:nvSpPr>
            <p:spPr>
              <a:xfrm>
                <a:off x="4279633" y="49280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5AF9961-DB19-AE11-2632-BB8956EEA92F}"/>
                  </a:ext>
                </a:extLst>
              </p:cNvPr>
              <p:cNvSpPr/>
              <p:nvPr/>
            </p:nvSpPr>
            <p:spPr>
              <a:xfrm>
                <a:off x="4745563" y="451691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9C6F952-FB0B-51AA-3323-3D5BC37515EF}"/>
                  </a:ext>
                </a:extLst>
              </p:cNvPr>
              <p:cNvSpPr/>
              <p:nvPr/>
            </p:nvSpPr>
            <p:spPr>
              <a:xfrm>
                <a:off x="4801136" y="434388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6B28A5C-CF08-8FF8-A95E-A0616CFDA08A}"/>
                  </a:ext>
                </a:extLst>
              </p:cNvPr>
              <p:cNvSpPr/>
              <p:nvPr/>
            </p:nvSpPr>
            <p:spPr>
              <a:xfrm>
                <a:off x="5014496" y="431737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336EFC-C7D6-34F9-BEA6-01AEEF93F9A0}"/>
                  </a:ext>
                </a:extLst>
              </p:cNvPr>
              <p:cNvSpPr/>
              <p:nvPr/>
            </p:nvSpPr>
            <p:spPr>
              <a:xfrm>
                <a:off x="4892576" y="418419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93271D7-CD34-515C-884A-01D6F62033EF}"/>
                  </a:ext>
                </a:extLst>
              </p:cNvPr>
              <p:cNvSpPr/>
              <p:nvPr/>
            </p:nvSpPr>
            <p:spPr>
              <a:xfrm>
                <a:off x="5237381" y="414434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8F3668-C65E-DA51-568B-5991466E05D7}"/>
                </a:ext>
              </a:extLst>
            </p:cNvPr>
            <p:cNvGrpSpPr/>
            <p:nvPr/>
          </p:nvGrpSpPr>
          <p:grpSpPr>
            <a:xfrm>
              <a:off x="5866267" y="4161626"/>
              <a:ext cx="1927860" cy="1356360"/>
              <a:chOff x="3837206" y="3939217"/>
              <a:chExt cx="1927860" cy="13563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C97279-BDBD-03C1-2E36-E4C5C2505091}"/>
                  </a:ext>
                </a:extLst>
              </p:cNvPr>
              <p:cNvSpPr/>
              <p:nvPr/>
            </p:nvSpPr>
            <p:spPr>
              <a:xfrm>
                <a:off x="3837206" y="3939217"/>
                <a:ext cx="1927860" cy="1356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243AC7-7336-ECC5-85D3-0331FDEDF179}"/>
                  </a:ext>
                </a:extLst>
              </p:cNvPr>
              <p:cNvSpPr/>
              <p:nvPr/>
            </p:nvSpPr>
            <p:spPr>
              <a:xfrm>
                <a:off x="4614913" y="436309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23034D3-E360-6761-71C1-1A1570DBF18E}"/>
                  </a:ext>
                </a:extLst>
              </p:cNvPr>
              <p:cNvSpPr/>
              <p:nvPr/>
            </p:nvSpPr>
            <p:spPr>
              <a:xfrm>
                <a:off x="4533900" y="456263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8EF7A6-3233-04A2-90BB-66122790B02D}"/>
                  </a:ext>
                </a:extLst>
              </p:cNvPr>
              <p:cNvSpPr/>
              <p:nvPr/>
            </p:nvSpPr>
            <p:spPr>
              <a:xfrm>
                <a:off x="4381500" y="462359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0EDAFD-56E0-4A16-0CD3-3943DFA12671}"/>
                  </a:ext>
                </a:extLst>
              </p:cNvPr>
              <p:cNvSpPr/>
              <p:nvPr/>
            </p:nvSpPr>
            <p:spPr>
              <a:xfrm>
                <a:off x="4371073" y="4783296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A580C19-3023-4CA2-44E4-2A5496A761AA}"/>
                  </a:ext>
                </a:extLst>
              </p:cNvPr>
              <p:cNvSpPr/>
              <p:nvPr/>
            </p:nvSpPr>
            <p:spPr>
              <a:xfrm>
                <a:off x="4279633" y="49280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B26D45-D644-97B6-08CB-29F2A7B22A2B}"/>
                  </a:ext>
                </a:extLst>
              </p:cNvPr>
              <p:cNvSpPr/>
              <p:nvPr/>
            </p:nvSpPr>
            <p:spPr>
              <a:xfrm>
                <a:off x="4745563" y="451691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2957AA-FA43-2D69-744D-817A79682709}"/>
                  </a:ext>
                </a:extLst>
              </p:cNvPr>
              <p:cNvSpPr/>
              <p:nvPr/>
            </p:nvSpPr>
            <p:spPr>
              <a:xfrm>
                <a:off x="4801136" y="434388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CA46528-DB88-377A-4DE5-AA6A17CF4E84}"/>
                  </a:ext>
                </a:extLst>
              </p:cNvPr>
              <p:cNvSpPr/>
              <p:nvPr/>
            </p:nvSpPr>
            <p:spPr>
              <a:xfrm>
                <a:off x="5014496" y="431737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5EA6726-3EAF-A93C-131D-18A4F01E3A74}"/>
                  </a:ext>
                </a:extLst>
              </p:cNvPr>
              <p:cNvSpPr/>
              <p:nvPr/>
            </p:nvSpPr>
            <p:spPr>
              <a:xfrm>
                <a:off x="4892576" y="418419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FBC78-D0D7-145F-D3DC-1F094DDA73E4}"/>
                  </a:ext>
                </a:extLst>
              </p:cNvPr>
              <p:cNvSpPr/>
              <p:nvPr/>
            </p:nvSpPr>
            <p:spPr>
              <a:xfrm>
                <a:off x="5237381" y="414434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2" name="TextBox 85">
              <a:extLst>
                <a:ext uri="{FF2B5EF4-FFF2-40B4-BE49-F238E27FC236}">
                  <a16:creationId xmlns:a16="http://schemas.microsoft.com/office/drawing/2014/main" id="{F593441E-5C86-70C7-8275-E30EF4E033CD}"/>
                </a:ext>
              </a:extLst>
            </p:cNvPr>
            <p:cNvSpPr txBox="1"/>
            <p:nvPr/>
          </p:nvSpPr>
          <p:spPr>
            <a:xfrm flipH="1">
              <a:off x="4415539" y="5541697"/>
              <a:ext cx="384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3x2D Regressors in Extended Space</a:t>
              </a:r>
            </a:p>
          </p:txBody>
        </p:sp>
        <p:sp>
          <p:nvSpPr>
            <p:cNvPr id="13" name="TextBox 87">
              <a:extLst>
                <a:ext uri="{FF2B5EF4-FFF2-40B4-BE49-F238E27FC236}">
                  <a16:creationId xmlns:a16="http://schemas.microsoft.com/office/drawing/2014/main" id="{33F6C2D0-E9C8-632E-9361-78C828398587}"/>
                </a:ext>
              </a:extLst>
            </p:cNvPr>
            <p:cNvSpPr txBox="1"/>
            <p:nvPr/>
          </p:nvSpPr>
          <p:spPr>
            <a:xfrm flipH="1">
              <a:off x="2759766" y="946971"/>
              <a:ext cx="384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Data Distribution Per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9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soheil khavari</dc:creator>
  <cp:lastModifiedBy>soheil khavari</cp:lastModifiedBy>
  <cp:revision>2</cp:revision>
  <dcterms:created xsi:type="dcterms:W3CDTF">2024-02-14T05:00:18Z</dcterms:created>
  <dcterms:modified xsi:type="dcterms:W3CDTF">2024-02-14T13:26:12Z</dcterms:modified>
</cp:coreProperties>
</file>