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 Ju Seo" userId="2f7347bc26efd3f1" providerId="LiveId" clId="{3741D2C2-EB9F-4B5E-BEB8-7D6D18B5561F}"/>
    <pc:docChg chg="undo redo custSel addSld delSld modSld sldOrd">
      <pc:chgData name="Hyeon Ju Seo" userId="2f7347bc26efd3f1" providerId="LiveId" clId="{3741D2C2-EB9F-4B5E-BEB8-7D6D18B5561F}" dt="2023-09-19T13:05:43.582" v="5655" actId="20577"/>
      <pc:docMkLst>
        <pc:docMk/>
      </pc:docMkLst>
      <pc:sldChg chg="modSp">
        <pc:chgData name="Hyeon Ju Seo" userId="2f7347bc26efd3f1" providerId="LiveId" clId="{3741D2C2-EB9F-4B5E-BEB8-7D6D18B5561F}" dt="2023-09-18T16:07:23.119" v="1"/>
        <pc:sldMkLst>
          <pc:docMk/>
          <pc:sldMk cId="3372331735" sldId="256"/>
        </pc:sldMkLst>
        <pc:spChg chg="mod">
          <ac:chgData name="Hyeon Ju Seo" userId="2f7347bc26efd3f1" providerId="LiveId" clId="{3741D2C2-EB9F-4B5E-BEB8-7D6D18B5561F}" dt="2023-09-18T16:07:23.119" v="1"/>
          <ac:spMkLst>
            <pc:docMk/>
            <pc:sldMk cId="3372331735" sldId="256"/>
            <ac:spMk id="2" creationId="{C9BF5C94-A353-0F54-56AC-8E17C7E3E08B}"/>
          </ac:spMkLst>
        </pc:spChg>
        <pc:spChg chg="mod">
          <ac:chgData name="Hyeon Ju Seo" userId="2f7347bc26efd3f1" providerId="LiveId" clId="{3741D2C2-EB9F-4B5E-BEB8-7D6D18B5561F}" dt="2023-09-18T16:07:23.119" v="1"/>
          <ac:spMkLst>
            <pc:docMk/>
            <pc:sldMk cId="3372331735" sldId="256"/>
            <ac:spMk id="3" creationId="{92345558-BE5A-8F58-C547-46A19B1E41A2}"/>
          </ac:spMkLst>
        </pc:spChg>
      </pc:sldChg>
      <pc:sldChg chg="modSp new mod">
        <pc:chgData name="Hyeon Ju Seo" userId="2f7347bc26efd3f1" providerId="LiveId" clId="{3741D2C2-EB9F-4B5E-BEB8-7D6D18B5561F}" dt="2023-09-18T16:53:51.488" v="1302" actId="313"/>
        <pc:sldMkLst>
          <pc:docMk/>
          <pc:sldMk cId="2379717121" sldId="257"/>
        </pc:sldMkLst>
        <pc:spChg chg="mod">
          <ac:chgData name="Hyeon Ju Seo" userId="2f7347bc26efd3f1" providerId="LiveId" clId="{3741D2C2-EB9F-4B5E-BEB8-7D6D18B5561F}" dt="2023-09-18T16:19:47.732" v="351" actId="20577"/>
          <ac:spMkLst>
            <pc:docMk/>
            <pc:sldMk cId="2379717121" sldId="257"/>
            <ac:spMk id="2" creationId="{844354F0-9EAF-6090-72A5-C26B15B74184}"/>
          </ac:spMkLst>
        </pc:spChg>
        <pc:spChg chg="mod">
          <ac:chgData name="Hyeon Ju Seo" userId="2f7347bc26efd3f1" providerId="LiveId" clId="{3741D2C2-EB9F-4B5E-BEB8-7D6D18B5561F}" dt="2023-09-18T16:53:51.488" v="1302" actId="313"/>
          <ac:spMkLst>
            <pc:docMk/>
            <pc:sldMk cId="2379717121" sldId="257"/>
            <ac:spMk id="3" creationId="{7E578B3C-CABF-3920-27E5-AFE1BEE9DAF6}"/>
          </ac:spMkLst>
        </pc:spChg>
      </pc:sldChg>
      <pc:sldChg chg="modSp new mod">
        <pc:chgData name="Hyeon Ju Seo" userId="2f7347bc26efd3f1" providerId="LiveId" clId="{3741D2C2-EB9F-4B5E-BEB8-7D6D18B5561F}" dt="2023-09-18T16:32:17.828" v="1021" actId="20577"/>
        <pc:sldMkLst>
          <pc:docMk/>
          <pc:sldMk cId="2309827263" sldId="258"/>
        </pc:sldMkLst>
        <pc:spChg chg="mod">
          <ac:chgData name="Hyeon Ju Seo" userId="2f7347bc26efd3f1" providerId="LiveId" clId="{3741D2C2-EB9F-4B5E-BEB8-7D6D18B5561F}" dt="2023-09-18T16:19:59.812" v="379" actId="20577"/>
          <ac:spMkLst>
            <pc:docMk/>
            <pc:sldMk cId="2309827263" sldId="258"/>
            <ac:spMk id="2" creationId="{8DD000EE-3514-8FB4-2B5E-1EB59B23B51A}"/>
          </ac:spMkLst>
        </pc:spChg>
        <pc:spChg chg="mod">
          <ac:chgData name="Hyeon Ju Seo" userId="2f7347bc26efd3f1" providerId="LiveId" clId="{3741D2C2-EB9F-4B5E-BEB8-7D6D18B5561F}" dt="2023-09-18T16:32:17.828" v="1021" actId="20577"/>
          <ac:spMkLst>
            <pc:docMk/>
            <pc:sldMk cId="2309827263" sldId="258"/>
            <ac:spMk id="3" creationId="{1B51E227-175F-FAF0-3115-977B9CA3C510}"/>
          </ac:spMkLst>
        </pc:spChg>
      </pc:sldChg>
      <pc:sldChg chg="modSp new del mod">
        <pc:chgData name="Hyeon Ju Seo" userId="2f7347bc26efd3f1" providerId="LiveId" clId="{3741D2C2-EB9F-4B5E-BEB8-7D6D18B5561F}" dt="2023-09-18T16:53:32.191" v="1294" actId="47"/>
        <pc:sldMkLst>
          <pc:docMk/>
          <pc:sldMk cId="3248020611" sldId="259"/>
        </pc:sldMkLst>
        <pc:spChg chg="mod">
          <ac:chgData name="Hyeon Ju Seo" userId="2f7347bc26efd3f1" providerId="LiveId" clId="{3741D2C2-EB9F-4B5E-BEB8-7D6D18B5561F}" dt="2023-09-18T16:25:28.510" v="823"/>
          <ac:spMkLst>
            <pc:docMk/>
            <pc:sldMk cId="3248020611" sldId="259"/>
            <ac:spMk id="2" creationId="{84BE610D-0FF3-7A00-82AF-969FA875144C}"/>
          </ac:spMkLst>
        </pc:spChg>
      </pc:sldChg>
      <pc:sldChg chg="modSp new mod ord">
        <pc:chgData name="Hyeon Ju Seo" userId="2f7347bc26efd3f1" providerId="LiveId" clId="{3741D2C2-EB9F-4B5E-BEB8-7D6D18B5561F}" dt="2023-09-19T13:05:43.582" v="5655" actId="20577"/>
        <pc:sldMkLst>
          <pc:docMk/>
          <pc:sldMk cId="3634788043" sldId="260"/>
        </pc:sldMkLst>
        <pc:spChg chg="mod">
          <ac:chgData name="Hyeon Ju Seo" userId="2f7347bc26efd3f1" providerId="LiveId" clId="{3741D2C2-EB9F-4B5E-BEB8-7D6D18B5561F}" dt="2023-09-18T16:25:39.250" v="827" actId="27636"/>
          <ac:spMkLst>
            <pc:docMk/>
            <pc:sldMk cId="3634788043" sldId="260"/>
            <ac:spMk id="2" creationId="{48296238-8F53-7D9A-6F29-295249C382E5}"/>
          </ac:spMkLst>
        </pc:spChg>
        <pc:spChg chg="mod">
          <ac:chgData name="Hyeon Ju Seo" userId="2f7347bc26efd3f1" providerId="LiveId" clId="{3741D2C2-EB9F-4B5E-BEB8-7D6D18B5561F}" dt="2023-09-19T13:05:43.582" v="5655" actId="20577"/>
          <ac:spMkLst>
            <pc:docMk/>
            <pc:sldMk cId="3634788043" sldId="260"/>
            <ac:spMk id="3" creationId="{55BBC5DD-92CB-4D0E-F695-B5B373FA227A}"/>
          </ac:spMkLst>
        </pc:spChg>
      </pc:sldChg>
      <pc:sldChg chg="modSp new mod">
        <pc:chgData name="Hyeon Ju Seo" userId="2f7347bc26efd3f1" providerId="LiveId" clId="{3741D2C2-EB9F-4B5E-BEB8-7D6D18B5561F}" dt="2023-09-18T16:48:51.663" v="1289" actId="20577"/>
        <pc:sldMkLst>
          <pc:docMk/>
          <pc:sldMk cId="2038030166" sldId="261"/>
        </pc:sldMkLst>
        <pc:spChg chg="mod">
          <ac:chgData name="Hyeon Ju Seo" userId="2f7347bc26efd3f1" providerId="LiveId" clId="{3741D2C2-EB9F-4B5E-BEB8-7D6D18B5561F}" dt="2023-09-18T16:38:16.042" v="1188"/>
          <ac:spMkLst>
            <pc:docMk/>
            <pc:sldMk cId="2038030166" sldId="261"/>
            <ac:spMk id="2" creationId="{AC4A2407-8A82-912B-87C4-DDA76CDA7A3E}"/>
          </ac:spMkLst>
        </pc:spChg>
        <pc:spChg chg="mod">
          <ac:chgData name="Hyeon Ju Seo" userId="2f7347bc26efd3f1" providerId="LiveId" clId="{3741D2C2-EB9F-4B5E-BEB8-7D6D18B5561F}" dt="2023-09-18T16:48:51.663" v="1289" actId="20577"/>
          <ac:spMkLst>
            <pc:docMk/>
            <pc:sldMk cId="2038030166" sldId="261"/>
            <ac:spMk id="3" creationId="{26CC4806-8B12-8CA7-5882-A627B71753CA}"/>
          </ac:spMkLst>
        </pc:spChg>
      </pc:sldChg>
      <pc:sldChg chg="modSp new del mod ord">
        <pc:chgData name="Hyeon Ju Seo" userId="2f7347bc26efd3f1" providerId="LiveId" clId="{3741D2C2-EB9F-4B5E-BEB8-7D6D18B5561F}" dt="2023-09-18T17:48:25.631" v="3151" actId="47"/>
        <pc:sldMkLst>
          <pc:docMk/>
          <pc:sldMk cId="1177457615" sldId="262"/>
        </pc:sldMkLst>
        <pc:spChg chg="mod">
          <ac:chgData name="Hyeon Ju Seo" userId="2f7347bc26efd3f1" providerId="LiveId" clId="{3741D2C2-EB9F-4B5E-BEB8-7D6D18B5561F}" dt="2023-09-18T16:34:11.402" v="1024"/>
          <ac:spMkLst>
            <pc:docMk/>
            <pc:sldMk cId="1177457615" sldId="262"/>
            <ac:spMk id="2" creationId="{28CF613A-36D0-33CC-D39D-D5A930D328D8}"/>
          </ac:spMkLst>
        </pc:spChg>
        <pc:spChg chg="mod">
          <ac:chgData name="Hyeon Ju Seo" userId="2f7347bc26efd3f1" providerId="LiveId" clId="{3741D2C2-EB9F-4B5E-BEB8-7D6D18B5561F}" dt="2023-09-18T17:02:44.966" v="1578" actId="20577"/>
          <ac:spMkLst>
            <pc:docMk/>
            <pc:sldMk cId="1177457615" sldId="262"/>
            <ac:spMk id="3" creationId="{700A1CCE-2463-CA43-9022-AB04FCD19889}"/>
          </ac:spMkLst>
        </pc:spChg>
        <pc:spChg chg="mod">
          <ac:chgData name="Hyeon Ju Seo" userId="2f7347bc26efd3f1" providerId="LiveId" clId="{3741D2C2-EB9F-4B5E-BEB8-7D6D18B5561F}" dt="2023-09-18T17:02:40.187" v="1575" actId="27636"/>
          <ac:spMkLst>
            <pc:docMk/>
            <pc:sldMk cId="1177457615" sldId="262"/>
            <ac:spMk id="4" creationId="{42964778-EDD2-1522-C2BA-081B4B5C08EF}"/>
          </ac:spMkLst>
        </pc:spChg>
      </pc:sldChg>
      <pc:sldChg chg="new del">
        <pc:chgData name="Hyeon Ju Seo" userId="2f7347bc26efd3f1" providerId="LiveId" clId="{3741D2C2-EB9F-4B5E-BEB8-7D6D18B5561F}" dt="2023-09-18T17:03:49.899" v="1586" actId="47"/>
        <pc:sldMkLst>
          <pc:docMk/>
          <pc:sldMk cId="836415513" sldId="263"/>
        </pc:sldMkLst>
      </pc:sldChg>
      <pc:sldChg chg="modSp new del mod">
        <pc:chgData name="Hyeon Ju Seo" userId="2f7347bc26efd3f1" providerId="LiveId" clId="{3741D2C2-EB9F-4B5E-BEB8-7D6D18B5561F}" dt="2023-09-18T17:48:23.147" v="3150" actId="47"/>
        <pc:sldMkLst>
          <pc:docMk/>
          <pc:sldMk cId="3964079369" sldId="264"/>
        </pc:sldMkLst>
        <pc:spChg chg="mod">
          <ac:chgData name="Hyeon Ju Seo" userId="2f7347bc26efd3f1" providerId="LiveId" clId="{3741D2C2-EB9F-4B5E-BEB8-7D6D18B5561F}" dt="2023-09-18T17:03:51.843" v="1587"/>
          <ac:spMkLst>
            <pc:docMk/>
            <pc:sldMk cId="3964079369" sldId="264"/>
            <ac:spMk id="2" creationId="{6FC52D0B-E34B-1289-A7B5-97910F329229}"/>
          </ac:spMkLst>
        </pc:spChg>
        <pc:spChg chg="mod">
          <ac:chgData name="Hyeon Ju Seo" userId="2f7347bc26efd3f1" providerId="LiveId" clId="{3741D2C2-EB9F-4B5E-BEB8-7D6D18B5561F}" dt="2023-09-18T17:09:08.997" v="1836" actId="20577"/>
          <ac:spMkLst>
            <pc:docMk/>
            <pc:sldMk cId="3964079369" sldId="264"/>
            <ac:spMk id="3" creationId="{AC0B01DF-C4D3-DF65-4D2D-A58602A9B519}"/>
          </ac:spMkLst>
        </pc:spChg>
        <pc:spChg chg="mod">
          <ac:chgData name="Hyeon Ju Seo" userId="2f7347bc26efd3f1" providerId="LiveId" clId="{3741D2C2-EB9F-4B5E-BEB8-7D6D18B5561F}" dt="2023-09-18T17:09:09.739" v="1837" actId="20577"/>
          <ac:spMkLst>
            <pc:docMk/>
            <pc:sldMk cId="3964079369" sldId="264"/>
            <ac:spMk id="4" creationId="{9597E33C-6B9D-2733-4072-9D8783EB34E8}"/>
          </ac:spMkLst>
        </pc:spChg>
      </pc:sldChg>
      <pc:sldChg chg="new del">
        <pc:chgData name="Hyeon Ju Seo" userId="2f7347bc26efd3f1" providerId="LiveId" clId="{3741D2C2-EB9F-4B5E-BEB8-7D6D18B5561F}" dt="2023-09-18T17:07:51.499" v="1801" actId="47"/>
        <pc:sldMkLst>
          <pc:docMk/>
          <pc:sldMk cId="1052044854" sldId="265"/>
        </pc:sldMkLst>
      </pc:sldChg>
      <pc:sldChg chg="new add del">
        <pc:chgData name="Hyeon Ju Seo" userId="2f7347bc26efd3f1" providerId="LiveId" clId="{3741D2C2-EB9F-4B5E-BEB8-7D6D18B5561F}" dt="2023-09-18T17:08:12.934" v="1806" actId="47"/>
        <pc:sldMkLst>
          <pc:docMk/>
          <pc:sldMk cId="2754751511" sldId="265"/>
        </pc:sldMkLst>
      </pc:sldChg>
      <pc:sldChg chg="modSp new mod">
        <pc:chgData name="Hyeon Ju Seo" userId="2f7347bc26efd3f1" providerId="LiveId" clId="{3741D2C2-EB9F-4B5E-BEB8-7D6D18B5561F}" dt="2023-09-18T18:12:12.682" v="3833" actId="20577"/>
        <pc:sldMkLst>
          <pc:docMk/>
          <pc:sldMk cId="4180828300" sldId="266"/>
        </pc:sldMkLst>
        <pc:spChg chg="mod">
          <ac:chgData name="Hyeon Ju Seo" userId="2f7347bc26efd3f1" providerId="LiveId" clId="{3741D2C2-EB9F-4B5E-BEB8-7D6D18B5561F}" dt="2023-09-18T17:08:19.098" v="1807"/>
          <ac:spMkLst>
            <pc:docMk/>
            <pc:sldMk cId="4180828300" sldId="266"/>
            <ac:spMk id="2" creationId="{8A49E166-2A0C-C15A-B947-FEF4DF32228A}"/>
          </ac:spMkLst>
        </pc:spChg>
        <pc:spChg chg="mod">
          <ac:chgData name="Hyeon Ju Seo" userId="2f7347bc26efd3f1" providerId="LiveId" clId="{3741D2C2-EB9F-4B5E-BEB8-7D6D18B5561F}" dt="2023-09-18T18:12:12.682" v="3833" actId="20577"/>
          <ac:spMkLst>
            <pc:docMk/>
            <pc:sldMk cId="4180828300" sldId="266"/>
            <ac:spMk id="3" creationId="{0D70D549-CD24-9D70-0CC7-1592E8BE5134}"/>
          </ac:spMkLst>
        </pc:spChg>
      </pc:sldChg>
      <pc:sldChg chg="modSp new mod">
        <pc:chgData name="Hyeon Ju Seo" userId="2f7347bc26efd3f1" providerId="LiveId" clId="{3741D2C2-EB9F-4B5E-BEB8-7D6D18B5561F}" dt="2023-09-18T18:39:02.848" v="3888" actId="20577"/>
        <pc:sldMkLst>
          <pc:docMk/>
          <pc:sldMk cId="201848275" sldId="267"/>
        </pc:sldMkLst>
        <pc:spChg chg="mod">
          <ac:chgData name="Hyeon Ju Seo" userId="2f7347bc26efd3f1" providerId="LiveId" clId="{3741D2C2-EB9F-4B5E-BEB8-7D6D18B5561F}" dt="2023-09-18T17:08:55.981" v="1823"/>
          <ac:spMkLst>
            <pc:docMk/>
            <pc:sldMk cId="201848275" sldId="267"/>
            <ac:spMk id="2" creationId="{94629FD2-C707-7CF8-E434-56723C898C0D}"/>
          </ac:spMkLst>
        </pc:spChg>
        <pc:spChg chg="mod">
          <ac:chgData name="Hyeon Ju Seo" userId="2f7347bc26efd3f1" providerId="LiveId" clId="{3741D2C2-EB9F-4B5E-BEB8-7D6D18B5561F}" dt="2023-09-18T18:39:02.848" v="3888" actId="20577"/>
          <ac:spMkLst>
            <pc:docMk/>
            <pc:sldMk cId="201848275" sldId="267"/>
            <ac:spMk id="3" creationId="{B1779F6D-3B0F-090B-2BA0-3C84C68900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E3B64-C88B-4EE2-D957-ED22C2802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5E599-92A6-1D5B-CB0C-08E8AF107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FDE6-E46B-355D-3C74-B6A3B4BA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A3D96-5DBC-A2DC-49D8-C680C315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5B8B-4E51-9A6D-2426-626BBF93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151AF-D629-9F53-A6A9-C8112119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34096-445A-D1C1-48DF-B9E73786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425C3-781D-0449-A0C1-2D262385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95089-1CFB-236F-FE4B-9EA7247C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2FFB3-8FC3-AF86-D633-6CC74146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4C8B1E-2964-D5D1-5F33-632E9060A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B85FC-FBCD-1BCE-764B-AEB55ABF1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028B-A5BD-8D5D-DCDD-F7086831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9BFD6-9686-37D4-E8CB-30DF3D66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A13D-9B1A-499D-D915-D52A5FA7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7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1C95-5599-8D3F-A13E-E6E14E68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1DA33-AD9D-8D25-A133-CB4FF178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3181-34CD-AD38-AC30-81DA9BAC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D0479-D178-67FF-FB3A-467303C6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6DCF-80DC-6FE3-9A62-47030766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4CD5-9D02-5B9E-FA46-95416A7A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EA6F0-DAEE-84B4-FAA0-EF0F51B8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4638A-54F3-0059-FBB1-A5594C4C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3C3-C1AF-8171-86EB-03058454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0A323-807F-6987-1034-0EE9268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F0AA6-730E-6051-4B22-281F3741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CBAF-DE9A-54E3-BFBC-99D52521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A366E-C72A-CEE5-B9DE-B713CA2E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BEF33-204F-5F4B-81ED-5F10D020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1E42-7C3A-6FBD-B60A-5B411503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92BFE-12E3-0914-77FE-1F08069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A868-59E3-8F46-CA45-80B3619C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30B46-3763-B87C-4B6A-3C859C8F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348D29-8522-93FE-2DAA-674F959D2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986FF-0AF4-F385-709D-A3FB0CF00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635FA-8515-CC50-2522-9AB45BA3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BF913-E640-85F5-D7B1-FA9EA2F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C5F27A-5F3A-EAA0-DADE-8B231C1B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E6C5D3-6951-AD0F-386D-4E84EF78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9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528C0-B75A-7072-DAE8-AB8566B4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05B9D-6E42-4984-D03A-1E4001FA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5FA8-6AE9-AACD-50C9-93A91049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76DE6-D9F7-1C91-94BF-837DC4E5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4D3A2-BC2B-B762-BC70-6D37BFB0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DF440-73F9-0DD2-81A8-90FD9914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0E613-5A2B-8203-0D07-AEDE0C4B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A06C-7D0E-46EB-73C1-61EB3123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F200E-0C5B-B49F-EC49-A5901072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27D20-1B79-041B-30FF-F9B9A8A6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0DC71-297A-50C5-3DCF-1C8D3FC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CDEB5-745D-0EB1-40B5-2F137439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10861-FA76-EAB4-19AD-8B63C826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5F5C6-68CC-38D5-A7AA-64048AA0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D3DC3-6817-4977-090B-B39D279B6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19F84-603A-F058-D9FF-F8DEA948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5C5B5-33D6-8452-471C-305C8EA7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FE502-390E-10AE-97FC-F85FD678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8A772-339E-2FAE-6D09-516DF87B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095587-190F-94AD-20C2-68F26493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155B2-332D-A662-6A2D-705EAB86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7B7-D9D8-13BB-D27A-843672811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90E9-A06E-4EB5-99EE-D31E3D12ACAB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5DC99-9C51-C8FE-AA39-61A9D63F0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B0DA8-2007-ADA4-9989-23791A124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C9B4-B4ED-47CE-B23E-26400A743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5C94-A353-0F54-56AC-8E17C7E3E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CoDel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45558-BE5A-8F58-C547-46A19B1E4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Controlled Delay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354F0-9EAF-6090-72A5-C26B15B7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CoDel</a:t>
            </a:r>
            <a:r>
              <a:rPr lang="en-US" altLang="ko-KR" dirty="0"/>
              <a:t>(Controlled Delay)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78B3C-CABF-3920-27E5-AFE1BEE9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AQM(Active Queue Management) </a:t>
            </a:r>
            <a:r>
              <a:rPr lang="ko-KR" altLang="en-US" dirty="0"/>
              <a:t>알고리즘 중 하나이다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Van Jacobson, Kathleen Nichols</a:t>
            </a:r>
            <a:r>
              <a:rPr lang="ko-KR" altLang="en-US" dirty="0"/>
              <a:t>에 의해 개발되었다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en-US" altLang="ko-KR" dirty="0" err="1"/>
              <a:t>bufferbloat</a:t>
            </a:r>
            <a:r>
              <a:rPr lang="en-US" altLang="ko-KR" dirty="0"/>
              <a:t>”</a:t>
            </a:r>
            <a:r>
              <a:rPr lang="ko-KR" altLang="en-US" dirty="0"/>
              <a:t> 문제를 해결하기 위해 고안되었다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RED(Random Early Detection)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알고리즘의 전반적인 성능을 향상시키는 것을 목표로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한다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1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000EE-3514-8FB4-2B5E-1EB59B23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AQM(Active Queue Management)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1E227-175F-FAF0-3115-977B9CA3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라우터와 스위치에서 </a:t>
            </a:r>
            <a:r>
              <a:rPr lang="en-US" altLang="ko-KR" dirty="0"/>
              <a:t>NIC(Network Interface Controller)</a:t>
            </a:r>
            <a:r>
              <a:rPr lang="ko-KR" altLang="en-US" dirty="0"/>
              <a:t>와 관련된 정책이다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버퍼가 다 차기 전에 버퍼 안에 있는 패킷을 </a:t>
            </a:r>
            <a:r>
              <a:rPr lang="en-US" altLang="ko-KR" dirty="0"/>
              <a:t>drop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</a:t>
            </a:r>
            <a:r>
              <a:rPr lang="ko-KR" altLang="en-US" dirty="0" err="1"/>
              <a:t>스케쥴러에</a:t>
            </a:r>
            <a:r>
              <a:rPr lang="ko-KR" altLang="en-US" dirty="0"/>
              <a:t> 의해 수행된다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RED, ECN, </a:t>
            </a:r>
            <a:r>
              <a:rPr lang="en-US" altLang="ko-KR" dirty="0" err="1"/>
              <a:t>CoDel</a:t>
            </a:r>
            <a:r>
              <a:rPr lang="ko-KR" altLang="en-US" dirty="0"/>
              <a:t>과 같은 다양한 알고리즘이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혼잡을 관리하고 대역폭을 효과적으로 사용하기 위한 메커니즘 중 하나이다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A2407-8A82-912B-87C4-DDA76CDA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NIC(Network Interface Controller)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C4806-8B12-8CA7-5882-A627B717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네트워크와 통신할 수 있도록 하는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컴퓨터 하드웨어 구성 요소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이더넷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(Ethernet),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와이파이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(Wi-Fi)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등 네트워크 표준과 통신한다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0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9E166-2A0C-C15A-B947-FEF4DF3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What "</a:t>
            </a:r>
            <a:r>
              <a:rPr lang="en-US" altLang="ko-KR" dirty="0" err="1"/>
              <a:t>bufferbloat</a:t>
            </a:r>
            <a:r>
              <a:rPr lang="en-US" altLang="ko-KR" dirty="0"/>
              <a:t>" is and why it happens on the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0D549-CD24-9D70-0CC7-1592E8BE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Q1) What “</a:t>
            </a:r>
            <a:r>
              <a:rPr lang="en-US" altLang="ko-KR" dirty="0" err="1"/>
              <a:t>bufferbloat</a:t>
            </a:r>
            <a:r>
              <a:rPr lang="en-US" altLang="ko-KR" dirty="0"/>
              <a:t>” is?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A1) </a:t>
            </a:r>
            <a:r>
              <a:rPr lang="ko-KR" altLang="en-US" dirty="0"/>
              <a:t>큰 용량의 버퍼를 가지고 있으면서</a:t>
            </a:r>
            <a:r>
              <a:rPr lang="en-US" altLang="ko-KR" dirty="0"/>
              <a:t> </a:t>
            </a:r>
            <a:r>
              <a:rPr lang="ko-KR" altLang="en-US" dirty="0"/>
              <a:t>버퍼가 패킷들로 지속적으로 가득 차 있는 상태로 인해 </a:t>
            </a:r>
            <a:r>
              <a:rPr lang="en-US" altLang="ko-KR" dirty="0"/>
              <a:t>Transmission Delay(</a:t>
            </a:r>
            <a:r>
              <a:rPr lang="ko-KR" altLang="en-US" dirty="0"/>
              <a:t>전송 지연</a:t>
            </a:r>
            <a:r>
              <a:rPr lang="en-US" altLang="ko-KR" dirty="0"/>
              <a:t>)</a:t>
            </a:r>
            <a:r>
              <a:rPr lang="ko-KR" altLang="en-US" dirty="0"/>
              <a:t>를 증가시켜 네트워크 성능이 저하되는 현상이다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29FD2-C707-7CF8-E434-56723C89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What "</a:t>
            </a:r>
            <a:r>
              <a:rPr lang="en-US" altLang="ko-KR" dirty="0" err="1"/>
              <a:t>bufferbloat</a:t>
            </a:r>
            <a:r>
              <a:rPr lang="en-US" altLang="ko-KR" dirty="0"/>
              <a:t>" is and why it happens on the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79F6D-3B0F-090B-2BA0-3C84C689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Q2) Why “</a:t>
            </a:r>
            <a:r>
              <a:rPr lang="en-US" altLang="ko-KR" dirty="0" err="1"/>
              <a:t>bufferbloat</a:t>
            </a:r>
            <a:r>
              <a:rPr lang="en-US" altLang="ko-KR" dirty="0"/>
              <a:t>” happens on the networks?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A2) </a:t>
            </a:r>
            <a:r>
              <a:rPr lang="ko-KR" altLang="en-US" dirty="0"/>
              <a:t>버퍼의 크기가 매우 클 경우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패킷의 손실이 없어서 </a:t>
            </a:r>
            <a:r>
              <a:rPr lang="en-US" altLang="ko-KR" dirty="0"/>
              <a:t>TCP </a:t>
            </a:r>
            <a:r>
              <a:rPr lang="ko-KR" altLang="en-US" dirty="0"/>
              <a:t>혼잡 제어가 제대로 작동하지 않고 전송 속도는 그대로이다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빠른 네트워크에서 느린 네트워크로 이동하는 링크에서 데이터가 전송될 때</a:t>
            </a:r>
            <a:r>
              <a:rPr lang="en-US" altLang="ko-KR" dirty="0"/>
              <a:t>,</a:t>
            </a:r>
            <a:r>
              <a:rPr lang="ko-KR" altLang="en-US" dirty="0"/>
              <a:t> 도착하는 폭발적인 데이터를 느린 네트워크가 수용하지 못한다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결국</a:t>
            </a:r>
            <a:r>
              <a:rPr lang="en-US" altLang="ko-KR" dirty="0"/>
              <a:t>,</a:t>
            </a:r>
            <a:r>
              <a:rPr lang="ko-KR" altLang="en-US" dirty="0"/>
              <a:t> 버퍼에 패킷이 계속해서 쌓이게 되고 </a:t>
            </a:r>
            <a:r>
              <a:rPr lang="en-US" altLang="ko-KR" dirty="0"/>
              <a:t>transmission delay</a:t>
            </a:r>
            <a:r>
              <a:rPr lang="ko-KR" altLang="en-US" dirty="0"/>
              <a:t>가 늘어나 </a:t>
            </a:r>
            <a:r>
              <a:rPr lang="en-US" altLang="ko-KR" dirty="0"/>
              <a:t>“</a:t>
            </a:r>
            <a:r>
              <a:rPr lang="en-US" altLang="ko-KR" dirty="0" err="1"/>
              <a:t>bufferbloat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/>
              <a:t>현상이 발생한다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4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96238-8F53-7D9A-6F29-295249C3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2) How </a:t>
            </a:r>
            <a:r>
              <a:rPr lang="en-US" altLang="ko-KR" dirty="0" err="1"/>
              <a:t>CoDel</a:t>
            </a:r>
            <a:r>
              <a:rPr lang="en-US" altLang="ko-KR" dirty="0"/>
              <a:t> work to resolve the </a:t>
            </a:r>
            <a:r>
              <a:rPr lang="en-US" altLang="ko-KR" dirty="0" err="1"/>
              <a:t>bufferbloat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BC5DD-92CB-4D0E-F695-B5B373FA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lphaUcParenR"/>
            </a:pPr>
            <a:r>
              <a:rPr lang="en-US" altLang="ko-KR" dirty="0"/>
              <a:t>Queuing delay</a:t>
            </a:r>
            <a:r>
              <a:rPr lang="ko-KR" altLang="en-US" dirty="0"/>
              <a:t>를 모니터링 하면서 </a:t>
            </a:r>
            <a:r>
              <a:rPr lang="en-US" altLang="ko-KR" dirty="0"/>
              <a:t>minimum-delay</a:t>
            </a:r>
            <a:r>
              <a:rPr lang="ko-KR" altLang="en-US" dirty="0"/>
              <a:t>를 계속 추적한다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Delay</a:t>
            </a:r>
            <a:r>
              <a:rPr lang="ko-KR" altLang="en-US" dirty="0"/>
              <a:t>의 </a:t>
            </a:r>
            <a:r>
              <a:rPr lang="ko-KR" altLang="en-US" dirty="0" err="1"/>
              <a:t>임계값을</a:t>
            </a:r>
            <a:r>
              <a:rPr lang="ko-KR" altLang="en-US" dirty="0"/>
              <a:t> 최소 </a:t>
            </a:r>
            <a:r>
              <a:rPr lang="en-US" altLang="ko-KR" dirty="0"/>
              <a:t>5miliseconds </a:t>
            </a:r>
            <a:r>
              <a:rPr lang="ko-KR" altLang="en-US" dirty="0"/>
              <a:t>미만으로 설정한다</a:t>
            </a:r>
            <a:r>
              <a:rPr lang="en-US" altLang="ko-KR" dirty="0"/>
              <a:t>.</a:t>
            </a:r>
            <a:r>
              <a:rPr lang="ko-KR" altLang="en-US" dirty="0"/>
              <a:t> 만약</a:t>
            </a:r>
            <a:r>
              <a:rPr lang="en-US" altLang="ko-KR" dirty="0"/>
              <a:t>, </a:t>
            </a:r>
            <a:r>
              <a:rPr lang="ko-KR" altLang="en-US" dirty="0"/>
              <a:t>설정한 </a:t>
            </a:r>
            <a:r>
              <a:rPr lang="ko-KR" altLang="en-US" dirty="0" err="1"/>
              <a:t>임계값보다</a:t>
            </a:r>
            <a:r>
              <a:rPr lang="ko-KR" altLang="en-US" dirty="0"/>
              <a:t> </a:t>
            </a:r>
            <a:r>
              <a:rPr lang="en-US" altLang="ko-KR" dirty="0"/>
              <a:t>minimum-delay</a:t>
            </a:r>
            <a:r>
              <a:rPr lang="ko-KR" altLang="en-US" dirty="0"/>
              <a:t>가 커지면 임계점보다 내려갈 </a:t>
            </a:r>
            <a:r>
              <a:rPr lang="ko-KR" altLang="en-US"/>
              <a:t>때까지 큐에서 패킷을 </a:t>
            </a:r>
            <a:r>
              <a:rPr lang="en-US" altLang="ko-KR" dirty="0"/>
              <a:t>drop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이를 통해 </a:t>
            </a:r>
            <a:r>
              <a:rPr lang="en-US" altLang="ko-KR" dirty="0"/>
              <a:t>queuing delay</a:t>
            </a:r>
            <a:r>
              <a:rPr lang="ko-KR" altLang="en-US" dirty="0"/>
              <a:t>를 우리가 설정한 </a:t>
            </a:r>
            <a:r>
              <a:rPr lang="ko-KR" altLang="en-US" dirty="0" err="1"/>
              <a:t>임계값</a:t>
            </a:r>
            <a:r>
              <a:rPr lang="ko-KR" altLang="en-US" dirty="0"/>
              <a:t> 미만으로 유지하려고 노력한다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78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225</TotalTime>
  <Words>320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</vt:lpstr>
      <vt:lpstr>맑은 고딕</vt:lpstr>
      <vt:lpstr>Arial</vt:lpstr>
      <vt:lpstr>Office 테마</vt:lpstr>
      <vt:lpstr>CoDel</vt:lpstr>
      <vt:lpstr>CoDel(Controlled Delay)</vt:lpstr>
      <vt:lpstr>AQM(Active Queue Management)</vt:lpstr>
      <vt:lpstr>NIC(Network Interface Controller)</vt:lpstr>
      <vt:lpstr>1) What "bufferbloat" is and why it happens on the networks</vt:lpstr>
      <vt:lpstr>1) What "bufferbloat" is and why it happens on the networks</vt:lpstr>
      <vt:lpstr>2) How CoDel work to resolve the bufferbloat?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CoDel</dc:title>
  <dc:creator>Hyeon Ju Seo</dc:creator>
  <cp:lastModifiedBy>Hyeon Ju Seo</cp:lastModifiedBy>
  <cp:revision>1</cp:revision>
  <dcterms:created xsi:type="dcterms:W3CDTF">2023-09-18T16:05:18Z</dcterms:created>
  <dcterms:modified xsi:type="dcterms:W3CDTF">2023-09-19T13:05:43Z</dcterms:modified>
</cp:coreProperties>
</file>