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29.03.2025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Деннис Ритчи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99592" y="3886200"/>
            <a:ext cx="7776864" cy="1752600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Выполнил</a:t>
            </a:r>
            <a:r>
              <a:rPr lang="en-US" sz="2400" dirty="0" smtClean="0"/>
              <a:t>:</a:t>
            </a:r>
            <a:r>
              <a:rPr lang="ru-RU" sz="2400" dirty="0" smtClean="0"/>
              <a:t> студент 1 курса учебной группы ОИБАС-11</a:t>
            </a:r>
          </a:p>
          <a:p>
            <a:pPr algn="r"/>
            <a:r>
              <a:rPr lang="ru-RU" sz="2400" dirty="0" smtClean="0"/>
              <a:t>Кокурин Кирилл Романович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0023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34484" y="5301208"/>
            <a:ext cx="7713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Деннис </a:t>
            </a:r>
            <a:r>
              <a:rPr lang="ru-RU" dirty="0" smtClean="0"/>
              <a:t>Ритчи </a:t>
            </a:r>
            <a:r>
              <a:rPr lang="ru-RU" dirty="0"/>
              <a:t>— американский программист, сыгравший ключевую роль в создании операционной системы UNIX и языка программирования C. Его разработки стали основой для современных операционных систем и программного обеспечения.</a:t>
            </a:r>
          </a:p>
        </p:txBody>
      </p:sp>
      <p:pic>
        <p:nvPicPr>
          <p:cNvPr id="1028" name="Picture 4" descr="ЭВМHISTORY&quot;: Ритчи, Деннис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84" y="836712"/>
            <a:ext cx="7260158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4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Ранние годы и образование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5445224"/>
            <a:ext cx="74168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Родился в 1941 году в </a:t>
            </a:r>
            <a:r>
              <a:rPr lang="ru-RU" dirty="0" err="1"/>
              <a:t>Бронксе</a:t>
            </a:r>
            <a:r>
              <a:rPr lang="ru-RU" dirty="0"/>
              <a:t>, Нью-Йорк.</a:t>
            </a:r>
          </a:p>
          <a:p>
            <a:r>
              <a:rPr lang="ru-RU" dirty="0"/>
              <a:t>Окончил Гарвардский университет, изучал физику и прикладную математику.</a:t>
            </a:r>
          </a:p>
          <a:p>
            <a:r>
              <a:rPr lang="ru-RU" dirty="0"/>
              <a:t>Интересовался вычислительной техникой и программированием.</a:t>
            </a:r>
          </a:p>
        </p:txBody>
      </p:sp>
      <p:pic>
        <p:nvPicPr>
          <p:cNvPr id="2050" name="Picture 2" descr="https://habrastorage.org/getpro/habr/upload_files/d84/303/e80/d84303e80d449e98823576882b7af52a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34114"/>
            <a:ext cx="6984776" cy="415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46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Работа в </a:t>
            </a:r>
            <a:r>
              <a:rPr lang="en-US" b="1" dirty="0"/>
              <a:t>Bell Labs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5157192"/>
            <a:ext cx="8640960" cy="170080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В 1960-х начал работать в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.</a:t>
            </a:r>
          </a:p>
          <a:p>
            <a:r>
              <a:rPr lang="ru-RU" dirty="0"/>
              <a:t>В 1969 году вместе с Кеном Томпсоном участвовал в создании операционной системы UNIX.</a:t>
            </a:r>
          </a:p>
          <a:p>
            <a:r>
              <a:rPr lang="ru-RU" dirty="0"/>
              <a:t>UNIX стала первой многофункциональной и переносимой ОС.</a:t>
            </a:r>
          </a:p>
          <a:p>
            <a:endParaRPr lang="ru-RU" dirty="0"/>
          </a:p>
        </p:txBody>
      </p:sp>
      <p:pic>
        <p:nvPicPr>
          <p:cNvPr id="3076" name="Picture 4" descr="The invention of Unix | Nokia Bell Labs | 16 comm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144715"/>
            <a:ext cx="61722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97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языка </a:t>
            </a:r>
            <a:r>
              <a:rPr lang="en-US" b="1" dirty="0"/>
              <a:t>C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16127" y="522920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начале 1970-х разработал язык программирования C.</a:t>
            </a:r>
          </a:p>
          <a:p>
            <a:r>
              <a:rPr lang="ru-RU" dirty="0"/>
              <a:t>Язык C был создан для переписывания UNIX, сделав её независимой от конкретного оборудования.</a:t>
            </a:r>
          </a:p>
          <a:p>
            <a:r>
              <a:rPr lang="ru-RU" dirty="0"/>
              <a:t>Простота, мощность и гибкость C сделали его основой для множества других языков (C++, </a:t>
            </a:r>
            <a:r>
              <a:rPr lang="ru-RU" dirty="0" err="1"/>
              <a:t>Java</a:t>
            </a:r>
            <a:r>
              <a:rPr lang="ru-RU" dirty="0"/>
              <a:t>, </a:t>
            </a:r>
            <a:r>
              <a:rPr lang="ru-RU" dirty="0" err="1"/>
              <a:t>JavaScript</a:t>
            </a:r>
            <a:r>
              <a:rPr lang="ru-RU" dirty="0"/>
              <a:t>, </a:t>
            </a:r>
            <a:r>
              <a:rPr lang="ru-RU" dirty="0" err="1"/>
              <a:t>Python</a:t>
            </a:r>
            <a:r>
              <a:rPr lang="ru-RU" dirty="0"/>
              <a:t> и др.).</a:t>
            </a:r>
          </a:p>
        </p:txBody>
      </p:sp>
      <p:pic>
        <p:nvPicPr>
          <p:cNvPr id="4098" name="Picture 2" descr="Почему синтаксис языка C именно такой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4321"/>
            <a:ext cx="5760640" cy="38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Влияние на индустрию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869160"/>
            <a:ext cx="82809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UNIX заложила основу для современных ОС, включая </a:t>
            </a:r>
            <a:r>
              <a:rPr lang="ru-RU" dirty="0" err="1"/>
              <a:t>Linux</a:t>
            </a:r>
            <a:r>
              <a:rPr lang="ru-RU" dirty="0"/>
              <a:t> и </a:t>
            </a:r>
            <a:r>
              <a:rPr lang="ru-RU" dirty="0" err="1"/>
              <a:t>macOS</a:t>
            </a:r>
            <a:r>
              <a:rPr lang="ru-RU" dirty="0"/>
              <a:t>.</a:t>
            </a:r>
          </a:p>
          <a:p>
            <a:r>
              <a:rPr lang="ru-RU" dirty="0"/>
              <a:t>Язык C до сих пор широко используется в программировании операционных систем, встраиваемых систем и высокопроизводительных приложений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Его вклад определил развитие IT на десятилетия вперёд.</a:t>
            </a:r>
          </a:p>
          <a:p>
            <a:r>
              <a:rPr lang="ru-RU" dirty="0"/>
              <a:t>Современные языки и системы обязаны своим существованием его разработкам.</a:t>
            </a:r>
          </a:p>
          <a:p>
            <a:endParaRPr lang="ru-RU" dirty="0"/>
          </a:p>
        </p:txBody>
      </p:sp>
      <p:pic>
        <p:nvPicPr>
          <p:cNvPr id="5122" name="Picture 2" descr="C++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1808272" cy="2036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# | Викии Вики | Fand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326605"/>
            <a:ext cx="2208908" cy="220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JavaScript — Википедия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494955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ython (programming languag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464" y="1412776"/>
            <a:ext cx="1876155" cy="212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62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Награды и признание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123728" y="544522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Премия Тьюринга (1983).</a:t>
            </a:r>
          </a:p>
          <a:p>
            <a:r>
              <a:rPr lang="ru-RU" dirty="0"/>
              <a:t>Национальная медаль США за технологические достижения (1999).</a:t>
            </a:r>
          </a:p>
          <a:p>
            <a:r>
              <a:rPr lang="ru-RU" dirty="0"/>
              <a:t>UNIX и C стали стандартами индустрии.</a:t>
            </a:r>
          </a:p>
        </p:txBody>
      </p:sp>
      <p:pic>
        <p:nvPicPr>
          <p:cNvPr id="6146" name="Picture 2" descr="https://habrastorage.org/getpro/habr/upload_files/1da/bc3/3fb/1dabc33fb9c492944790832646c59e84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052736"/>
            <a:ext cx="5753100" cy="41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35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68030" y="260648"/>
            <a:ext cx="7488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Деннис Ритчи — один из самых влиятельных инженеров в истории IT. Его работа над UNIX и C изменила мир технологий. Без его достижений не было бы многих современных разработок.</a:t>
            </a:r>
          </a:p>
        </p:txBody>
      </p:sp>
      <p:pic>
        <p:nvPicPr>
          <p:cNvPr id="5" name="Picture 2" descr="Деннис Макалистэйр Ритчи. Между Unix и С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6" y="1556792"/>
            <a:ext cx="7488832" cy="4300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265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Деннис Ритчи </vt:lpstr>
      <vt:lpstr>Презентация PowerPoint</vt:lpstr>
      <vt:lpstr>Ранние годы и образование </vt:lpstr>
      <vt:lpstr>Работа в Bell Labs </vt:lpstr>
      <vt:lpstr>Создание языка C </vt:lpstr>
      <vt:lpstr>Влияние на индустрию </vt:lpstr>
      <vt:lpstr>Награды и признание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Деннис Ритчи </dc:title>
  <dc:creator>Кирилл Кокурин</dc:creator>
  <cp:lastModifiedBy>Кирилл Кокурин</cp:lastModifiedBy>
  <cp:revision>4</cp:revision>
  <dcterms:created xsi:type="dcterms:W3CDTF">2025-03-28T22:14:27Z</dcterms:created>
  <dcterms:modified xsi:type="dcterms:W3CDTF">2025-03-28T22:48:03Z</dcterms:modified>
</cp:coreProperties>
</file>