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66FF"/>
    <a:srgbClr val="66FF33"/>
    <a:srgbClr val="FF6699"/>
    <a:srgbClr val="FF0066"/>
    <a:srgbClr val="00FF00"/>
    <a:srgbClr val="D60093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3357040104327721E-2"/>
          <c:y val="0"/>
          <c:w val="0.92174300784698604"/>
          <c:h val="0.58878135184487645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Sheet1!$B$2:$O$2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0-D988-42CD-8ADD-E5734DDCBFDD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Sheet1!$B$3:$O$3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1-D988-42CD-8ADD-E5734DDCBFD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FFFF">
                <a:lumMod val="50000"/>
              </a:srgbClr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Sheet1!$B$4:$O$4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2-D988-42CD-8ADD-E5734DDCBFD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Sheet1!$B$5:$O$5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D988-42CD-8ADD-E5734DDCB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0566144"/>
        <c:axId val="80567680"/>
      </c:barChart>
      <c:catAx>
        <c:axId val="805661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056768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0567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0566144"/>
        <c:crosses val="autoZero"/>
        <c:crossBetween val="between"/>
        <c:dispUnits>
          <c:custUnit val="10000"/>
        </c:dispUnits>
      </c:valAx>
    </c:plotArea>
    <c:legend>
      <c:legendPos val="b"/>
      <c:layout>
        <c:manualLayout>
          <c:xMode val="edge"/>
          <c:yMode val="edge"/>
          <c:x val="0.15257816736352922"/>
          <c:y val="0.60548800584661244"/>
          <c:w val="0.62687940020524957"/>
          <c:h val="0.3144249070093232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0179661333713682E-2"/>
          <c:y val="0.28063806165023975"/>
          <c:w val="0.64188937032464943"/>
          <c:h val="0.53363670007390096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Sheet1!$A$2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Sheet1!$B$2:$O$2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0-A7B7-43C0-85E5-9C28CC0808E6}"/>
            </c:ext>
          </c:extLst>
        </c:ser>
        <c:ser>
          <c:idx val="28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Sheet1!$B$3:$O$3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1-A7B7-43C0-85E5-9C28CC0808E6}"/>
            </c:ext>
          </c:extLst>
        </c:ser>
        <c:ser>
          <c:idx val="29"/>
          <c:order val="2"/>
          <c:tx>
            <c:strRef>
              <c:f>Sheet1!$A$4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Sheet1!$B$4:$O$4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2-A7B7-43C0-85E5-9C28CC0808E6}"/>
            </c:ext>
          </c:extLst>
        </c:ser>
        <c:ser>
          <c:idx val="8"/>
          <c:order val="3"/>
          <c:tx>
            <c:strRef>
              <c:f>Sheet1!$A$5</c:f>
              <c:strCache>
                <c:ptCount val="1"/>
              </c:strCache>
            </c:strRef>
          </c:tx>
          <c:spPr>
            <a:solidFill>
              <a:srgbClr val="FFC000"/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Sheet1!$B$5:$O$5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A7B7-43C0-85E5-9C28CC0808E6}"/>
            </c:ext>
          </c:extLst>
        </c:ser>
        <c:ser>
          <c:idx val="12"/>
          <c:order val="4"/>
          <c:tx>
            <c:strRef>
              <c:f>Sheet1!$A$6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Sheet1!$B$6:$O$6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4-A7B7-43C0-85E5-9C28CC0808E6}"/>
            </c:ext>
          </c:extLst>
        </c:ser>
        <c:ser>
          <c:idx val="0"/>
          <c:order val="5"/>
          <c:tx>
            <c:strRef>
              <c:f>Sheet1!$A$7</c:f>
              <c:strCache>
                <c:ptCount val="1"/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Sheet1!$B$7:$O$7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5-A7B7-43C0-85E5-9C28CC0808E6}"/>
            </c:ext>
          </c:extLst>
        </c:ser>
        <c:ser>
          <c:idx val="1"/>
          <c:order val="6"/>
          <c:tx>
            <c:strRef>
              <c:f>Sheet1!$A$8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Sheet1!$B$8:$O$8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6-A7B7-43C0-85E5-9C28CC0808E6}"/>
            </c:ext>
          </c:extLst>
        </c:ser>
        <c:ser>
          <c:idx val="2"/>
          <c:order val="7"/>
          <c:tx>
            <c:strRef>
              <c:f>Sheet1!$A$9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Sheet1!$B$9:$O$9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7-A7B7-43C0-85E5-9C28CC0808E6}"/>
            </c:ext>
          </c:extLst>
        </c:ser>
        <c:ser>
          <c:idx val="3"/>
          <c:order val="8"/>
          <c:tx>
            <c:strRef>
              <c:f>Sheet1!$A$10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Sheet1!$B$10:$O$10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8-A7B7-43C0-85E5-9C28CC0808E6}"/>
            </c:ext>
          </c:extLst>
        </c:ser>
        <c:ser>
          <c:idx val="4"/>
          <c:order val="9"/>
          <c:tx>
            <c:strRef>
              <c:f>Sheet1!$A$11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Sheet1!$B$11:$O$11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9-A7B7-43C0-85E5-9C28CC0808E6}"/>
            </c:ext>
          </c:extLst>
        </c:ser>
        <c:ser>
          <c:idx val="5"/>
          <c:order val="10"/>
          <c:tx>
            <c:strRef>
              <c:f>Sheet1!$A$12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Sheet1!$B$12:$O$12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A-A7B7-43C0-85E5-9C28CC0808E6}"/>
            </c:ext>
          </c:extLst>
        </c:ser>
        <c:ser>
          <c:idx val="7"/>
          <c:order val="11"/>
          <c:tx>
            <c:strRef>
              <c:f>Sheet1!$A$13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Sheet1!$B$13:$O$13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B-A7B7-43C0-85E5-9C28CC0808E6}"/>
            </c:ext>
          </c:extLst>
        </c:ser>
        <c:ser>
          <c:idx val="9"/>
          <c:order val="12"/>
          <c:tx>
            <c:strRef>
              <c:f>Sheet1!$A$14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Sheet1!$B$14:$O$14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C-A7B7-43C0-85E5-9C28CC0808E6}"/>
            </c:ext>
          </c:extLst>
        </c:ser>
        <c:ser>
          <c:idx val="10"/>
          <c:order val="13"/>
          <c:tx>
            <c:strRef>
              <c:f>Sheet1!$A$15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Sheet1!$B$15:$O$15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D-A7B7-43C0-85E5-9C28CC0808E6}"/>
            </c:ext>
          </c:extLst>
        </c:ser>
        <c:ser>
          <c:idx val="11"/>
          <c:order val="14"/>
          <c:tx>
            <c:strRef>
              <c:f>Sheet1!$A$16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Sheet1!$B$16:$O$16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E-A7B7-43C0-85E5-9C28CC0808E6}"/>
            </c:ext>
          </c:extLst>
        </c:ser>
        <c:ser>
          <c:idx val="13"/>
          <c:order val="15"/>
          <c:tx>
            <c:strRef>
              <c:f>Sheet1!$A$17</c:f>
              <c:strCache>
                <c:ptCount val="1"/>
              </c:strCache>
            </c:strRef>
          </c:tx>
          <c:spPr>
            <a:solidFill>
              <a:srgbClr val="FF6699"/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Sheet1!$B$17:$O$17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F-A7B7-43C0-85E5-9C28CC0808E6}"/>
            </c:ext>
          </c:extLst>
        </c:ser>
        <c:ser>
          <c:idx val="14"/>
          <c:order val="16"/>
          <c:tx>
            <c:strRef>
              <c:f>Sheet1!$A$18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Sheet1!$B$18:$O$18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10-A7B7-43C0-85E5-9C28CC0808E6}"/>
            </c:ext>
          </c:extLst>
        </c:ser>
        <c:ser>
          <c:idx val="15"/>
          <c:order val="17"/>
          <c:tx>
            <c:strRef>
              <c:f>Sheet1!$A$19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Sheet1!$B$19:$O$19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11-A7B7-43C0-85E5-9C28CC0808E6}"/>
            </c:ext>
          </c:extLst>
        </c:ser>
        <c:ser>
          <c:idx val="16"/>
          <c:order val="18"/>
          <c:tx>
            <c:strRef>
              <c:f>Sheet1!$A$20</c:f>
              <c:strCache>
                <c:ptCount val="1"/>
              </c:strCache>
            </c:strRef>
          </c:tx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Sheet1!$B$20:$O$20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12-A7B7-43C0-85E5-9C28CC0808E6}"/>
            </c:ext>
          </c:extLst>
        </c:ser>
        <c:ser>
          <c:idx val="17"/>
          <c:order val="19"/>
          <c:tx>
            <c:strRef>
              <c:f>Sheet1!$A$21</c:f>
              <c:strCache>
                <c:ptCount val="1"/>
              </c:strCache>
            </c:strRef>
          </c:tx>
          <c:spPr>
            <a:solidFill>
              <a:srgbClr val="CC66FF"/>
            </a:solidFill>
          </c:spPr>
          <c:invertIfNegative val="0"/>
          <c:cat>
            <c:numRef>
              <c:f>Sheet1!$B$1:$O$1</c:f>
              <c:numCache>
                <c:formatCode>General</c:formatCode>
                <c:ptCount val="14"/>
              </c:numCache>
            </c:numRef>
          </c:cat>
          <c:val>
            <c:numRef>
              <c:f>Sheet1!$B$21:$O$21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13-A7B7-43C0-85E5-9C28CC080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0370688"/>
        <c:axId val="80380672"/>
      </c:barChart>
      <c:catAx>
        <c:axId val="8037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8038067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03806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0370688"/>
        <c:crosses val="autoZero"/>
        <c:crossBetween val="between"/>
        <c:majorUnit val="100000"/>
        <c:dispUnits>
          <c:custUnit val="10000"/>
        </c:dispUnits>
      </c:valAx>
    </c:plotArea>
    <c:legend>
      <c:legendPos val="r"/>
      <c:layout>
        <c:manualLayout>
          <c:xMode val="edge"/>
          <c:yMode val="edge"/>
          <c:x val="0.72775184800838066"/>
          <c:y val="0"/>
          <c:w val="0.23999370472195036"/>
          <c:h val="1"/>
        </c:manualLayout>
      </c:layout>
      <c:overlay val="1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6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 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91600" y="1628800"/>
            <a:ext cx="4226487" cy="4162400"/>
          </a:xfrm>
          <a:prstGeom prst="rect">
            <a:avLst/>
          </a:prstGeom>
        </p:spPr>
        <p:txBody>
          <a:bodyPr/>
          <a:lstStyle>
            <a:lvl1pPr marL="269875" indent="-269875">
              <a:buClr>
                <a:srgbClr val="92D400"/>
              </a:buClr>
              <a:buFont typeface="Calibri" pitchFamily="34" charset="0"/>
              <a:buChar char="˃"/>
              <a:defRPr sz="1800">
                <a:solidFill>
                  <a:srgbClr val="989898"/>
                </a:solidFill>
              </a:defRPr>
            </a:lvl1pPr>
            <a:lvl2pPr marL="719138" indent="-261938">
              <a:buClr>
                <a:srgbClr val="92D400"/>
              </a:buClr>
              <a:buFont typeface="Calibri" pitchFamily="34" charset="0"/>
              <a:buChar char="˃"/>
              <a:defRPr sz="1600">
                <a:solidFill>
                  <a:srgbClr val="989898"/>
                </a:solidFill>
              </a:defRPr>
            </a:lvl2pPr>
            <a:lvl3pPr marL="1143000" indent="-228600">
              <a:buClr>
                <a:srgbClr val="92D400"/>
              </a:buClr>
              <a:buFont typeface="Calibri" pitchFamily="34" charset="0"/>
              <a:buChar char="˃"/>
              <a:defRPr sz="1400">
                <a:solidFill>
                  <a:srgbClr val="989898"/>
                </a:solidFill>
              </a:defRPr>
            </a:lvl3pPr>
            <a:lvl4pPr marL="16002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</a:defRPr>
            </a:lvl4pPr>
            <a:lvl5pPr marL="20574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</a:defRPr>
            </a:lvl5pPr>
          </a:lstStyle>
          <a:p>
            <a:pPr lvl="0"/>
            <a:r>
              <a:rPr lang="en-US" dirty="0"/>
              <a:t>Click here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1599" y="650908"/>
            <a:ext cx="85644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lang="en-GB" sz="1600" kern="1200" cap="all" baseline="0" dirty="0" smtClean="0">
                <a:solidFill>
                  <a:srgbClr val="7F7F7F"/>
                </a:solidFill>
                <a:latin typeface="+mn-lt"/>
                <a:ea typeface="Arial Unicode MS" pitchFamily="34" charset="-122"/>
                <a:cs typeface="Arial Unicode MS" pitchFamily="34" charset="-122"/>
              </a:defRPr>
            </a:lvl1pPr>
            <a:lvl2pPr marL="0" indent="-304800">
              <a:buClr>
                <a:schemeClr val="accent1"/>
              </a:buClr>
              <a:buSzPct val="100000"/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0" indent="-304800"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304800" indent="355600">
              <a:buClr>
                <a:schemeClr val="accent1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609600" indent="406400">
              <a:buClr>
                <a:schemeClr val="accent1"/>
              </a:buClr>
              <a:buSzPct val="100000"/>
              <a:buFontTx/>
              <a:buBlip>
                <a:blip r:embed="rId6"/>
              </a:buBlip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None/>
            </a:pPr>
            <a:r>
              <a:rPr lang="en-GB" dirty="0"/>
              <a:t>CLICK TO EDIT SUBTITLE/</a:t>
            </a:r>
            <a:r>
              <a:rPr lang="zh-CN" altLang="en-US" dirty="0"/>
              <a:t>文字文字</a:t>
            </a:r>
            <a:endParaRPr lang="en-GB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91600" y="336960"/>
            <a:ext cx="8563716" cy="3139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 cap="none" baseline="0">
                <a:solidFill>
                  <a:srgbClr val="92D400"/>
                </a:solidFill>
                <a:latin typeface="+mn-lt"/>
                <a:ea typeface="+mn-ea"/>
              </a:defRPr>
            </a:lvl1pPr>
          </a:lstStyle>
          <a:p>
            <a:r>
              <a:rPr lang="en-GB" dirty="0"/>
              <a:t>CLICK TO EDIT MAIN TITLE/</a:t>
            </a:r>
            <a:r>
              <a:rPr lang="zh-CN" altLang="en-US" dirty="0"/>
              <a:t>文字文字</a:t>
            </a:r>
            <a:endParaRPr lang="en-US" dirty="0"/>
          </a:p>
        </p:txBody>
      </p:sp>
      <p:sp>
        <p:nvSpPr>
          <p:cNvPr id="42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31284" y="1619300"/>
            <a:ext cx="4226487" cy="4162400"/>
          </a:xfrm>
          <a:prstGeom prst="rect">
            <a:avLst/>
          </a:prstGeom>
        </p:spPr>
        <p:txBody>
          <a:bodyPr/>
          <a:lstStyle>
            <a:lvl1pPr marL="269875" indent="-269875">
              <a:buClr>
                <a:srgbClr val="92D400"/>
              </a:buClr>
              <a:buFont typeface="Calibri" pitchFamily="34" charset="0"/>
              <a:buChar char="˃"/>
              <a:defRPr sz="1800">
                <a:solidFill>
                  <a:srgbClr val="989898"/>
                </a:solidFill>
              </a:defRPr>
            </a:lvl1pPr>
            <a:lvl2pPr marL="719138" indent="-261938">
              <a:buClr>
                <a:srgbClr val="92D400"/>
              </a:buClr>
              <a:buFont typeface="Calibri" pitchFamily="34" charset="0"/>
              <a:buChar char="˃"/>
              <a:defRPr sz="1600">
                <a:solidFill>
                  <a:srgbClr val="989898"/>
                </a:solidFill>
              </a:defRPr>
            </a:lvl2pPr>
            <a:lvl3pPr marL="1143000" indent="-228600">
              <a:buClr>
                <a:srgbClr val="92D400"/>
              </a:buClr>
              <a:buFont typeface="Calibri" pitchFamily="34" charset="0"/>
              <a:buChar char="˃"/>
              <a:defRPr sz="1400">
                <a:solidFill>
                  <a:srgbClr val="989898"/>
                </a:solidFill>
              </a:defRPr>
            </a:lvl3pPr>
            <a:lvl4pPr marL="16002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</a:defRPr>
            </a:lvl4pPr>
            <a:lvl5pPr marL="20574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</a:defRPr>
            </a:lvl5pPr>
          </a:lstStyle>
          <a:p>
            <a:pPr lvl="0"/>
            <a:r>
              <a:rPr lang="en-US" dirty="0"/>
              <a:t>Click here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5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5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N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2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N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0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9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N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0094" y="533401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zh-CN" altLang="en-US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0094" y="18288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177800" lvl="0" indent="-177800">
              <a:spcBef>
                <a:spcPct val="50000"/>
              </a:spcBef>
              <a:buClr>
                <a:schemeClr val="accent1"/>
              </a:buClr>
              <a:buFont typeface="Arial" pitchFamily="34" charset="0"/>
              <a:buChar char="–"/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337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N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47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-Pla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3371" y="650908"/>
            <a:ext cx="8229600" cy="246221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buNone/>
              <a:defRPr lang="en-GB" sz="1600" kern="1200" cap="all" baseline="0" dirty="0" smtClean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0" indent="-304800">
              <a:buClr>
                <a:schemeClr val="accent1"/>
              </a:buClr>
              <a:buSzPct val="100000"/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0" indent="-3048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304800" indent="355600">
              <a:buClr>
                <a:schemeClr val="accent1"/>
              </a:buClr>
              <a:buSzPct val="100000"/>
              <a:buFontTx/>
              <a:buBlip>
                <a:blip r:embed="rId3"/>
              </a:buBlip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609600" indent="406400"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None/>
            </a:pPr>
            <a:r>
              <a:rPr lang="en-GB" dirty="0"/>
              <a:t>THIS IS THE SUBTITLE  </a:t>
            </a:r>
            <a:r>
              <a:rPr lang="zh-CN" altLang="en-US" dirty="0"/>
              <a:t>文字</a:t>
            </a:r>
            <a:endParaRPr lang="en-GB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3371" y="336960"/>
            <a:ext cx="8393429" cy="3139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 cap="all">
                <a:solidFill>
                  <a:srgbClr val="92D400"/>
                </a:solidFill>
                <a:latin typeface="+mn-lt"/>
                <a:ea typeface="+mn-ea"/>
              </a:defRPr>
            </a:lvl1pPr>
          </a:lstStyle>
          <a:p>
            <a:r>
              <a:rPr lang="en-GB" dirty="0"/>
              <a:t>Headline </a:t>
            </a:r>
            <a:r>
              <a:rPr lang="zh-CN" altLang="en-US" dirty="0"/>
              <a:t>文字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8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299795"/>
            <a:ext cx="9144000" cy="380384"/>
            <a:chOff x="0" y="6299795"/>
            <a:chExt cx="9144000" cy="380384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99795"/>
              <a:ext cx="9144000" cy="380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76" y="6497363"/>
              <a:ext cx="4327718" cy="182816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1599" y="650908"/>
            <a:ext cx="8564400" cy="24622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lang="en-GB" sz="1600" kern="1200" cap="all" baseline="0" dirty="0" smtClean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0" indent="-304800">
              <a:buClr>
                <a:schemeClr val="accent1"/>
              </a:buClr>
              <a:buSzPct val="100000"/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0" indent="-304800">
              <a:buClr>
                <a:schemeClr val="accent1"/>
              </a:buClr>
              <a:buSzPct val="100000"/>
              <a:buFontTx/>
              <a:buBlip>
                <a:blip r:embed="rId4"/>
              </a:buBlip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304800" indent="355600">
              <a:buClr>
                <a:schemeClr val="accent1"/>
              </a:buClr>
              <a:buSzPct val="100000"/>
              <a:buFontTx/>
              <a:buBlip>
                <a:blip r:embed="rId5"/>
              </a:buBlip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609600" indent="406400">
              <a:buClr>
                <a:schemeClr val="accent1"/>
              </a:buClr>
              <a:buSzPct val="100000"/>
              <a:buFontTx/>
              <a:buBlip>
                <a:blip r:embed="rId6"/>
              </a:buBlip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SUBTITLE/</a:t>
            </a:r>
            <a:r>
              <a:rPr lang="zh-CN" altLang="en-US" dirty="0"/>
              <a:t>标题</a:t>
            </a:r>
            <a:endParaRPr lang="en-GB" dirty="0"/>
          </a:p>
        </p:txBody>
      </p:sp>
      <p:sp>
        <p:nvSpPr>
          <p:cNvPr id="3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91600" y="336960"/>
            <a:ext cx="8563716" cy="3139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 cap="none" baseline="0">
                <a:solidFill>
                  <a:srgbClr val="92D400"/>
                </a:solidFill>
                <a:latin typeface="+mn-lt"/>
                <a:ea typeface="+mn-ea"/>
              </a:defRPr>
            </a:lvl1pPr>
          </a:lstStyle>
          <a:p>
            <a:r>
              <a:rPr lang="en-GB" dirty="0"/>
              <a:t>CLICK TO EDIT MAIN TITLE/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4" name="Content Placeholder 3"/>
          <p:cNvSpPr>
            <a:spLocks noGrp="1"/>
          </p:cNvSpPr>
          <p:nvPr userDrawn="1">
            <p:ph sz="quarter" idx="15" hasCustomPrompt="1"/>
          </p:nvPr>
        </p:nvSpPr>
        <p:spPr>
          <a:xfrm>
            <a:off x="291600" y="1628800"/>
            <a:ext cx="8563715" cy="4162400"/>
          </a:xfrm>
          <a:prstGeom prst="rect">
            <a:avLst/>
          </a:prstGeom>
        </p:spPr>
        <p:txBody>
          <a:bodyPr/>
          <a:lstStyle>
            <a:lvl1pPr marL="269875" indent="-269875">
              <a:buClr>
                <a:srgbClr val="92D400"/>
              </a:buClr>
              <a:buFont typeface="Calibri" pitchFamily="34" charset="0"/>
              <a:buChar char="˃"/>
              <a:defRPr sz="1800" baseline="0">
                <a:solidFill>
                  <a:srgbClr val="989898"/>
                </a:solidFill>
                <a:latin typeface="+mn-lt"/>
                <a:ea typeface="+mn-ea"/>
              </a:defRPr>
            </a:lvl1pPr>
            <a:lvl2pPr marL="719138" indent="-261938">
              <a:buClr>
                <a:srgbClr val="92D400"/>
              </a:buClr>
              <a:buFont typeface="Calibri" pitchFamily="34" charset="0"/>
              <a:buChar char="˃"/>
              <a:defRPr sz="1600">
                <a:solidFill>
                  <a:srgbClr val="989898"/>
                </a:solidFill>
                <a:latin typeface="+mn-lt"/>
                <a:ea typeface="+mn-ea"/>
              </a:defRPr>
            </a:lvl2pPr>
            <a:lvl3pPr marL="1143000" indent="-228600">
              <a:buClr>
                <a:srgbClr val="92D400"/>
              </a:buClr>
              <a:buFont typeface="Calibri" pitchFamily="34" charset="0"/>
              <a:buChar char="˃"/>
              <a:defRPr sz="1400">
                <a:solidFill>
                  <a:srgbClr val="989898"/>
                </a:solidFill>
                <a:latin typeface="+mn-lt"/>
                <a:ea typeface="+mn-ea"/>
              </a:defRPr>
            </a:lvl3pPr>
            <a:lvl4pPr marL="16002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  <a:latin typeface="+mn-lt"/>
                <a:ea typeface="+mn-ea"/>
              </a:defRPr>
            </a:lvl4pPr>
            <a:lvl5pPr marL="2057400" indent="-228600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dirty="0"/>
              <a:t>Click here to insert text/</a:t>
            </a:r>
            <a:r>
              <a:rPr lang="zh-CN" altLang="en-US" dirty="0"/>
              <a:t>文字文字文字</a:t>
            </a:r>
            <a:endParaRPr lang="en-US" dirty="0"/>
          </a:p>
          <a:p>
            <a:pPr lvl="1"/>
            <a:r>
              <a:rPr lang="en-US" dirty="0"/>
              <a:t>Second level/</a:t>
            </a:r>
            <a:r>
              <a:rPr lang="zh-CN" altLang="en-US" dirty="0"/>
              <a:t>文字文字</a:t>
            </a:r>
            <a:endParaRPr lang="en-US" dirty="0"/>
          </a:p>
          <a:p>
            <a:pPr lvl="2"/>
            <a:r>
              <a:rPr lang="en-US" dirty="0"/>
              <a:t>Third level/</a:t>
            </a:r>
            <a:r>
              <a:rPr lang="zh-CN" altLang="en-US" dirty="0"/>
              <a:t>文字文字</a:t>
            </a:r>
            <a:endParaRPr lang="en-US" dirty="0"/>
          </a:p>
          <a:p>
            <a:pPr lvl="3"/>
            <a:r>
              <a:rPr lang="en-US" dirty="0"/>
              <a:t>Fourth level/</a:t>
            </a:r>
            <a:r>
              <a:rPr lang="zh-CN" altLang="en-US" dirty="0"/>
              <a:t>文字文字</a:t>
            </a:r>
            <a:endParaRPr lang="en-US" dirty="0"/>
          </a:p>
          <a:p>
            <a:pPr lvl="4"/>
            <a:r>
              <a:rPr lang="en-US" dirty="0"/>
              <a:t>Fifth level/</a:t>
            </a:r>
            <a:r>
              <a:rPr lang="zh-CN" altLang="en-US" dirty="0"/>
              <a:t>文字文字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648200" y="6541849"/>
            <a:ext cx="724280" cy="138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33351DA0-FB5F-4102-82B0-79B692E623B7}" type="slidenum">
              <a:rPr lang="en-GB" sz="900" smtClean="0">
                <a:solidFill>
                  <a:srgbClr val="000000">
                    <a:lumMod val="50000"/>
                  </a:srgbClr>
                </a:solidFill>
                <a:ea typeface="ＭＳ Ｐゴシック" pitchFamily="-65" charset="-128"/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00" dirty="0">
              <a:solidFill>
                <a:srgbClr val="000000">
                  <a:lumMod val="50000"/>
                </a:srgbClr>
              </a:solidFill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9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26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609600" y="1524000"/>
            <a:ext cx="5562600" cy="13620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{vendor}						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4294967295"/>
          </p:nvPr>
        </p:nvSpPr>
        <p:spPr>
          <a:xfrm>
            <a:off x="228600" y="2590800"/>
            <a:ext cx="8534400" cy="25146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zh-CN" altLang="en-US" sz="2000" dirty="0">
                <a:latin typeface="+mn-ea"/>
                <a:ea typeface="+mn-ea"/>
              </a:rPr>
              <a:t>蒙牛消费额增加，主要因为丢失给其他品牌的量逐渐减少，同时购买清单中增加品牌。蒙牛竞争力增强，从丢失给畅优，碧悠无添加，转为从它们获得消费额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–"/>
            </a:pPr>
            <a:r>
              <a:rPr lang="zh-CN" altLang="en-US" sz="2000" dirty="0">
                <a:latin typeface="+mn-ea"/>
                <a:ea typeface="+mn-ea"/>
              </a:rPr>
              <a:t>蒙牛冠益乳价格总体上涨，尤其是果粒涨幅较大，导致每次购买量明显下跌，但购买频次增加，带动了渗透率的增长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6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8458200" y="838200"/>
            <a:ext cx="685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{region}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43318"/>
              </p:ext>
            </p:extLst>
          </p:nvPr>
        </p:nvGraphicFramePr>
        <p:xfrm>
          <a:off x="482600" y="2060848"/>
          <a:ext cx="3570288" cy="390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2600" y="1633538"/>
            <a:ext cx="2073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rgbClr val="2E68A0"/>
                </a:solidFill>
                <a:latin typeface="微软雅黑" pitchFamily="34" charset="-122"/>
                <a:ea typeface="微软雅黑" pitchFamily="34" charset="-122"/>
              </a:rPr>
              <a:t>增量来源 </a:t>
            </a:r>
            <a:r>
              <a:rPr lang="en-US" altLang="zh-CN" sz="1600" b="1">
                <a:solidFill>
                  <a:srgbClr val="2E68A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(RMB)</a:t>
            </a:r>
          </a:p>
        </p:txBody>
      </p:sp>
      <p:graphicFrame>
        <p:nvGraphicFramePr>
          <p:cNvPr id="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5327"/>
              </p:ext>
            </p:extLst>
          </p:nvPr>
        </p:nvGraphicFramePr>
        <p:xfrm>
          <a:off x="4038600" y="1633538"/>
          <a:ext cx="5083175" cy="433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293371" y="336960"/>
            <a:ext cx="8393429" cy="313948"/>
          </a:xfrm>
          <a:prstGeom prst="rect">
            <a:avLst/>
          </a:prstGeom>
        </p:spPr>
        <p:txBody>
          <a:bodyPr vert="horz" lIns="0" tIns="0" rIns="0" b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kern="1200" cap="all">
                <a:solidFill>
                  <a:srgbClr val="92D400"/>
                </a:solidFill>
                <a:latin typeface="+mn-lt"/>
                <a:ea typeface="+mn-ea"/>
                <a:cs typeface="ＭＳ Ｐゴシック" pitchFamily="-65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altLang="zh-CN" dirty="0">
                <a:latin typeface="微软雅黑" pitchFamily="34" charset="-122"/>
              </a:rPr>
              <a:t>{vendor}</a:t>
            </a:r>
            <a:r>
              <a:rPr lang="zh-CN" altLang="en-US" dirty="0">
                <a:latin typeface="微软雅黑" pitchFamily="34" charset="-122"/>
              </a:rPr>
              <a:t>新鲜酸奶市场长期滚动得失分析</a:t>
            </a:r>
            <a:r>
              <a:rPr lang="en-US" altLang="zh-CN" dirty="0">
                <a:latin typeface="微软雅黑" pitchFamily="34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</a:rPr>
              <a:t>每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</a:rPr>
              <a:t>13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</a:rPr>
              <a:t>期！</a:t>
            </a:r>
            <a:br>
              <a:rPr lang="en-US" altLang="zh-CN" dirty="0">
                <a:solidFill>
                  <a:srgbClr val="FF0000"/>
                </a:solidFill>
                <a:latin typeface="微软雅黑" pitchFamily="34" charset="-122"/>
              </a:rPr>
            </a:br>
            <a:endParaRPr lang="zh-CN" altLang="en-US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3819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原kwp配色方案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2D400"/>
      </a:accent1>
      <a:accent2>
        <a:srgbClr val="717171"/>
      </a:accent2>
      <a:accent3>
        <a:srgbClr val="C0C0C0"/>
      </a:accent3>
      <a:accent4>
        <a:srgbClr val="3AA960"/>
      </a:accent4>
      <a:accent5>
        <a:srgbClr val="9CD4B9"/>
      </a:accent5>
      <a:accent6>
        <a:srgbClr val="006F7D"/>
      </a:accent6>
      <a:hlink>
        <a:srgbClr val="1D84C7"/>
      </a:hlink>
      <a:folHlink>
        <a:srgbClr val="8353A9"/>
      </a:folHlink>
    </a:clrScheme>
    <a:fontScheme name="KWP-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dirty="0" smtClean="0">
            <a:solidFill>
              <a:srgbClr val="92D428"/>
            </a:solidFill>
            <a:latin typeface="Arial"/>
            <a:cs typeface="Arial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原kwp配色方案">
    <a:dk1>
      <a:srgbClr val="000000"/>
    </a:dk1>
    <a:lt1>
      <a:srgbClr val="FFFFFF"/>
    </a:lt1>
    <a:dk2>
      <a:srgbClr val="000000"/>
    </a:dk2>
    <a:lt2>
      <a:srgbClr val="FFFFFF"/>
    </a:lt2>
    <a:accent1>
      <a:srgbClr val="92D400"/>
    </a:accent1>
    <a:accent2>
      <a:srgbClr val="717171"/>
    </a:accent2>
    <a:accent3>
      <a:srgbClr val="C0C0C0"/>
    </a:accent3>
    <a:accent4>
      <a:srgbClr val="3AA960"/>
    </a:accent4>
    <a:accent5>
      <a:srgbClr val="9CD4B9"/>
    </a:accent5>
    <a:accent6>
      <a:srgbClr val="006F7D"/>
    </a:accent6>
    <a:hlink>
      <a:srgbClr val="1D84C7"/>
    </a:hlink>
    <a:folHlink>
      <a:srgbClr val="8353A9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原kwp配色方案">
    <a:dk1>
      <a:srgbClr val="000000"/>
    </a:dk1>
    <a:lt1>
      <a:srgbClr val="FFFFFF"/>
    </a:lt1>
    <a:dk2>
      <a:srgbClr val="000000"/>
    </a:dk2>
    <a:lt2>
      <a:srgbClr val="FFFFFF"/>
    </a:lt2>
    <a:accent1>
      <a:srgbClr val="92D400"/>
    </a:accent1>
    <a:accent2>
      <a:srgbClr val="717171"/>
    </a:accent2>
    <a:accent3>
      <a:srgbClr val="C0C0C0"/>
    </a:accent3>
    <a:accent4>
      <a:srgbClr val="3AA960"/>
    </a:accent4>
    <a:accent5>
      <a:srgbClr val="9CD4B9"/>
    </a:accent5>
    <a:accent6>
      <a:srgbClr val="006F7D"/>
    </a:accent6>
    <a:hlink>
      <a:srgbClr val="1D84C7"/>
    </a:hlink>
    <a:folHlink>
      <a:srgbClr val="8353A9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ＭＳ Ｐゴシック</vt:lpstr>
      <vt:lpstr>微软雅黑</vt:lpstr>
      <vt:lpstr>Arial</vt:lpstr>
      <vt:lpstr>Calibri</vt:lpstr>
      <vt:lpstr>Times New Roman</vt:lpstr>
      <vt:lpstr>主题2</vt:lpstr>
      <vt:lpstr>{vendor}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黄粲然</dc:creator>
  <cp:lastModifiedBy>孙思杰</cp:lastModifiedBy>
  <cp:revision>53</cp:revision>
  <dcterms:created xsi:type="dcterms:W3CDTF">2017-04-12T02:35:21Z</dcterms:created>
  <dcterms:modified xsi:type="dcterms:W3CDTF">2017-05-20T16:01:20Z</dcterms:modified>
</cp:coreProperties>
</file>