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</p:sldIdLst>
  <p:sldSz cx="18288000" cy="10287000"/>
  <p:notesSz cx="6858000" cy="9144000"/>
  <p:embeddedFontLst>
    <p:embeddedFont>
      <p:font typeface="나눔스퀘어OTF Bold" panose="020B0600000101010101" pitchFamily="34" charset="-127"/>
      <p:bold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AB8"/>
    <a:srgbClr val="F1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08100"/>
            <a:ext cx="16751300" cy="4038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65400"/>
            <a:ext cx="16751300" cy="7023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02200" y="8204200"/>
            <a:ext cx="10452100" cy="4432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0500" y="8089900"/>
            <a:ext cx="10452100" cy="4432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200" y="6019800"/>
            <a:ext cx="6184900" cy="9779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00" y="584200"/>
            <a:ext cx="5524500" cy="1409700"/>
          </a:xfrm>
          <a:prstGeom prst="rect">
            <a:avLst/>
          </a:prstGeom>
          <a:effectLst>
            <a:outerShdw blurRad="19663" dist="129704" dir="16380000">
              <a:srgbClr val="3A4CA8">
                <a:alpha val="10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4900" y="1333500"/>
            <a:ext cx="292100" cy="292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5400" y="977900"/>
            <a:ext cx="5524500" cy="1003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1800" y="1333500"/>
            <a:ext cx="292100" cy="2921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7785100" y="1320800"/>
            <a:ext cx="27178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400" spc="300" dirty="0">
                <a:solidFill>
                  <a:srgbClr val="5B6AB8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Null</a:t>
            </a:r>
            <a:r>
              <a:rPr lang="ko-KR" altLang="en-US" sz="1400" spc="300" dirty="0">
                <a:solidFill>
                  <a:srgbClr val="5B6AB8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1400" spc="300" dirty="0">
                <a:solidFill>
                  <a:srgbClr val="5B6AB8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Company</a:t>
            </a:r>
            <a:endParaRPr lang="en-US" sz="1400" b="0" i="0" u="none" strike="noStrike" spc="300" dirty="0">
              <a:solidFill>
                <a:srgbClr val="5B6AB8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273300" y="4013200"/>
            <a:ext cx="13728700" cy="191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0800" spc="-700" dirty="0">
                <a:solidFill>
                  <a:srgbClr val="2F5CA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화면설계서</a:t>
            </a:r>
            <a:endParaRPr lang="ko-KR" sz="10800" b="0" i="0" u="none" strike="noStrike" spc="-700" dirty="0">
              <a:solidFill>
                <a:srgbClr val="231815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197600" y="6159500"/>
            <a:ext cx="58801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3900" b="0" i="0" u="none" strike="noStrike" spc="-200" dirty="0">
                <a:solidFill>
                  <a:srgbClr val="2F5CA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  <a:r>
              <a:rPr lang="ko-KR" altLang="en-US" sz="3900" b="0" i="0" u="none" strike="noStrike" spc="-200" dirty="0">
                <a:solidFill>
                  <a:srgbClr val="2F5CA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조 그룹웨어 시스템</a:t>
            </a:r>
            <a:endParaRPr lang="ko-KR" sz="3900" b="0" i="0" u="none" strike="noStrike" spc="-200" dirty="0">
              <a:solidFill>
                <a:srgbClr val="2F5CA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05C001-D2CB-D818-8F63-31E121D70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33BD2EC-F522-2AC5-78D9-DAA9F450A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9501C57-8D99-86AA-5291-9DB939E57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ECD3840-034A-2078-D054-1DB528EF6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FA4C957-5CA9-9B6C-D613-9A9646FEC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4207328"/>
            <a:ext cx="482600" cy="1193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1F9F71F-B487-C653-EE65-DCA3CC5CB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5197928"/>
            <a:ext cx="5549900" cy="12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E7B41ADE-ED64-6013-42AD-28607F634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032828"/>
            <a:ext cx="482600" cy="11938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89D85A6B-BE34-3F3B-B5C8-0AC08BE57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023428"/>
            <a:ext cx="5549900" cy="127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7A44E83-820A-2232-2C88-97D4BE206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871028"/>
            <a:ext cx="482600" cy="11938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14DC4002-86D1-B604-DACD-65DA5178D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861628"/>
            <a:ext cx="5549900" cy="127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929D10A9-451C-5BD6-1278-4B931E0EF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6696528"/>
            <a:ext cx="482600" cy="11938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48005C96-3A72-61B1-93C8-EF548EED58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7687128"/>
            <a:ext cx="5549900" cy="12700"/>
          </a:xfrm>
          <a:prstGeom prst="rect">
            <a:avLst/>
          </a:prstGeom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867A2290-D32C-B977-8FC1-BBF2ACACAE7B}"/>
              </a:ext>
            </a:extLst>
          </p:cNvPr>
          <p:cNvSpPr txBox="1"/>
          <p:nvPr/>
        </p:nvSpPr>
        <p:spPr>
          <a:xfrm>
            <a:off x="7131050" y="1435100"/>
            <a:ext cx="4038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900" b="0" i="0" u="none" strike="noStrike" kern="1200" cap="none" spc="-200" normalizeH="0" baseline="0" noProof="0" dirty="0">
                <a:ln>
                  <a:noFill/>
                </a:ln>
                <a:solidFill>
                  <a:srgbClr val="2F5CA1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채팅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DE681E03-7C14-A44C-8D48-92F34A12E778}"/>
              </a:ext>
            </a:extLst>
          </p:cNvPr>
          <p:cNvSpPr txBox="1"/>
          <p:nvPr/>
        </p:nvSpPr>
        <p:spPr>
          <a:xfrm>
            <a:off x="12141200" y="46264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채팅방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 </a:t>
            </a:r>
            <a:r>
              <a:rPr kumimoji="0" lang="ko-KR" altLang="en-US" sz="1900" b="0" i="0" u="none" strike="noStrike" kern="1200" cap="none" spc="-10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접속시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 </a:t>
            </a:r>
            <a:r>
              <a:rPr lang="en-US" altLang="ko-KR" sz="1900" spc="-100" dirty="0" err="1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Websocket</a:t>
            </a:r>
            <a:r>
              <a:rPr lang="en-US" altLang="ko-KR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Session </a:t>
            </a: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생성</a:t>
            </a:r>
            <a:endParaRPr kumimoji="0" lang="ko-KR" altLang="en-US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C11E590D-7E8E-33A0-3824-54222D050F7D}"/>
              </a:ext>
            </a:extLst>
          </p:cNvPr>
          <p:cNvSpPr txBox="1"/>
          <p:nvPr/>
        </p:nvSpPr>
        <p:spPr>
          <a:xfrm>
            <a:off x="10769600" y="46518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DEC6C0A9-DF3F-72DE-8C7C-ACB3C98D0A7D}"/>
              </a:ext>
            </a:extLst>
          </p:cNvPr>
          <p:cNvSpPr txBox="1"/>
          <p:nvPr/>
        </p:nvSpPr>
        <p:spPr>
          <a:xfrm>
            <a:off x="12141200" y="54519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이전 채팅 내용 불러오기</a:t>
            </a:r>
            <a:r>
              <a:rPr lang="en-US" altLang="ko-KR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메시지 읽음 상태 조회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2915C84A-69F6-8DD3-CA86-938EB2D3FF0B}"/>
              </a:ext>
            </a:extLst>
          </p:cNvPr>
          <p:cNvSpPr txBox="1"/>
          <p:nvPr/>
        </p:nvSpPr>
        <p:spPr>
          <a:xfrm>
            <a:off x="10769600" y="54773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2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B4F47FE8-AFF2-F22C-13DC-6EB085F3A265}"/>
              </a:ext>
            </a:extLst>
          </p:cNvPr>
          <p:cNvSpPr txBox="1"/>
          <p:nvPr/>
        </p:nvSpPr>
        <p:spPr>
          <a:xfrm>
            <a:off x="12141200" y="62901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상대방 채팅은 이미지와 이름이 함께 표시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7A925CC4-70A5-5862-FF20-4A036A36A6F5}"/>
              </a:ext>
            </a:extLst>
          </p:cNvPr>
          <p:cNvSpPr txBox="1"/>
          <p:nvPr/>
        </p:nvSpPr>
        <p:spPr>
          <a:xfrm>
            <a:off x="10769600" y="63155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3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213F6118-0FFA-CA86-3D49-73297DCAEC74}"/>
              </a:ext>
            </a:extLst>
          </p:cNvPr>
          <p:cNvSpPr txBox="1"/>
          <p:nvPr/>
        </p:nvSpPr>
        <p:spPr>
          <a:xfrm>
            <a:off x="12141200" y="71156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채팅방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 리스트로 돌아가는 버튼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EC8C537A-4155-40FF-783D-E82F1BB400E8}"/>
              </a:ext>
            </a:extLst>
          </p:cNvPr>
          <p:cNvSpPr txBox="1"/>
          <p:nvPr/>
        </p:nvSpPr>
        <p:spPr>
          <a:xfrm>
            <a:off x="10769600" y="71537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4</a:t>
            </a:r>
            <a:endParaRPr kumimoji="0" lang="ko-KR" altLang="en-US" sz="1800" b="0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95DB7F6-23B5-6210-518E-14245308A5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385" y="3566118"/>
            <a:ext cx="9282405" cy="4998218"/>
          </a:xfrm>
          <a:prstGeom prst="rect">
            <a:avLst/>
          </a:prstGeom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15F79D5B-3101-0580-1800-CC78E1F928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8100" y="2451100"/>
            <a:ext cx="431800" cy="431800"/>
          </a:xfrm>
          <a:prstGeom prst="rect">
            <a:avLst/>
          </a:prstGeom>
        </p:spPr>
      </p:pic>
      <p:sp>
        <p:nvSpPr>
          <p:cNvPr id="44" name="순서도: 수행의 시작/종료 43">
            <a:extLst>
              <a:ext uri="{FF2B5EF4-FFF2-40B4-BE49-F238E27FC236}">
                <a16:creationId xmlns:a16="http://schemas.microsoft.com/office/drawing/2014/main" id="{CCDF9861-73ED-9F35-E160-C623D3B0297C}"/>
              </a:ext>
            </a:extLst>
          </p:cNvPr>
          <p:cNvSpPr/>
          <p:nvPr/>
        </p:nvSpPr>
        <p:spPr>
          <a:xfrm>
            <a:off x="2485785" y="7801428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4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43" name="순서도: 수행의 시작/종료 42">
            <a:extLst>
              <a:ext uri="{FF2B5EF4-FFF2-40B4-BE49-F238E27FC236}">
                <a16:creationId xmlns:a16="http://schemas.microsoft.com/office/drawing/2014/main" id="{555508C1-36AD-26A9-638A-32075A42DB0B}"/>
              </a:ext>
            </a:extLst>
          </p:cNvPr>
          <p:cNvSpPr/>
          <p:nvPr/>
        </p:nvSpPr>
        <p:spPr>
          <a:xfrm>
            <a:off x="3235085" y="6036128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3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id="{E9AE28D3-3A59-DEED-FED8-DA1A0C3A9996}"/>
              </a:ext>
            </a:extLst>
          </p:cNvPr>
          <p:cNvSpPr/>
          <p:nvPr/>
        </p:nvSpPr>
        <p:spPr>
          <a:xfrm>
            <a:off x="7912100" y="4778828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2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8F4D15BC-CDA5-C6E9-C6AB-13C692B6582A}"/>
              </a:ext>
            </a:extLst>
          </p:cNvPr>
          <p:cNvSpPr/>
          <p:nvPr/>
        </p:nvSpPr>
        <p:spPr>
          <a:xfrm>
            <a:off x="2511185" y="4027330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43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2BEADF-0946-38E8-C380-7B8301F81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709DC5C-F4F4-3286-748A-C52C8F76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88C469C-74C0-E752-13D0-2E1566513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52EF92A-5F10-23F5-FB05-FEB0B5FF9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CA872C5F-9F60-737B-DBD5-049DBB148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4207328"/>
            <a:ext cx="482600" cy="1193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28D0B95-A16D-C0B6-84B4-86033F9AD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5197928"/>
            <a:ext cx="5549900" cy="12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1D1C39B-2C91-597D-279B-994E70287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032828"/>
            <a:ext cx="482600" cy="11938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67D6812F-1245-3F85-C815-8AEFC02C44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023428"/>
            <a:ext cx="5549900" cy="127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A758F713-7BEC-C5B6-C3B9-72E94BD8F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871028"/>
            <a:ext cx="482600" cy="11938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4FD56117-DA9D-FADB-EC84-7FA70ACCB0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861628"/>
            <a:ext cx="5549900" cy="127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2FE00478-25B3-C570-B2A8-0C2E616C4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6696528"/>
            <a:ext cx="482600" cy="11938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0A0DD5D7-AD28-52B7-3463-154060770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7687128"/>
            <a:ext cx="5549900" cy="12700"/>
          </a:xfrm>
          <a:prstGeom prst="rect">
            <a:avLst/>
          </a:prstGeom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698FF430-C183-043C-BBB6-88ECA941BC5C}"/>
              </a:ext>
            </a:extLst>
          </p:cNvPr>
          <p:cNvSpPr txBox="1"/>
          <p:nvPr/>
        </p:nvSpPr>
        <p:spPr>
          <a:xfrm>
            <a:off x="7131050" y="1435100"/>
            <a:ext cx="4038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900" b="0" i="0" u="none" strike="noStrike" kern="1200" cap="none" spc="-200" normalizeH="0" baseline="0" noProof="0" dirty="0">
                <a:ln>
                  <a:noFill/>
                </a:ln>
                <a:solidFill>
                  <a:srgbClr val="2F5CA1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공지사항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E4B307C7-5AD3-F598-D66D-578001934A3F}"/>
              </a:ext>
            </a:extLst>
          </p:cNvPr>
          <p:cNvSpPr txBox="1"/>
          <p:nvPr/>
        </p:nvSpPr>
        <p:spPr>
          <a:xfrm>
            <a:off x="12141200" y="46264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공지사항 게시글 조회</a:t>
            </a:r>
            <a:endParaRPr lang="en-US" altLang="ko-KR" sz="1900" spc="-100" dirty="0">
              <a:solidFill>
                <a:srgbClr val="333333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부서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,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작성일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,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조회수 표시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4A9791EA-3C29-C5FF-DDAB-DFB28C6157DE}"/>
              </a:ext>
            </a:extLst>
          </p:cNvPr>
          <p:cNvSpPr txBox="1"/>
          <p:nvPr/>
        </p:nvSpPr>
        <p:spPr>
          <a:xfrm>
            <a:off x="10769600" y="46518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CBC5F8E9-CC9B-C5CC-DDFD-5E5DB4AE73AA}"/>
              </a:ext>
            </a:extLst>
          </p:cNvPr>
          <p:cNvSpPr txBox="1"/>
          <p:nvPr/>
        </p:nvSpPr>
        <p:spPr>
          <a:xfrm>
            <a:off x="12141200" y="54519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부서별 필터 기능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,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비동기식으로 구현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48A887DE-18A1-8CF0-1930-A9760607CF2D}"/>
              </a:ext>
            </a:extLst>
          </p:cNvPr>
          <p:cNvSpPr txBox="1"/>
          <p:nvPr/>
        </p:nvSpPr>
        <p:spPr>
          <a:xfrm>
            <a:off x="10769600" y="54773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2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D8D233FA-43F6-67B5-C4E7-093DB1D05146}"/>
              </a:ext>
            </a:extLst>
          </p:cNvPr>
          <p:cNvSpPr txBox="1"/>
          <p:nvPr/>
        </p:nvSpPr>
        <p:spPr>
          <a:xfrm>
            <a:off x="12141200" y="62901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페이징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 기능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B203439C-E881-5F0A-A6CD-492767125566}"/>
              </a:ext>
            </a:extLst>
          </p:cNvPr>
          <p:cNvSpPr txBox="1"/>
          <p:nvPr/>
        </p:nvSpPr>
        <p:spPr>
          <a:xfrm>
            <a:off x="10769600" y="63155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3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C982DB9F-F626-AD55-7271-34E9C5D42E21}"/>
              </a:ext>
            </a:extLst>
          </p:cNvPr>
          <p:cNvSpPr txBox="1"/>
          <p:nvPr/>
        </p:nvSpPr>
        <p:spPr>
          <a:xfrm>
            <a:off x="12141200" y="71156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게시글 작성 버튼</a:t>
            </a:r>
            <a:r>
              <a:rPr lang="en-US" altLang="ko-KR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권한에 따라 표시여부 달라짐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84C19651-102D-DFD3-F9A7-FE6A1D483F5E}"/>
              </a:ext>
            </a:extLst>
          </p:cNvPr>
          <p:cNvSpPr txBox="1"/>
          <p:nvPr/>
        </p:nvSpPr>
        <p:spPr>
          <a:xfrm>
            <a:off x="10769600" y="71537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4</a:t>
            </a:r>
            <a:endParaRPr kumimoji="0" lang="ko-KR" altLang="en-US" sz="1800" b="0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3115F8-3988-FF7F-3CA3-DF5B4FC3F0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384" y="3498082"/>
            <a:ext cx="9282405" cy="4998218"/>
          </a:xfrm>
          <a:prstGeom prst="rect">
            <a:avLst/>
          </a:prstGeom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8F0A42DD-A201-BA32-DF8B-A11FAE9A6E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8100" y="2451100"/>
            <a:ext cx="431800" cy="4318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64F5C51-F6E3-0FD3-7D3D-CD136FD5D0EF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55640"/>
          <a:stretch/>
        </p:blipFill>
        <p:spPr>
          <a:xfrm>
            <a:off x="1090384" y="6340928"/>
            <a:ext cx="9282405" cy="2217198"/>
          </a:xfrm>
          <a:prstGeom prst="rect">
            <a:avLst/>
          </a:prstGeom>
        </p:spPr>
      </p:pic>
      <p:sp>
        <p:nvSpPr>
          <p:cNvPr id="44" name="순서도: 수행의 시작/종료 43">
            <a:extLst>
              <a:ext uri="{FF2B5EF4-FFF2-40B4-BE49-F238E27FC236}">
                <a16:creationId xmlns:a16="http://schemas.microsoft.com/office/drawing/2014/main" id="{721674F3-BD03-2E89-1577-E40627489F4D}"/>
              </a:ext>
            </a:extLst>
          </p:cNvPr>
          <p:cNvSpPr/>
          <p:nvPr/>
        </p:nvSpPr>
        <p:spPr>
          <a:xfrm>
            <a:off x="8610600" y="7683500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4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43" name="순서도: 수행의 시작/종료 42">
            <a:extLst>
              <a:ext uri="{FF2B5EF4-FFF2-40B4-BE49-F238E27FC236}">
                <a16:creationId xmlns:a16="http://schemas.microsoft.com/office/drawing/2014/main" id="{17FC0B86-41B3-4669-1B7E-8E70385666AB}"/>
              </a:ext>
            </a:extLst>
          </p:cNvPr>
          <p:cNvSpPr/>
          <p:nvPr/>
        </p:nvSpPr>
        <p:spPr>
          <a:xfrm>
            <a:off x="3048000" y="7395028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3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id="{63725E2B-442C-AFCB-92E9-8083E49BBA12}"/>
              </a:ext>
            </a:extLst>
          </p:cNvPr>
          <p:cNvSpPr/>
          <p:nvPr/>
        </p:nvSpPr>
        <p:spPr>
          <a:xfrm>
            <a:off x="8610600" y="5346140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2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550AAB77-EDDE-2FBD-667F-7F65947CA40D}"/>
              </a:ext>
            </a:extLst>
          </p:cNvPr>
          <p:cNvSpPr/>
          <p:nvPr/>
        </p:nvSpPr>
        <p:spPr>
          <a:xfrm>
            <a:off x="3048000" y="5775778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8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87AB06-A99D-BA39-E121-1EDB9EE98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CC44F25-CDC1-7895-FB40-E607A5EE0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A78B2C9-1C87-5594-436B-2B9F44256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4E6B9F6-D799-365F-F17B-30AF0C8BC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8FB2F05-694A-91C0-748B-DBCD6C537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4207328"/>
            <a:ext cx="482600" cy="1193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AF0C04B-3109-0921-77BA-9ABB3AE3B9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5197928"/>
            <a:ext cx="5549900" cy="12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7AB1A806-8F3B-E64A-8F94-C0D6E4B1C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032828"/>
            <a:ext cx="482600" cy="11938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C0929FDC-C1C9-520D-11EF-1DCB1973D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023428"/>
            <a:ext cx="5549900" cy="127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D65E2B72-3B6C-47C1-FB16-FB0B51124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871028"/>
            <a:ext cx="482600" cy="11938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04102A36-A214-774B-388D-4C8CCC142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861628"/>
            <a:ext cx="5549900" cy="127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D551B24C-B353-D928-0837-0C133FE2A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6696528"/>
            <a:ext cx="482600" cy="11938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1D35E743-59D9-E46A-12EF-92E9F9E740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7687128"/>
            <a:ext cx="5549900" cy="12700"/>
          </a:xfrm>
          <a:prstGeom prst="rect">
            <a:avLst/>
          </a:prstGeom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6C64FA75-62F9-A853-C21A-4909D1C2701F}"/>
              </a:ext>
            </a:extLst>
          </p:cNvPr>
          <p:cNvSpPr txBox="1"/>
          <p:nvPr/>
        </p:nvSpPr>
        <p:spPr>
          <a:xfrm>
            <a:off x="7131050" y="1435100"/>
            <a:ext cx="4038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900" b="0" i="0" u="none" strike="noStrike" kern="1200" cap="none" spc="-200" normalizeH="0" baseline="0" noProof="0" dirty="0">
                <a:ln>
                  <a:noFill/>
                </a:ln>
                <a:solidFill>
                  <a:srgbClr val="2F5CA1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공지사항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6F21F678-0908-8626-DF01-161CF0E173E1}"/>
              </a:ext>
            </a:extLst>
          </p:cNvPr>
          <p:cNvSpPr txBox="1"/>
          <p:nvPr/>
        </p:nvSpPr>
        <p:spPr>
          <a:xfrm>
            <a:off x="12141200" y="46264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공지사항 게시글 </a:t>
            </a:r>
            <a:r>
              <a:rPr lang="en-US" altLang="ko-KR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form </a:t>
            </a: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태그 활용 작성</a:t>
            </a:r>
            <a:endParaRPr kumimoji="0" lang="ko-KR" altLang="en-US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F982062D-6BF6-196F-DC09-4AE06AF2338F}"/>
              </a:ext>
            </a:extLst>
          </p:cNvPr>
          <p:cNvSpPr txBox="1"/>
          <p:nvPr/>
        </p:nvSpPr>
        <p:spPr>
          <a:xfrm>
            <a:off x="10769600" y="46518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649A6B69-CB30-4F74-F0E5-7CB9A6E2577D}"/>
              </a:ext>
            </a:extLst>
          </p:cNvPr>
          <p:cNvSpPr txBox="1"/>
          <p:nvPr/>
        </p:nvSpPr>
        <p:spPr>
          <a:xfrm>
            <a:off x="12141200" y="54519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파일 업로드 기능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7239AEE0-B280-4509-1CF1-A7AC00137E38}"/>
              </a:ext>
            </a:extLst>
          </p:cNvPr>
          <p:cNvSpPr txBox="1"/>
          <p:nvPr/>
        </p:nvSpPr>
        <p:spPr>
          <a:xfrm>
            <a:off x="10769600" y="54773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2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B1EE16F4-FB3B-7D61-C4DC-01066EA1F36C}"/>
              </a:ext>
            </a:extLst>
          </p:cNvPr>
          <p:cNvSpPr txBox="1"/>
          <p:nvPr/>
        </p:nvSpPr>
        <p:spPr>
          <a:xfrm>
            <a:off x="12141200" y="62901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900" spc="-100" dirty="0" err="1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Summernote</a:t>
            </a: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라이브러리</a:t>
            </a:r>
            <a:r>
              <a:rPr lang="en-US" altLang="ko-KR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구현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2333BDFE-DDAA-8FCA-7506-B1762B4C33C1}"/>
              </a:ext>
            </a:extLst>
          </p:cNvPr>
          <p:cNvSpPr txBox="1"/>
          <p:nvPr/>
        </p:nvSpPr>
        <p:spPr>
          <a:xfrm>
            <a:off x="10769600" y="63155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3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2E713C92-0624-3BEA-24D0-2450471C194C}"/>
              </a:ext>
            </a:extLst>
          </p:cNvPr>
          <p:cNvSpPr txBox="1"/>
          <p:nvPr/>
        </p:nvSpPr>
        <p:spPr>
          <a:xfrm>
            <a:off x="12141200" y="71156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작성완료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,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취소 버튼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BAE2E729-2FA9-3DA3-1D17-853C8A96B65A}"/>
              </a:ext>
            </a:extLst>
          </p:cNvPr>
          <p:cNvSpPr txBox="1"/>
          <p:nvPr/>
        </p:nvSpPr>
        <p:spPr>
          <a:xfrm>
            <a:off x="10769600" y="71537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4</a:t>
            </a:r>
            <a:endParaRPr kumimoji="0" lang="ko-KR" altLang="en-US" sz="1800" b="0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1E82F3-4283-74E8-4B7C-F744D049ED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385" y="3559908"/>
            <a:ext cx="9282405" cy="4998218"/>
          </a:xfrm>
          <a:prstGeom prst="rect">
            <a:avLst/>
          </a:prstGeom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66D5BAA1-B2A2-B630-ED59-5113C636EA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8100" y="2451100"/>
            <a:ext cx="431800" cy="431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4FAA5BB-3969-4C8B-E4BB-043B6A41D3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0382" y="3524319"/>
            <a:ext cx="9282405" cy="499821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42EC1F1-789D-0A80-0179-FFD9E5CD2345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71654"/>
          <a:stretch/>
        </p:blipFill>
        <p:spPr>
          <a:xfrm>
            <a:off x="1090383" y="7153728"/>
            <a:ext cx="9282405" cy="141681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EAC77568-C58E-2331-D4C7-3FED292D86D3}"/>
              </a:ext>
            </a:extLst>
          </p:cNvPr>
          <p:cNvGrpSpPr/>
          <p:nvPr/>
        </p:nvGrpSpPr>
        <p:grpSpPr>
          <a:xfrm>
            <a:off x="3276600" y="5299528"/>
            <a:ext cx="3216985" cy="2667000"/>
            <a:chOff x="3276600" y="5299528"/>
            <a:chExt cx="3216985" cy="2667000"/>
          </a:xfrm>
        </p:grpSpPr>
        <p:sp>
          <p:nvSpPr>
            <p:cNvPr id="44" name="순서도: 수행의 시작/종료 43">
              <a:extLst>
                <a:ext uri="{FF2B5EF4-FFF2-40B4-BE49-F238E27FC236}">
                  <a16:creationId xmlns:a16="http://schemas.microsoft.com/office/drawing/2014/main" id="{46C7044A-B32C-1515-B5D6-FC1039CC05E8}"/>
                </a:ext>
              </a:extLst>
            </p:cNvPr>
            <p:cNvSpPr/>
            <p:nvPr/>
          </p:nvSpPr>
          <p:spPr>
            <a:xfrm>
              <a:off x="5181600" y="7661728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4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  <p:sp>
          <p:nvSpPr>
            <p:cNvPr id="43" name="순서도: 수행의 시작/종료 42">
              <a:extLst>
                <a:ext uri="{FF2B5EF4-FFF2-40B4-BE49-F238E27FC236}">
                  <a16:creationId xmlns:a16="http://schemas.microsoft.com/office/drawing/2014/main" id="{29C8BE59-7DB8-967C-9B65-C18BD39BB8BC}"/>
                </a:ext>
              </a:extLst>
            </p:cNvPr>
            <p:cNvSpPr/>
            <p:nvPr/>
          </p:nvSpPr>
          <p:spPr>
            <a:xfrm>
              <a:off x="3314700" y="6455228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  <p:sp>
          <p:nvSpPr>
            <p:cNvPr id="42" name="순서도: 수행의 시작/종료 41">
              <a:extLst>
                <a:ext uri="{FF2B5EF4-FFF2-40B4-BE49-F238E27FC236}">
                  <a16:creationId xmlns:a16="http://schemas.microsoft.com/office/drawing/2014/main" id="{2D881918-1BD2-9D53-6C3A-EF40BC62F5FB}"/>
                </a:ext>
              </a:extLst>
            </p:cNvPr>
            <p:cNvSpPr/>
            <p:nvPr/>
          </p:nvSpPr>
          <p:spPr>
            <a:xfrm>
              <a:off x="5731585" y="5756728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  <p:sp>
          <p:nvSpPr>
            <p:cNvPr id="41" name="순서도: 수행의 시작/종료 40">
              <a:extLst>
                <a:ext uri="{FF2B5EF4-FFF2-40B4-BE49-F238E27FC236}">
                  <a16:creationId xmlns:a16="http://schemas.microsoft.com/office/drawing/2014/main" id="{E20E7531-F84B-51ED-E369-95DE4B5ACEDF}"/>
                </a:ext>
              </a:extLst>
            </p:cNvPr>
            <p:cNvSpPr/>
            <p:nvPr/>
          </p:nvSpPr>
          <p:spPr>
            <a:xfrm>
              <a:off x="3276600" y="5299528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7348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92AB54-4222-A825-3FF8-56EA3F012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C918F59-DB96-BC30-CF02-6C5B2CCC7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F725419-BE82-B059-F53F-99360E2A2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5B7162F-4167-B1D3-2CF1-0A671F6A6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DE5456F6-0B92-CE7D-15BC-5E3901243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4207328"/>
            <a:ext cx="482600" cy="1193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642A32B-E880-8023-41EB-46787021C0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5197928"/>
            <a:ext cx="5549900" cy="12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4DAC1757-CD36-F58E-087D-F8CEC98D6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032828"/>
            <a:ext cx="482600" cy="11938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A54F7261-0C6F-C271-1CF9-8629DB47F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023428"/>
            <a:ext cx="5549900" cy="127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3F622F1D-C046-686F-598B-BAEAA38F5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871028"/>
            <a:ext cx="482600" cy="11938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C687D40C-01E3-64B1-1EEC-71F12019A1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861628"/>
            <a:ext cx="5549900" cy="127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C9403CB1-361A-A63E-24D0-C402C745A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6696528"/>
            <a:ext cx="482600" cy="11938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B8109A64-5EB4-9A03-97A1-58A5BC9B6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7687128"/>
            <a:ext cx="5549900" cy="12700"/>
          </a:xfrm>
          <a:prstGeom prst="rect">
            <a:avLst/>
          </a:prstGeom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338018DC-247A-1989-9697-7C196DF074E3}"/>
              </a:ext>
            </a:extLst>
          </p:cNvPr>
          <p:cNvSpPr txBox="1"/>
          <p:nvPr/>
        </p:nvSpPr>
        <p:spPr>
          <a:xfrm>
            <a:off x="7131050" y="1435100"/>
            <a:ext cx="4038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900" b="0" i="0" u="none" strike="noStrike" kern="1200" cap="none" spc="-200" normalizeH="0" baseline="0" noProof="0" dirty="0">
                <a:ln>
                  <a:noFill/>
                </a:ln>
                <a:solidFill>
                  <a:srgbClr val="2F5CA1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공지사항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569E9C3A-BB14-4A50-6127-148B094BFAAD}"/>
              </a:ext>
            </a:extLst>
          </p:cNvPr>
          <p:cNvSpPr txBox="1"/>
          <p:nvPr/>
        </p:nvSpPr>
        <p:spPr>
          <a:xfrm>
            <a:off x="12141200" y="46264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공지사항 게시글 </a:t>
            </a: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내용 조회</a:t>
            </a:r>
            <a:endParaRPr kumimoji="0" lang="ko-KR" altLang="en-US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0F18565A-25CB-521F-6ABB-6285620220E0}"/>
              </a:ext>
            </a:extLst>
          </p:cNvPr>
          <p:cNvSpPr txBox="1"/>
          <p:nvPr/>
        </p:nvSpPr>
        <p:spPr>
          <a:xfrm>
            <a:off x="10769600" y="46518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B4026F76-476A-1DA0-0F7F-B3C24CECA3A3}"/>
              </a:ext>
            </a:extLst>
          </p:cNvPr>
          <p:cNvSpPr txBox="1"/>
          <p:nvPr/>
        </p:nvSpPr>
        <p:spPr>
          <a:xfrm>
            <a:off x="12141200" y="54519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댓글 작성 </a:t>
            </a:r>
            <a:r>
              <a:rPr lang="en-US" altLang="ko-KR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form </a:t>
            </a: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태그로 구현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35265DC5-5873-E937-9BF2-B74F2066D2F9}"/>
              </a:ext>
            </a:extLst>
          </p:cNvPr>
          <p:cNvSpPr txBox="1"/>
          <p:nvPr/>
        </p:nvSpPr>
        <p:spPr>
          <a:xfrm>
            <a:off x="10769600" y="54773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2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59D36E85-10CD-ABDE-B9C6-FCFDD7DF3F68}"/>
              </a:ext>
            </a:extLst>
          </p:cNvPr>
          <p:cNvSpPr txBox="1"/>
          <p:nvPr/>
        </p:nvSpPr>
        <p:spPr>
          <a:xfrm>
            <a:off x="12141200" y="62901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삭제된 댓글 표시</a:t>
            </a:r>
            <a:endParaRPr kumimoji="0" lang="en-US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댓글 밑에 답글 작성 가능</a:t>
            </a:r>
            <a:endParaRPr lang="en-US" altLang="ko-KR" sz="1900" spc="-100" dirty="0">
              <a:solidFill>
                <a:srgbClr val="333333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4B213CBD-B6C2-A1A4-49BE-EAEA7AAD3F53}"/>
              </a:ext>
            </a:extLst>
          </p:cNvPr>
          <p:cNvSpPr txBox="1"/>
          <p:nvPr/>
        </p:nvSpPr>
        <p:spPr>
          <a:xfrm>
            <a:off x="10769600" y="63155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3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604EC3D0-5A28-2F26-E268-F5C5B17597ED}"/>
              </a:ext>
            </a:extLst>
          </p:cNvPr>
          <p:cNvSpPr txBox="1"/>
          <p:nvPr/>
        </p:nvSpPr>
        <p:spPr>
          <a:xfrm>
            <a:off x="12141200" y="71156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내 댓글이 아니면 수정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,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삭제 불가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583ED9A2-225D-5C92-35DD-3B03146A29A5}"/>
              </a:ext>
            </a:extLst>
          </p:cNvPr>
          <p:cNvSpPr txBox="1"/>
          <p:nvPr/>
        </p:nvSpPr>
        <p:spPr>
          <a:xfrm>
            <a:off x="10769600" y="71537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4</a:t>
            </a:r>
            <a:endParaRPr kumimoji="0" lang="ko-KR" altLang="en-US" sz="1800" b="0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pic>
        <p:nvPicPr>
          <p:cNvPr id="37" name="Picture 12">
            <a:extLst>
              <a:ext uri="{FF2B5EF4-FFF2-40B4-BE49-F238E27FC236}">
                <a16:creationId xmlns:a16="http://schemas.microsoft.com/office/drawing/2014/main" id="{BFB0C88E-FB7C-4B43-311B-A5E66F0605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8100" y="2451100"/>
            <a:ext cx="431800" cy="4318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E1F1F9F-65E0-2DEA-45B4-134DCE7A85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642" y="3543300"/>
            <a:ext cx="9281885" cy="499793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E3C7931-F5E2-D522-7F0F-4371FA820B3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27721" b="-1"/>
          <a:stretch/>
        </p:blipFill>
        <p:spPr>
          <a:xfrm>
            <a:off x="1090641" y="5798248"/>
            <a:ext cx="9281885" cy="361245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EA898912-D3A3-8CBD-3940-7FE2E1A1AF54}"/>
              </a:ext>
            </a:extLst>
          </p:cNvPr>
          <p:cNvGrpSpPr/>
          <p:nvPr/>
        </p:nvGrpSpPr>
        <p:grpSpPr>
          <a:xfrm>
            <a:off x="3352800" y="5388428"/>
            <a:ext cx="762000" cy="3524041"/>
            <a:chOff x="2362200" y="4588328"/>
            <a:chExt cx="762000" cy="3524041"/>
          </a:xfrm>
        </p:grpSpPr>
        <p:sp>
          <p:nvSpPr>
            <p:cNvPr id="44" name="순서도: 수행의 시작/종료 43">
              <a:extLst>
                <a:ext uri="{FF2B5EF4-FFF2-40B4-BE49-F238E27FC236}">
                  <a16:creationId xmlns:a16="http://schemas.microsoft.com/office/drawing/2014/main" id="{2559932A-2107-44C7-1587-A796CE19E7F4}"/>
                </a:ext>
              </a:extLst>
            </p:cNvPr>
            <p:cNvSpPr/>
            <p:nvPr/>
          </p:nvSpPr>
          <p:spPr>
            <a:xfrm>
              <a:off x="2362200" y="7807569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4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  <p:sp>
          <p:nvSpPr>
            <p:cNvPr id="43" name="순서도: 수행의 시작/종료 42">
              <a:extLst>
                <a:ext uri="{FF2B5EF4-FFF2-40B4-BE49-F238E27FC236}">
                  <a16:creationId xmlns:a16="http://schemas.microsoft.com/office/drawing/2014/main" id="{7BFA57D8-7CEB-46EA-C59A-E7FD63408EC0}"/>
                </a:ext>
              </a:extLst>
            </p:cNvPr>
            <p:cNvSpPr/>
            <p:nvPr/>
          </p:nvSpPr>
          <p:spPr>
            <a:xfrm>
              <a:off x="2362200" y="6312597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  <p:sp>
          <p:nvSpPr>
            <p:cNvPr id="42" name="순서도: 수행의 시작/종료 41">
              <a:extLst>
                <a:ext uri="{FF2B5EF4-FFF2-40B4-BE49-F238E27FC236}">
                  <a16:creationId xmlns:a16="http://schemas.microsoft.com/office/drawing/2014/main" id="{7B36DA70-C96E-1E97-0567-0CB795343663}"/>
                </a:ext>
              </a:extLst>
            </p:cNvPr>
            <p:cNvSpPr/>
            <p:nvPr/>
          </p:nvSpPr>
          <p:spPr>
            <a:xfrm>
              <a:off x="2362200" y="5188856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  <p:sp>
          <p:nvSpPr>
            <p:cNvPr id="41" name="순서도: 수행의 시작/종료 40">
              <a:extLst>
                <a:ext uri="{FF2B5EF4-FFF2-40B4-BE49-F238E27FC236}">
                  <a16:creationId xmlns:a16="http://schemas.microsoft.com/office/drawing/2014/main" id="{A56FCE98-7E3A-5980-2C9F-17D393C7FA4A}"/>
                </a:ext>
              </a:extLst>
            </p:cNvPr>
            <p:cNvSpPr/>
            <p:nvPr/>
          </p:nvSpPr>
          <p:spPr>
            <a:xfrm>
              <a:off x="2362200" y="4588328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323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EDB7A0-D96C-729D-B770-201645451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B1A4E5C-4C91-0BB1-AC46-6C6E85EAD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A038D62E-1054-2449-E5B9-BBADC3C9D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173FF4B-2BBD-CAC5-B2F3-0FD5E3433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E831C23-43A4-EFA1-7F30-F47BFE3CA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4207328"/>
            <a:ext cx="482600" cy="1193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8EEFE09-D859-8A46-7B53-DF7C71DC91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5197928"/>
            <a:ext cx="5549900" cy="12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4148F983-B176-5170-32B8-2E31E5A76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032828"/>
            <a:ext cx="482600" cy="11938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AC1BFA3E-F8D3-0F7F-DEC2-4C2F9CBEC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023428"/>
            <a:ext cx="5549900" cy="127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9E0488E1-0343-26FC-521E-71EEAD4CB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871028"/>
            <a:ext cx="482600" cy="11938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8BA6799A-F5E0-937D-676F-D984696AF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861628"/>
            <a:ext cx="5549900" cy="127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29B59A07-3BA9-9743-AC46-5682AF91A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6696528"/>
            <a:ext cx="482600" cy="11938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D635D599-3001-314C-D033-822FE46C8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7687128"/>
            <a:ext cx="5549900" cy="12700"/>
          </a:xfrm>
          <a:prstGeom prst="rect">
            <a:avLst/>
          </a:prstGeom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C2E2A67E-7826-4AB9-5AF4-97D595C8C7B9}"/>
              </a:ext>
            </a:extLst>
          </p:cNvPr>
          <p:cNvSpPr txBox="1"/>
          <p:nvPr/>
        </p:nvSpPr>
        <p:spPr>
          <a:xfrm>
            <a:off x="7131050" y="1435100"/>
            <a:ext cx="4038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900" b="0" i="0" u="none" strike="noStrike" kern="1200" cap="none" spc="-200" normalizeH="0" baseline="0" noProof="0" dirty="0">
                <a:ln>
                  <a:noFill/>
                </a:ln>
                <a:solidFill>
                  <a:srgbClr val="2F5CA1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일정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9088A58D-A831-D1F9-8ED5-C3DDC87C8E70}"/>
              </a:ext>
            </a:extLst>
          </p:cNvPr>
          <p:cNvSpPr txBox="1"/>
          <p:nvPr/>
        </p:nvSpPr>
        <p:spPr>
          <a:xfrm>
            <a:off x="12141200" y="46264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일정 추가 버튼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46E527E2-56B1-96D5-D718-0F7D073CDD40}"/>
              </a:ext>
            </a:extLst>
          </p:cNvPr>
          <p:cNvSpPr txBox="1"/>
          <p:nvPr/>
        </p:nvSpPr>
        <p:spPr>
          <a:xfrm>
            <a:off x="10769600" y="46518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C06E9769-B9B3-684E-E045-FE6AEA345D60}"/>
              </a:ext>
            </a:extLst>
          </p:cNvPr>
          <p:cNvSpPr txBox="1"/>
          <p:nvPr/>
        </p:nvSpPr>
        <p:spPr>
          <a:xfrm>
            <a:off x="12141200" y="54519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b="0" i="0" u="none" strike="noStrike" kern="1200" cap="none" spc="-10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FullCalendar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 API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구현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43E548AE-F61F-59EB-412A-28711B3096FA}"/>
              </a:ext>
            </a:extLst>
          </p:cNvPr>
          <p:cNvSpPr txBox="1"/>
          <p:nvPr/>
        </p:nvSpPr>
        <p:spPr>
          <a:xfrm>
            <a:off x="10769600" y="54773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2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099F4399-CA5F-A67C-5FD3-298B5C59A92F}"/>
              </a:ext>
            </a:extLst>
          </p:cNvPr>
          <p:cNvSpPr txBox="1"/>
          <p:nvPr/>
        </p:nvSpPr>
        <p:spPr>
          <a:xfrm>
            <a:off x="12141200" y="62901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공휴일 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google API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구현</a:t>
            </a:r>
            <a:endParaRPr kumimoji="0" lang="en-US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6E609319-13F7-AE6C-D3A3-2D207051D2C2}"/>
              </a:ext>
            </a:extLst>
          </p:cNvPr>
          <p:cNvSpPr txBox="1"/>
          <p:nvPr/>
        </p:nvSpPr>
        <p:spPr>
          <a:xfrm>
            <a:off x="10769600" y="63155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3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30171D3C-D6A9-3657-9C35-0A2D1F55B531}"/>
              </a:ext>
            </a:extLst>
          </p:cNvPr>
          <p:cNvSpPr txBox="1"/>
          <p:nvPr/>
        </p:nvSpPr>
        <p:spPr>
          <a:xfrm>
            <a:off x="12141200" y="71156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등록된 일정 표시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53EC1BFF-005B-5A21-1FA5-4BB523BED004}"/>
              </a:ext>
            </a:extLst>
          </p:cNvPr>
          <p:cNvSpPr txBox="1"/>
          <p:nvPr/>
        </p:nvSpPr>
        <p:spPr>
          <a:xfrm>
            <a:off x="10769600" y="71537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4</a:t>
            </a:r>
            <a:endParaRPr kumimoji="0" lang="ko-KR" altLang="en-US" sz="1800" b="0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pic>
        <p:nvPicPr>
          <p:cNvPr id="37" name="Picture 12">
            <a:extLst>
              <a:ext uri="{FF2B5EF4-FFF2-40B4-BE49-F238E27FC236}">
                <a16:creationId xmlns:a16="http://schemas.microsoft.com/office/drawing/2014/main" id="{4C2FD752-A4F7-CE30-8220-392109C07F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8100" y="2451100"/>
            <a:ext cx="431800" cy="4318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AC1B2A1-6410-8FF1-6970-A9DE2F7931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640" y="3543300"/>
            <a:ext cx="9281885" cy="499793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A4ADD23-03C7-7C2D-8F4D-9330AECE0F92}"/>
              </a:ext>
            </a:extLst>
          </p:cNvPr>
          <p:cNvGrpSpPr/>
          <p:nvPr/>
        </p:nvGrpSpPr>
        <p:grpSpPr>
          <a:xfrm>
            <a:off x="2362200" y="4142014"/>
            <a:ext cx="4383187" cy="3214914"/>
            <a:chOff x="1371600" y="3341914"/>
            <a:chExt cx="4383187" cy="3214914"/>
          </a:xfrm>
        </p:grpSpPr>
        <p:sp>
          <p:nvSpPr>
            <p:cNvPr id="44" name="순서도: 수행의 시작/종료 43">
              <a:extLst>
                <a:ext uri="{FF2B5EF4-FFF2-40B4-BE49-F238E27FC236}">
                  <a16:creationId xmlns:a16="http://schemas.microsoft.com/office/drawing/2014/main" id="{2ED03775-13C3-3506-708A-CFFD4671AF29}"/>
                </a:ext>
              </a:extLst>
            </p:cNvPr>
            <p:cNvSpPr/>
            <p:nvPr/>
          </p:nvSpPr>
          <p:spPr>
            <a:xfrm>
              <a:off x="2819400" y="6252028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4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  <p:sp>
          <p:nvSpPr>
            <p:cNvPr id="43" name="순서도: 수행의 시작/종료 42">
              <a:extLst>
                <a:ext uri="{FF2B5EF4-FFF2-40B4-BE49-F238E27FC236}">
                  <a16:creationId xmlns:a16="http://schemas.microsoft.com/office/drawing/2014/main" id="{13F14576-0442-F6E9-FE53-8747BE6B4B2A}"/>
                </a:ext>
              </a:extLst>
            </p:cNvPr>
            <p:cNvSpPr/>
            <p:nvPr/>
          </p:nvSpPr>
          <p:spPr>
            <a:xfrm>
              <a:off x="4992787" y="4617356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  <p:sp>
          <p:nvSpPr>
            <p:cNvPr id="42" name="순서도: 수행의 시작/종료 41">
              <a:extLst>
                <a:ext uri="{FF2B5EF4-FFF2-40B4-BE49-F238E27FC236}">
                  <a16:creationId xmlns:a16="http://schemas.microsoft.com/office/drawing/2014/main" id="{E2924FB4-D0A2-1587-50EA-7E8D70F97505}"/>
                </a:ext>
              </a:extLst>
            </p:cNvPr>
            <p:cNvSpPr/>
            <p:nvPr/>
          </p:nvSpPr>
          <p:spPr>
            <a:xfrm>
              <a:off x="4611787" y="3341914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  <p:sp>
          <p:nvSpPr>
            <p:cNvPr id="41" name="순서도: 수행의 시작/종료 40">
              <a:extLst>
                <a:ext uri="{FF2B5EF4-FFF2-40B4-BE49-F238E27FC236}">
                  <a16:creationId xmlns:a16="http://schemas.microsoft.com/office/drawing/2014/main" id="{51D5C5D7-3FC7-1041-0A66-6EB24F52C2D7}"/>
                </a:ext>
              </a:extLst>
            </p:cNvPr>
            <p:cNvSpPr/>
            <p:nvPr/>
          </p:nvSpPr>
          <p:spPr>
            <a:xfrm>
              <a:off x="1371600" y="3341914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819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2668DE-E41E-67B3-316A-03AD41495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67BD877-DC9F-6DFF-B8EE-0B112ED28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5213C5B-FD4D-03E2-8F9C-D25F47E4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A5FBBDA-0014-8C4E-5136-68F6208A5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8FAF0789-23A0-1C03-48C6-F542E7EB6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4207328"/>
            <a:ext cx="482600" cy="1193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74487B4-9934-9D27-D2D2-5BAAEAD6B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5197928"/>
            <a:ext cx="5549900" cy="12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FD1089FC-B980-E2B9-0768-BBF7A6E9C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032828"/>
            <a:ext cx="482600" cy="11938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613CC658-9363-D28E-846A-DC152763AF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023428"/>
            <a:ext cx="5549900" cy="127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386E5D7A-A840-D6D8-9BF2-C1C27DB02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871028"/>
            <a:ext cx="482600" cy="11938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3AB1D4CD-9005-B653-6DB6-397A1F3C84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861628"/>
            <a:ext cx="5549900" cy="127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91F83EE1-7A17-D543-C812-CDCA519D7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6696528"/>
            <a:ext cx="482600" cy="11938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09FC5F8B-B9CA-210E-9E76-91129C3DD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7687128"/>
            <a:ext cx="5549900" cy="12700"/>
          </a:xfrm>
          <a:prstGeom prst="rect">
            <a:avLst/>
          </a:prstGeom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57E02ACC-BE38-7041-CD28-37988639EFCA}"/>
              </a:ext>
            </a:extLst>
          </p:cNvPr>
          <p:cNvSpPr txBox="1"/>
          <p:nvPr/>
        </p:nvSpPr>
        <p:spPr>
          <a:xfrm>
            <a:off x="7131050" y="1435100"/>
            <a:ext cx="4038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900" b="0" i="0" u="none" strike="noStrike" kern="1200" cap="none" spc="-200" normalizeH="0" baseline="0" noProof="0" dirty="0">
                <a:ln>
                  <a:noFill/>
                </a:ln>
                <a:solidFill>
                  <a:srgbClr val="2F5CA1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일정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426F715C-ED25-DCFD-F1EE-E2A902F3B48D}"/>
              </a:ext>
            </a:extLst>
          </p:cNvPr>
          <p:cNvSpPr txBox="1"/>
          <p:nvPr/>
        </p:nvSpPr>
        <p:spPr>
          <a:xfrm>
            <a:off x="12141200" y="46264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일정 추가 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Modal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로 구현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37B255D8-6417-120C-1383-07596891B7D1}"/>
              </a:ext>
            </a:extLst>
          </p:cNvPr>
          <p:cNvSpPr txBox="1"/>
          <p:nvPr/>
        </p:nvSpPr>
        <p:spPr>
          <a:xfrm>
            <a:off x="10769600" y="46518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BE9E5CED-633E-08A0-842A-61F546FBDD7C}"/>
              </a:ext>
            </a:extLst>
          </p:cNvPr>
          <p:cNvSpPr txBox="1"/>
          <p:nvPr/>
        </p:nvSpPr>
        <p:spPr>
          <a:xfrm>
            <a:off x="12141200" y="54519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시작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,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종료일 입력 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C5B1AC01-884F-DD00-707A-CF3D11B005F4}"/>
              </a:ext>
            </a:extLst>
          </p:cNvPr>
          <p:cNvSpPr txBox="1"/>
          <p:nvPr/>
        </p:nvSpPr>
        <p:spPr>
          <a:xfrm>
            <a:off x="10769600" y="54773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2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9429EFEF-8275-B816-7763-BD13C1773231}"/>
              </a:ext>
            </a:extLst>
          </p:cNvPr>
          <p:cNvSpPr txBox="1"/>
          <p:nvPr/>
        </p:nvSpPr>
        <p:spPr>
          <a:xfrm>
            <a:off x="12141200" y="62901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카테고리 설정 가능</a:t>
            </a:r>
            <a:endParaRPr kumimoji="0" lang="en-US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1DF63AD9-ED9E-6BEC-0DBE-60B97823866B}"/>
              </a:ext>
            </a:extLst>
          </p:cNvPr>
          <p:cNvSpPr txBox="1"/>
          <p:nvPr/>
        </p:nvSpPr>
        <p:spPr>
          <a:xfrm>
            <a:off x="10769600" y="63155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3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D8C87E05-D9A5-EF25-B07E-DDF6AF8D002F}"/>
              </a:ext>
            </a:extLst>
          </p:cNvPr>
          <p:cNvSpPr txBox="1"/>
          <p:nvPr/>
        </p:nvSpPr>
        <p:spPr>
          <a:xfrm>
            <a:off x="12141200" y="71156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일정 등록 버튼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E724E316-259E-63E7-09FF-2EEBB422CF01}"/>
              </a:ext>
            </a:extLst>
          </p:cNvPr>
          <p:cNvSpPr txBox="1"/>
          <p:nvPr/>
        </p:nvSpPr>
        <p:spPr>
          <a:xfrm>
            <a:off x="10769600" y="71537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4</a:t>
            </a:r>
            <a:endParaRPr kumimoji="0" lang="ko-KR" altLang="en-US" sz="1800" b="0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pic>
        <p:nvPicPr>
          <p:cNvPr id="37" name="Picture 12">
            <a:extLst>
              <a:ext uri="{FF2B5EF4-FFF2-40B4-BE49-F238E27FC236}">
                <a16:creationId xmlns:a16="http://schemas.microsoft.com/office/drawing/2014/main" id="{D95CCEA5-CF21-15BD-98DD-7D5F07AFAC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8100" y="2451100"/>
            <a:ext cx="431800" cy="431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1BB0CA-5190-39E0-41C5-18DE09529E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640" y="3543649"/>
            <a:ext cx="9281885" cy="499793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AD6DD3-0758-8A8C-9B17-1C3A7073E233}"/>
              </a:ext>
            </a:extLst>
          </p:cNvPr>
          <p:cNvGrpSpPr/>
          <p:nvPr/>
        </p:nvGrpSpPr>
        <p:grpSpPr>
          <a:xfrm>
            <a:off x="3784600" y="5299528"/>
            <a:ext cx="2327982" cy="2451100"/>
            <a:chOff x="2794000" y="4499428"/>
            <a:chExt cx="2327982" cy="2451100"/>
          </a:xfrm>
        </p:grpSpPr>
        <p:sp>
          <p:nvSpPr>
            <p:cNvPr id="44" name="순서도: 수행의 시작/종료 43">
              <a:extLst>
                <a:ext uri="{FF2B5EF4-FFF2-40B4-BE49-F238E27FC236}">
                  <a16:creationId xmlns:a16="http://schemas.microsoft.com/office/drawing/2014/main" id="{DB052247-899C-C4C5-B3F0-DB4DECE0445C}"/>
                </a:ext>
              </a:extLst>
            </p:cNvPr>
            <p:cNvSpPr/>
            <p:nvPr/>
          </p:nvSpPr>
          <p:spPr>
            <a:xfrm>
              <a:off x="4359982" y="6645728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4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  <p:sp>
          <p:nvSpPr>
            <p:cNvPr id="43" name="순서도: 수행의 시작/종료 42">
              <a:extLst>
                <a:ext uri="{FF2B5EF4-FFF2-40B4-BE49-F238E27FC236}">
                  <a16:creationId xmlns:a16="http://schemas.microsoft.com/office/drawing/2014/main" id="{05EC2441-04F1-62A9-8443-51B63A43F585}"/>
                </a:ext>
              </a:extLst>
            </p:cNvPr>
            <p:cNvSpPr/>
            <p:nvPr/>
          </p:nvSpPr>
          <p:spPr>
            <a:xfrm>
              <a:off x="2819400" y="6315528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  <p:sp>
          <p:nvSpPr>
            <p:cNvPr id="42" name="순서도: 수행의 시작/종료 41">
              <a:extLst>
                <a:ext uri="{FF2B5EF4-FFF2-40B4-BE49-F238E27FC236}">
                  <a16:creationId xmlns:a16="http://schemas.microsoft.com/office/drawing/2014/main" id="{079D8C77-E662-3AC5-9D52-C4CC3E942867}"/>
                </a:ext>
              </a:extLst>
            </p:cNvPr>
            <p:cNvSpPr/>
            <p:nvPr/>
          </p:nvSpPr>
          <p:spPr>
            <a:xfrm>
              <a:off x="2819400" y="5438879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  <p:sp>
          <p:nvSpPr>
            <p:cNvPr id="41" name="순서도: 수행의 시작/종료 40">
              <a:extLst>
                <a:ext uri="{FF2B5EF4-FFF2-40B4-BE49-F238E27FC236}">
                  <a16:creationId xmlns:a16="http://schemas.microsoft.com/office/drawing/2014/main" id="{55BCC86C-FD47-5D6E-9166-648C4A72061B}"/>
                </a:ext>
              </a:extLst>
            </p:cNvPr>
            <p:cNvSpPr/>
            <p:nvPr/>
          </p:nvSpPr>
          <p:spPr>
            <a:xfrm>
              <a:off x="2794000" y="4499428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520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26D90A-6394-91FB-8BBE-5AC73FA7A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BDAE740-F3AB-C637-B129-ED77F5FB5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8DCB957-0F31-E219-8640-A4460E8B3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116C436-14D0-0875-1D2B-75E8CF534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023284A1-CFE6-2851-CE57-5D23EADB1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4207328"/>
            <a:ext cx="482600" cy="1193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B95B86D-954A-2118-583C-D6BD2901C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5197928"/>
            <a:ext cx="5549900" cy="12700"/>
          </a:xfrm>
          <a:prstGeom prst="rect">
            <a:avLst/>
          </a:prstGeom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3C55E817-90F5-4485-BD4D-93FDB56E0181}"/>
              </a:ext>
            </a:extLst>
          </p:cNvPr>
          <p:cNvSpPr txBox="1"/>
          <p:nvPr/>
        </p:nvSpPr>
        <p:spPr>
          <a:xfrm>
            <a:off x="7131050" y="1435100"/>
            <a:ext cx="4038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900" b="0" i="0" u="none" strike="noStrike" kern="1200" cap="none" spc="-200" normalizeH="0" baseline="0" noProof="0" dirty="0">
                <a:ln>
                  <a:noFill/>
                </a:ln>
                <a:solidFill>
                  <a:srgbClr val="2F5CA1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근태관리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2F8AAF17-CB31-5DBC-6F1A-170AB5B3E681}"/>
              </a:ext>
            </a:extLst>
          </p:cNvPr>
          <p:cNvSpPr txBox="1"/>
          <p:nvPr/>
        </p:nvSpPr>
        <p:spPr>
          <a:xfrm>
            <a:off x="12141200" y="46264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로그인한 사원의 근태 조회</a:t>
            </a:r>
            <a:endParaRPr kumimoji="0" lang="ko-KR" altLang="en-US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A76A8C43-CD91-ACC0-CDBC-454ACDD16A92}"/>
              </a:ext>
            </a:extLst>
          </p:cNvPr>
          <p:cNvSpPr txBox="1"/>
          <p:nvPr/>
        </p:nvSpPr>
        <p:spPr>
          <a:xfrm>
            <a:off x="10769600" y="46518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E5F71675-7BA3-53D6-1357-07677BDFF54F}"/>
              </a:ext>
            </a:extLst>
          </p:cNvPr>
          <p:cNvSpPr txBox="1"/>
          <p:nvPr/>
        </p:nvSpPr>
        <p:spPr>
          <a:xfrm>
            <a:off x="10769600" y="54773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2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C1BB82F8-E732-804D-401E-468CFB5875D8}"/>
              </a:ext>
            </a:extLst>
          </p:cNvPr>
          <p:cNvSpPr txBox="1"/>
          <p:nvPr/>
        </p:nvSpPr>
        <p:spPr>
          <a:xfrm>
            <a:off x="10769600" y="63155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3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4E98D495-A546-51C0-9E36-C7F73687B3F3}"/>
              </a:ext>
            </a:extLst>
          </p:cNvPr>
          <p:cNvSpPr txBox="1"/>
          <p:nvPr/>
        </p:nvSpPr>
        <p:spPr>
          <a:xfrm>
            <a:off x="10769600" y="71537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4</a:t>
            </a:r>
            <a:endParaRPr kumimoji="0" lang="ko-KR" altLang="en-US" sz="1800" b="0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pic>
        <p:nvPicPr>
          <p:cNvPr id="37" name="Picture 12">
            <a:extLst>
              <a:ext uri="{FF2B5EF4-FFF2-40B4-BE49-F238E27FC236}">
                <a16:creationId xmlns:a16="http://schemas.microsoft.com/office/drawing/2014/main" id="{81B4E8D3-E11C-7DB6-5352-804BE58C75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8100" y="2451100"/>
            <a:ext cx="431800" cy="431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17A470C-7EB4-2F2F-AE33-79053F7512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181" y="3543649"/>
            <a:ext cx="9277344" cy="4995493"/>
          </a:xfrm>
          <a:prstGeom prst="rect">
            <a:avLst/>
          </a:prstGeom>
        </p:spPr>
      </p:pic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CC978BD5-C34B-CF6C-BF75-3F439131FEDF}"/>
              </a:ext>
            </a:extLst>
          </p:cNvPr>
          <p:cNvSpPr/>
          <p:nvPr/>
        </p:nvSpPr>
        <p:spPr>
          <a:xfrm>
            <a:off x="3429000" y="4707164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21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4D1EE9-5027-40A5-245E-1FFB5C907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D35BEF2-A96A-D175-BDB9-E05B04B3B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34F3F40-3B1C-11AB-CC87-28FD15150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546FC59-F7FC-3191-ED06-81933443E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94C644D-480D-B34F-5E95-035A97741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4207328"/>
            <a:ext cx="482600" cy="1193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9E88F73-7F07-6F6D-3FBA-0B71C264D7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5197928"/>
            <a:ext cx="5549900" cy="12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53040083-396F-4D3B-A538-5FA5B5085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032828"/>
            <a:ext cx="482600" cy="11938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91E05EDD-BE3D-D420-5BCD-D5B171CDA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023428"/>
            <a:ext cx="5549900" cy="127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4D531907-8F4A-8DA0-D97C-EFA23F2AB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871028"/>
            <a:ext cx="482600" cy="11938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627F4621-840D-4E19-5776-15466A081A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861628"/>
            <a:ext cx="5549900" cy="12700"/>
          </a:xfrm>
          <a:prstGeom prst="rect">
            <a:avLst/>
          </a:prstGeom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9B5398D7-C24D-AC9B-5E7A-04B40F213989}"/>
              </a:ext>
            </a:extLst>
          </p:cNvPr>
          <p:cNvSpPr txBox="1"/>
          <p:nvPr/>
        </p:nvSpPr>
        <p:spPr>
          <a:xfrm>
            <a:off x="7131050" y="1435100"/>
            <a:ext cx="4038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900" b="0" i="0" u="none" strike="noStrike" kern="1200" cap="none" spc="-200" normalizeH="0" baseline="0" noProof="0" dirty="0">
                <a:ln>
                  <a:noFill/>
                </a:ln>
                <a:solidFill>
                  <a:srgbClr val="2F5CA1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근태관리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37AC31DB-6660-6200-8FF1-B3F6D79949F4}"/>
              </a:ext>
            </a:extLst>
          </p:cNvPr>
          <p:cNvSpPr txBox="1"/>
          <p:nvPr/>
        </p:nvSpPr>
        <p:spPr>
          <a:xfrm>
            <a:off x="12141200" y="46264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모든 사원의 근태 조회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3AA86218-DA71-89A1-F106-A28C2BE1631C}"/>
              </a:ext>
            </a:extLst>
          </p:cNvPr>
          <p:cNvSpPr txBox="1"/>
          <p:nvPr/>
        </p:nvSpPr>
        <p:spPr>
          <a:xfrm>
            <a:off x="10769600" y="46518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900928C8-5686-573C-9684-AD6ACE176934}"/>
              </a:ext>
            </a:extLst>
          </p:cNvPr>
          <p:cNvSpPr txBox="1"/>
          <p:nvPr/>
        </p:nvSpPr>
        <p:spPr>
          <a:xfrm>
            <a:off x="12141200" y="54519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사원들의 근태 수정 버튼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B8CC09CD-88D1-7B36-F1E3-51544F51FC9D}"/>
              </a:ext>
            </a:extLst>
          </p:cNvPr>
          <p:cNvSpPr txBox="1"/>
          <p:nvPr/>
        </p:nvSpPr>
        <p:spPr>
          <a:xfrm>
            <a:off x="10769600" y="54773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2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197EE005-A043-240C-6B5C-F55FBC07516D}"/>
              </a:ext>
            </a:extLst>
          </p:cNvPr>
          <p:cNvSpPr txBox="1"/>
          <p:nvPr/>
        </p:nvSpPr>
        <p:spPr>
          <a:xfrm>
            <a:off x="12141200" y="62901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출근 </a:t>
            </a:r>
            <a:r>
              <a:rPr lang="ko-KR" altLang="en-US" sz="1900" spc="-100" dirty="0" err="1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안되어있는</a:t>
            </a: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경우 정해진 시간이 지나면 자동 결근 처리</a:t>
            </a:r>
            <a:endParaRPr kumimoji="0" lang="en-US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F90602A4-B690-47AB-5DCE-F979838E6B6E}"/>
              </a:ext>
            </a:extLst>
          </p:cNvPr>
          <p:cNvSpPr txBox="1"/>
          <p:nvPr/>
        </p:nvSpPr>
        <p:spPr>
          <a:xfrm>
            <a:off x="10769600" y="63155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3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B6005D5E-B4F2-8FE2-76A9-C17618BB4614}"/>
              </a:ext>
            </a:extLst>
          </p:cNvPr>
          <p:cNvSpPr txBox="1"/>
          <p:nvPr/>
        </p:nvSpPr>
        <p:spPr>
          <a:xfrm>
            <a:off x="10769600" y="71537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4</a:t>
            </a:r>
            <a:endParaRPr kumimoji="0" lang="ko-KR" altLang="en-US" sz="1800" b="0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pic>
        <p:nvPicPr>
          <p:cNvPr id="37" name="Picture 12">
            <a:extLst>
              <a:ext uri="{FF2B5EF4-FFF2-40B4-BE49-F238E27FC236}">
                <a16:creationId xmlns:a16="http://schemas.microsoft.com/office/drawing/2014/main" id="{86CC6F7E-98E6-9411-E7BD-0D9598AC1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8100" y="2451100"/>
            <a:ext cx="431800" cy="431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0ED2AF4-7901-FF98-20DD-5F53C6498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640" y="3543649"/>
            <a:ext cx="9281885" cy="499793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CB7EAC5B-AF9B-8926-A5B1-B76C2FCBB8FB}"/>
              </a:ext>
            </a:extLst>
          </p:cNvPr>
          <p:cNvGrpSpPr/>
          <p:nvPr/>
        </p:nvGrpSpPr>
        <p:grpSpPr>
          <a:xfrm>
            <a:off x="3429000" y="4707164"/>
            <a:ext cx="5934529" cy="960663"/>
            <a:chOff x="2438400" y="3907064"/>
            <a:chExt cx="5934529" cy="960663"/>
          </a:xfrm>
        </p:grpSpPr>
        <p:sp>
          <p:nvSpPr>
            <p:cNvPr id="43" name="순서도: 수행의 시작/종료 42">
              <a:extLst>
                <a:ext uri="{FF2B5EF4-FFF2-40B4-BE49-F238E27FC236}">
                  <a16:creationId xmlns:a16="http://schemas.microsoft.com/office/drawing/2014/main" id="{6C3ADD06-3A7E-C6DE-FCB2-FE597CAE9CEF}"/>
                </a:ext>
              </a:extLst>
            </p:cNvPr>
            <p:cNvSpPr/>
            <p:nvPr/>
          </p:nvSpPr>
          <p:spPr>
            <a:xfrm>
              <a:off x="5759450" y="4562927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  <p:sp>
          <p:nvSpPr>
            <p:cNvPr id="42" name="순서도: 수행의 시작/종료 41">
              <a:extLst>
                <a:ext uri="{FF2B5EF4-FFF2-40B4-BE49-F238E27FC236}">
                  <a16:creationId xmlns:a16="http://schemas.microsoft.com/office/drawing/2014/main" id="{1409918E-D31E-C3B1-E1CE-439F9E095DA2}"/>
                </a:ext>
              </a:extLst>
            </p:cNvPr>
            <p:cNvSpPr/>
            <p:nvPr/>
          </p:nvSpPr>
          <p:spPr>
            <a:xfrm>
              <a:off x="7610929" y="3907064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  <p:sp>
          <p:nvSpPr>
            <p:cNvPr id="41" name="순서도: 수행의 시작/종료 40">
              <a:extLst>
                <a:ext uri="{FF2B5EF4-FFF2-40B4-BE49-F238E27FC236}">
                  <a16:creationId xmlns:a16="http://schemas.microsoft.com/office/drawing/2014/main" id="{610CD4E5-1264-7A33-800C-8BC5737F477D}"/>
                </a:ext>
              </a:extLst>
            </p:cNvPr>
            <p:cNvSpPr/>
            <p:nvPr/>
          </p:nvSpPr>
          <p:spPr>
            <a:xfrm>
              <a:off x="2438400" y="3907064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610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DD8DBA-F0C5-12EB-FC7D-2FE27F1F9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1119196-29CA-DC18-3EEB-C7A8EB6AD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92BD21BF-0D16-F518-8115-D3098FF2B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8B649F4-4E33-C61B-1833-5B263594A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81CDE6E-4C91-92F8-40CE-14CB14EE2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4207328"/>
            <a:ext cx="482600" cy="1193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4C004C8C-1A16-A5FF-F16A-BAB751E396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5197928"/>
            <a:ext cx="5549900" cy="12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F777603F-8B51-C1D1-DB39-4D6E50027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032828"/>
            <a:ext cx="482600" cy="11938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3791535-C779-45C5-2394-6328479E5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023428"/>
            <a:ext cx="5549900" cy="127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FB1AB330-D6BE-1340-0810-D5C6B43EA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871028"/>
            <a:ext cx="482600" cy="11938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EB2E8EBF-1236-E936-3D9E-408D5EE463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861628"/>
            <a:ext cx="5549900" cy="12700"/>
          </a:xfrm>
          <a:prstGeom prst="rect">
            <a:avLst/>
          </a:prstGeom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AC173E8B-384E-49D5-6B1C-0FD65E87988D}"/>
              </a:ext>
            </a:extLst>
          </p:cNvPr>
          <p:cNvSpPr txBox="1"/>
          <p:nvPr/>
        </p:nvSpPr>
        <p:spPr>
          <a:xfrm>
            <a:off x="7131050" y="1435100"/>
            <a:ext cx="4038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900" b="0" i="0" u="none" strike="noStrike" kern="1200" cap="none" spc="-200" normalizeH="0" baseline="0" noProof="0" dirty="0">
                <a:ln>
                  <a:noFill/>
                </a:ln>
                <a:solidFill>
                  <a:srgbClr val="2F5CA1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근태관리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EE23D12A-F8D3-7BF9-9675-0DD01E19A4B3}"/>
              </a:ext>
            </a:extLst>
          </p:cNvPr>
          <p:cNvSpPr txBox="1"/>
          <p:nvPr/>
        </p:nvSpPr>
        <p:spPr>
          <a:xfrm>
            <a:off x="12141200" y="46264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모든 사원의 근태 수정 기능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F72B2938-5F75-A97C-4208-160BC4BB5043}"/>
              </a:ext>
            </a:extLst>
          </p:cNvPr>
          <p:cNvSpPr txBox="1"/>
          <p:nvPr/>
        </p:nvSpPr>
        <p:spPr>
          <a:xfrm>
            <a:off x="10769600" y="46518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E2BE25E8-93A0-801B-D9C7-EA330F43E561}"/>
              </a:ext>
            </a:extLst>
          </p:cNvPr>
          <p:cNvSpPr txBox="1"/>
          <p:nvPr/>
        </p:nvSpPr>
        <p:spPr>
          <a:xfrm>
            <a:off x="12141200" y="54519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출근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,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퇴근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,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결근 상태로 수정 저장 버튼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8362631F-C536-91F7-A1CA-8C393466067D}"/>
              </a:ext>
            </a:extLst>
          </p:cNvPr>
          <p:cNvSpPr txBox="1"/>
          <p:nvPr/>
        </p:nvSpPr>
        <p:spPr>
          <a:xfrm>
            <a:off x="10769600" y="54773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2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F57416C7-2502-6629-ADAD-AE8F15D056AD}"/>
              </a:ext>
            </a:extLst>
          </p:cNvPr>
          <p:cNvSpPr txBox="1"/>
          <p:nvPr/>
        </p:nvSpPr>
        <p:spPr>
          <a:xfrm>
            <a:off x="12141200" y="62901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비고란 내용 수정 입력란</a:t>
            </a:r>
            <a:endParaRPr kumimoji="0" lang="en-US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CDD1515B-764A-9D28-3311-A37E39167AA5}"/>
              </a:ext>
            </a:extLst>
          </p:cNvPr>
          <p:cNvSpPr txBox="1"/>
          <p:nvPr/>
        </p:nvSpPr>
        <p:spPr>
          <a:xfrm>
            <a:off x="10769600" y="63155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3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4AF40602-174C-A890-4B96-8912ABA27ADD}"/>
              </a:ext>
            </a:extLst>
          </p:cNvPr>
          <p:cNvSpPr txBox="1"/>
          <p:nvPr/>
        </p:nvSpPr>
        <p:spPr>
          <a:xfrm>
            <a:off x="10769600" y="71537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4</a:t>
            </a:r>
            <a:endParaRPr kumimoji="0" lang="ko-KR" altLang="en-US" sz="1800" b="0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pic>
        <p:nvPicPr>
          <p:cNvPr id="37" name="Picture 12">
            <a:extLst>
              <a:ext uri="{FF2B5EF4-FFF2-40B4-BE49-F238E27FC236}">
                <a16:creationId xmlns:a16="http://schemas.microsoft.com/office/drawing/2014/main" id="{01FCE1A2-D162-AEA0-EE4B-13D3993F4B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8100" y="2451100"/>
            <a:ext cx="431800" cy="431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892C16D-17A0-B384-B2C0-8D2D768A1F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640" y="3543648"/>
            <a:ext cx="9281884" cy="499793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3B0AF2B-DD33-368A-2EDB-EFDACA3566EC}"/>
              </a:ext>
            </a:extLst>
          </p:cNvPr>
          <p:cNvGrpSpPr/>
          <p:nvPr/>
        </p:nvGrpSpPr>
        <p:grpSpPr>
          <a:xfrm>
            <a:off x="3429000" y="4707164"/>
            <a:ext cx="5930900" cy="1824264"/>
            <a:chOff x="2438400" y="3907064"/>
            <a:chExt cx="5930900" cy="1824264"/>
          </a:xfrm>
        </p:grpSpPr>
        <p:sp>
          <p:nvSpPr>
            <p:cNvPr id="43" name="순서도: 수행의 시작/종료 42">
              <a:extLst>
                <a:ext uri="{FF2B5EF4-FFF2-40B4-BE49-F238E27FC236}">
                  <a16:creationId xmlns:a16="http://schemas.microsoft.com/office/drawing/2014/main" id="{6C30BE8A-8C6B-FB26-FC62-72A66FA6E02B}"/>
                </a:ext>
              </a:extLst>
            </p:cNvPr>
            <p:cNvSpPr/>
            <p:nvPr/>
          </p:nvSpPr>
          <p:spPr>
            <a:xfrm>
              <a:off x="5029200" y="5426528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  <p:sp>
          <p:nvSpPr>
            <p:cNvPr id="42" name="순서도: 수행의 시작/종료 41">
              <a:extLst>
                <a:ext uri="{FF2B5EF4-FFF2-40B4-BE49-F238E27FC236}">
                  <a16:creationId xmlns:a16="http://schemas.microsoft.com/office/drawing/2014/main" id="{E386F3BD-B338-BB54-5844-8BF6B3415A22}"/>
                </a:ext>
              </a:extLst>
            </p:cNvPr>
            <p:cNvSpPr/>
            <p:nvPr/>
          </p:nvSpPr>
          <p:spPr>
            <a:xfrm>
              <a:off x="7607300" y="3991428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  <p:sp>
          <p:nvSpPr>
            <p:cNvPr id="41" name="순서도: 수행의 시작/종료 40">
              <a:extLst>
                <a:ext uri="{FF2B5EF4-FFF2-40B4-BE49-F238E27FC236}">
                  <a16:creationId xmlns:a16="http://schemas.microsoft.com/office/drawing/2014/main" id="{51B3CA86-EAF6-075C-B3A3-FF7EE5B9D334}"/>
                </a:ext>
              </a:extLst>
            </p:cNvPr>
            <p:cNvSpPr/>
            <p:nvPr/>
          </p:nvSpPr>
          <p:spPr>
            <a:xfrm>
              <a:off x="2438400" y="3907064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53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76C8A7-7343-0F09-E17E-7C1B0DEB6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5C9871E-6BF2-8ED9-6BA4-57851E377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98C2362D-DDB3-15A1-B847-CF6FB38EC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C4DA6D3-BE90-7282-04A0-AB2F2196A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8138B06-6808-ED1D-1068-9B6D692EB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4207328"/>
            <a:ext cx="482600" cy="1193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BF8E475-35C1-620D-E8C0-20DDFF57F1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5197928"/>
            <a:ext cx="5549900" cy="12700"/>
          </a:xfrm>
          <a:prstGeom prst="rect">
            <a:avLst/>
          </a:prstGeom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47BD6B6A-EA11-4EEC-7015-58EBCAEA7AB7}"/>
              </a:ext>
            </a:extLst>
          </p:cNvPr>
          <p:cNvSpPr txBox="1"/>
          <p:nvPr/>
        </p:nvSpPr>
        <p:spPr>
          <a:xfrm>
            <a:off x="7131050" y="1435100"/>
            <a:ext cx="4038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900" spc="-200" dirty="0">
                <a:solidFill>
                  <a:srgbClr val="2F5CA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인사발령</a:t>
            </a:r>
            <a:endParaRPr kumimoji="0" lang="ko-KR" altLang="en-US" sz="3900" b="0" i="0" u="none" strike="noStrike" kern="1200" cap="none" spc="-200" normalizeH="0" baseline="0" noProof="0" dirty="0">
              <a:ln>
                <a:noFill/>
              </a:ln>
              <a:solidFill>
                <a:srgbClr val="2F5CA1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B5AD4B66-971B-1B25-5ABD-398CFACB5EDE}"/>
              </a:ext>
            </a:extLst>
          </p:cNvPr>
          <p:cNvSpPr txBox="1"/>
          <p:nvPr/>
        </p:nvSpPr>
        <p:spPr>
          <a:xfrm>
            <a:off x="12141200" y="46264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인사 발령 내역 조회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78CF1D84-DF10-16E5-3540-F20F18CAA820}"/>
              </a:ext>
            </a:extLst>
          </p:cNvPr>
          <p:cNvSpPr txBox="1"/>
          <p:nvPr/>
        </p:nvSpPr>
        <p:spPr>
          <a:xfrm>
            <a:off x="10769600" y="46518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818E5D39-1C60-4710-B795-559EC977B491}"/>
              </a:ext>
            </a:extLst>
          </p:cNvPr>
          <p:cNvSpPr txBox="1"/>
          <p:nvPr/>
        </p:nvSpPr>
        <p:spPr>
          <a:xfrm>
            <a:off x="10769600" y="54773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2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B45313DF-3D4B-76B3-FFA4-719726A93DD7}"/>
              </a:ext>
            </a:extLst>
          </p:cNvPr>
          <p:cNvSpPr txBox="1"/>
          <p:nvPr/>
        </p:nvSpPr>
        <p:spPr>
          <a:xfrm>
            <a:off x="10769600" y="63155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3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5B9FF5BF-A9CE-912D-B1ED-B896589D71DA}"/>
              </a:ext>
            </a:extLst>
          </p:cNvPr>
          <p:cNvSpPr txBox="1"/>
          <p:nvPr/>
        </p:nvSpPr>
        <p:spPr>
          <a:xfrm>
            <a:off x="10769600" y="71537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4</a:t>
            </a:r>
            <a:endParaRPr kumimoji="0" lang="ko-KR" altLang="en-US" sz="1800" b="0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pic>
        <p:nvPicPr>
          <p:cNvPr id="37" name="Picture 12">
            <a:extLst>
              <a:ext uri="{FF2B5EF4-FFF2-40B4-BE49-F238E27FC236}">
                <a16:creationId xmlns:a16="http://schemas.microsoft.com/office/drawing/2014/main" id="{6994F529-ACB9-0D16-CABA-97189AB184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8100" y="2451100"/>
            <a:ext cx="431800" cy="431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4A99BD7-4C45-8EC6-B1F7-A982CD1B37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640" y="3543647"/>
            <a:ext cx="9281884" cy="4997937"/>
          </a:xfrm>
          <a:prstGeom prst="rect">
            <a:avLst/>
          </a:prstGeom>
        </p:spPr>
      </p:pic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A8CD2755-AC36-38DD-00EB-60125E5ED6DD}"/>
              </a:ext>
            </a:extLst>
          </p:cNvPr>
          <p:cNvSpPr/>
          <p:nvPr/>
        </p:nvSpPr>
        <p:spPr>
          <a:xfrm>
            <a:off x="3429000" y="4707164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43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4207328"/>
            <a:ext cx="482600" cy="1193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5197928"/>
            <a:ext cx="55499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032828"/>
            <a:ext cx="482600" cy="1193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023428"/>
            <a:ext cx="55499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871028"/>
            <a:ext cx="482600" cy="1193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861628"/>
            <a:ext cx="5549900" cy="12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6696528"/>
            <a:ext cx="482600" cy="1193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7687128"/>
            <a:ext cx="5549900" cy="127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7131050" y="1435100"/>
            <a:ext cx="4038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900" b="0" i="0" u="none" strike="noStrike" spc="-200" dirty="0">
                <a:solidFill>
                  <a:srgbClr val="2F5CA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로그인</a:t>
            </a:r>
            <a:endParaRPr lang="ko-KR" sz="3900" b="0" i="0" u="none" strike="noStrike" spc="-200" dirty="0">
              <a:solidFill>
                <a:srgbClr val="2F5CA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2141200" y="46264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900" b="0" i="0" u="none" strike="noStrike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웹사이트 </a:t>
            </a:r>
            <a:r>
              <a:rPr lang="ko-KR" altLang="en-US" sz="1900" b="0" i="0" u="none" strike="noStrike" spc="-100" dirty="0" err="1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접속시</a:t>
            </a:r>
            <a:r>
              <a:rPr lang="ko-KR" altLang="en-US" sz="1900" b="0" i="0" u="none" strike="noStrike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Login </a:t>
            </a: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화면 로드</a:t>
            </a:r>
            <a:endParaRPr lang="ko-KR" sz="1900" b="0" i="0" u="none" strike="noStrike" spc="-100" dirty="0">
              <a:solidFill>
                <a:srgbClr val="333333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0769600" y="46518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b="1" i="0" u="none" strike="noStrike" spc="-100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endParaRPr lang="ko-KR" b="1" i="0" u="none" strike="noStrike" spc="-100" dirty="0">
              <a:solidFill>
                <a:srgbClr val="FFFFFF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2141200" y="54519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900" b="0" i="0" u="none" strike="noStrike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계정 권한에 따라 메</a:t>
            </a: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뉴 다르게</a:t>
            </a:r>
            <a:endParaRPr lang="ko-KR" altLang="ko-KR" sz="1900" b="0" i="0" u="none" strike="noStrike" spc="-100" dirty="0">
              <a:solidFill>
                <a:srgbClr val="333333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0769600" y="54773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b="1" i="0" u="none" strike="noStrike" spc="-100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141200" y="62901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900" b="0" i="0" u="none" strike="noStrike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로그인 유지 </a:t>
            </a:r>
            <a:r>
              <a:rPr lang="ko-KR" altLang="en-US" sz="1900" b="0" i="0" u="none" strike="noStrike" spc="-100" dirty="0" err="1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체크시</a:t>
            </a:r>
            <a:r>
              <a:rPr lang="ko-KR" altLang="en-US" sz="1900" b="0" i="0" u="none" strike="noStrike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</a:t>
            </a:r>
            <a:r>
              <a:rPr lang="en-US" altLang="ko-KR" sz="1900" b="0" i="0" u="none" strike="noStrike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ecurity remember me </a:t>
            </a:r>
            <a:r>
              <a:rPr lang="ko-KR" altLang="en-US" sz="1900" b="0" i="0" u="none" strike="noStrike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메소드 활용</a:t>
            </a:r>
            <a:endParaRPr lang="ko-KR" altLang="ko-KR" sz="1900" b="0" i="0" u="none" strike="noStrike" spc="-100" dirty="0">
              <a:solidFill>
                <a:srgbClr val="333333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0769600" y="63155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b="1" i="0" u="none" strike="noStrike" spc="-100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141200" y="71156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1900" b="0" i="0" u="none" strike="noStrike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Spring Security </a:t>
            </a:r>
            <a:r>
              <a:rPr lang="en-US" altLang="ko-KR" sz="1900" b="0" i="0" u="none" strike="noStrike" spc="-100" dirty="0" err="1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FromLogin</a:t>
            </a:r>
            <a:r>
              <a:rPr lang="en-US" altLang="ko-KR" sz="1900" b="0" i="0" u="none" strike="noStrike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1900" b="0" i="0" u="none" strike="noStrike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이용한 로그인 </a:t>
            </a:r>
            <a:endParaRPr lang="ko-KR" altLang="ko-KR" sz="1900" b="0" i="0" u="none" strike="noStrike" spc="-100" dirty="0">
              <a:solidFill>
                <a:srgbClr val="333333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0769600" y="71537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b="1" i="0" u="none" strike="noStrike" spc="-100" dirty="0">
                <a:solidFill>
                  <a:srgbClr val="FFFFFF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</a:t>
            </a:r>
            <a:endParaRPr lang="ko-KR" b="0" i="0" u="none" strike="noStrike" spc="-100" dirty="0">
              <a:solidFill>
                <a:srgbClr val="FFFFFF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A05C6A3C-851E-C2DC-99CF-3CE06E6988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943" y="3568700"/>
            <a:ext cx="9292772" cy="5003800"/>
          </a:xfrm>
          <a:prstGeom prst="rect">
            <a:avLst/>
          </a:prstGeom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C935E7B9-82CB-B11E-E11E-4AE2A31DBE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8100" y="2451100"/>
            <a:ext cx="431800" cy="431800"/>
          </a:xfrm>
          <a:prstGeom prst="rect">
            <a:avLst/>
          </a:prstGeom>
        </p:spPr>
      </p:pic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17F3EFD2-ED05-5E9D-9388-B6348ABBC060}"/>
              </a:ext>
            </a:extLst>
          </p:cNvPr>
          <p:cNvSpPr/>
          <p:nvPr/>
        </p:nvSpPr>
        <p:spPr>
          <a:xfrm>
            <a:off x="1219200" y="4083050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endParaRPr lang="ko-KR" altLang="en-US" sz="1600" dirty="0">
              <a:ln>
                <a:solidFill>
                  <a:srgbClr val="5B6AB8"/>
                </a:solidFill>
              </a:ln>
              <a:solidFill>
                <a:srgbClr val="5B6AB8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id="{F317500A-9F3D-2D93-084C-766B45AC0CD0}"/>
              </a:ext>
            </a:extLst>
          </p:cNvPr>
          <p:cNvSpPr/>
          <p:nvPr/>
        </p:nvSpPr>
        <p:spPr>
          <a:xfrm>
            <a:off x="1155700" y="6108700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  <a:endParaRPr lang="ko-KR" altLang="en-US" sz="1600" dirty="0">
              <a:ln>
                <a:solidFill>
                  <a:srgbClr val="5B6AB8"/>
                </a:solidFill>
              </a:ln>
              <a:solidFill>
                <a:srgbClr val="5B6AB8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3" name="순서도: 수행의 시작/종료 42">
            <a:extLst>
              <a:ext uri="{FF2B5EF4-FFF2-40B4-BE49-F238E27FC236}">
                <a16:creationId xmlns:a16="http://schemas.microsoft.com/office/drawing/2014/main" id="{A660442F-2623-D453-30DE-B38B37514A5E}"/>
              </a:ext>
            </a:extLst>
          </p:cNvPr>
          <p:cNvSpPr/>
          <p:nvPr/>
        </p:nvSpPr>
        <p:spPr>
          <a:xfrm>
            <a:off x="3581400" y="5588000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endParaRPr lang="ko-KR" altLang="en-US" sz="1600" dirty="0">
              <a:ln>
                <a:solidFill>
                  <a:srgbClr val="5B6AB8"/>
                </a:solidFill>
              </a:ln>
              <a:solidFill>
                <a:srgbClr val="5B6AB8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순서도: 수행의 시작/종료 43">
            <a:extLst>
              <a:ext uri="{FF2B5EF4-FFF2-40B4-BE49-F238E27FC236}">
                <a16:creationId xmlns:a16="http://schemas.microsoft.com/office/drawing/2014/main" id="{D436380C-0B70-6D22-D444-09CB452A4567}"/>
              </a:ext>
            </a:extLst>
          </p:cNvPr>
          <p:cNvSpPr/>
          <p:nvPr/>
        </p:nvSpPr>
        <p:spPr>
          <a:xfrm>
            <a:off x="4267200" y="6286500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</a:t>
            </a:r>
            <a:endParaRPr lang="ko-KR" altLang="en-US" sz="1600" dirty="0">
              <a:ln>
                <a:solidFill>
                  <a:srgbClr val="5B6AB8"/>
                </a:solidFill>
              </a:ln>
              <a:solidFill>
                <a:srgbClr val="5B6AB8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C0BEA-DD1B-5088-B47F-3071EFBE2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4EDA363-7FE8-CF4B-71CA-A37D1DEE0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6E2639B-48D6-9961-FA06-106E55C31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E2D7FF6-3DC2-9375-0977-ABB8D0065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A2278942-A5FE-DB44-4A05-B28A440C6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4207328"/>
            <a:ext cx="482600" cy="1193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B96DFC9-F607-DB4A-BB00-DCDBDFADAE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5197928"/>
            <a:ext cx="5549900" cy="12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AB68B654-1B18-0F8A-FB95-A7ADDB52F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032828"/>
            <a:ext cx="482600" cy="11938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64F7A36-65F6-3906-8417-0A299D10F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023428"/>
            <a:ext cx="5549900" cy="12700"/>
          </a:xfrm>
          <a:prstGeom prst="rect">
            <a:avLst/>
          </a:prstGeom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C4F352AE-0560-6BDA-8C7E-AAD2A76BC70D}"/>
              </a:ext>
            </a:extLst>
          </p:cNvPr>
          <p:cNvSpPr txBox="1"/>
          <p:nvPr/>
        </p:nvSpPr>
        <p:spPr>
          <a:xfrm>
            <a:off x="7131050" y="1435100"/>
            <a:ext cx="4038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900" spc="-200" dirty="0">
                <a:solidFill>
                  <a:srgbClr val="2F5CA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인사발령</a:t>
            </a:r>
            <a:endParaRPr kumimoji="0" lang="ko-KR" altLang="en-US" sz="3900" b="0" i="0" u="none" strike="noStrike" kern="1200" cap="none" spc="-200" normalizeH="0" baseline="0" noProof="0" dirty="0">
              <a:ln>
                <a:noFill/>
              </a:ln>
              <a:solidFill>
                <a:srgbClr val="2F5CA1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654EB5F6-7BB1-5C73-1844-74A8ACD5D60C}"/>
              </a:ext>
            </a:extLst>
          </p:cNvPr>
          <p:cNvSpPr txBox="1"/>
          <p:nvPr/>
        </p:nvSpPr>
        <p:spPr>
          <a:xfrm>
            <a:off x="12141200" y="46264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부서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,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직급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,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직책 변경 내역 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select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 태그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79EF3529-9DD1-30DB-8B8E-30DF0BDB67C5}"/>
              </a:ext>
            </a:extLst>
          </p:cNvPr>
          <p:cNvSpPr txBox="1"/>
          <p:nvPr/>
        </p:nvSpPr>
        <p:spPr>
          <a:xfrm>
            <a:off x="10769600" y="46518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CCA3B65E-22D2-A644-280B-E3B11C70FF37}"/>
              </a:ext>
            </a:extLst>
          </p:cNvPr>
          <p:cNvSpPr txBox="1"/>
          <p:nvPr/>
        </p:nvSpPr>
        <p:spPr>
          <a:xfrm>
            <a:off x="12141200" y="54519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발령 버튼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C84D2B75-F1B9-274A-C594-FE53E20CA509}"/>
              </a:ext>
            </a:extLst>
          </p:cNvPr>
          <p:cNvSpPr txBox="1"/>
          <p:nvPr/>
        </p:nvSpPr>
        <p:spPr>
          <a:xfrm>
            <a:off x="10769600" y="54773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2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F517A73F-7A33-1155-3C0D-26CC982A2950}"/>
              </a:ext>
            </a:extLst>
          </p:cNvPr>
          <p:cNvSpPr txBox="1"/>
          <p:nvPr/>
        </p:nvSpPr>
        <p:spPr>
          <a:xfrm>
            <a:off x="10769600" y="63155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3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DDE69CFD-C72C-C0F0-DBDE-D8CFE6977D59}"/>
              </a:ext>
            </a:extLst>
          </p:cNvPr>
          <p:cNvSpPr txBox="1"/>
          <p:nvPr/>
        </p:nvSpPr>
        <p:spPr>
          <a:xfrm>
            <a:off x="10769600" y="71537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4</a:t>
            </a:r>
            <a:endParaRPr kumimoji="0" lang="ko-KR" altLang="en-US" sz="1800" b="0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pic>
        <p:nvPicPr>
          <p:cNvPr id="37" name="Picture 12">
            <a:extLst>
              <a:ext uri="{FF2B5EF4-FFF2-40B4-BE49-F238E27FC236}">
                <a16:creationId xmlns:a16="http://schemas.microsoft.com/office/drawing/2014/main" id="{BA637218-6F29-DD62-5287-C352E8B392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8100" y="2451100"/>
            <a:ext cx="431800" cy="431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1757499-54B2-BA28-3CE1-CFCD0A087D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640" y="3543648"/>
            <a:ext cx="9281884" cy="499793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1D45EC58-419A-591B-7926-0777E85FCD81}"/>
              </a:ext>
            </a:extLst>
          </p:cNvPr>
          <p:cNvGrpSpPr/>
          <p:nvPr/>
        </p:nvGrpSpPr>
        <p:grpSpPr>
          <a:xfrm>
            <a:off x="3733800" y="5661931"/>
            <a:ext cx="3200400" cy="1797050"/>
            <a:chOff x="2743200" y="4861831"/>
            <a:chExt cx="3200400" cy="1797050"/>
          </a:xfrm>
        </p:grpSpPr>
        <p:sp>
          <p:nvSpPr>
            <p:cNvPr id="42" name="순서도: 수행의 시작/종료 41">
              <a:extLst>
                <a:ext uri="{FF2B5EF4-FFF2-40B4-BE49-F238E27FC236}">
                  <a16:creationId xmlns:a16="http://schemas.microsoft.com/office/drawing/2014/main" id="{7D57AA2B-11FD-1BF5-F668-B7645D3113DA}"/>
                </a:ext>
              </a:extLst>
            </p:cNvPr>
            <p:cNvSpPr/>
            <p:nvPr/>
          </p:nvSpPr>
          <p:spPr>
            <a:xfrm>
              <a:off x="5181600" y="6354081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  <p:sp>
          <p:nvSpPr>
            <p:cNvPr id="41" name="순서도: 수행의 시작/종료 40">
              <a:extLst>
                <a:ext uri="{FF2B5EF4-FFF2-40B4-BE49-F238E27FC236}">
                  <a16:creationId xmlns:a16="http://schemas.microsoft.com/office/drawing/2014/main" id="{EC22B6B4-9A4C-8B99-7FF6-40BF8D489428}"/>
                </a:ext>
              </a:extLst>
            </p:cNvPr>
            <p:cNvSpPr/>
            <p:nvPr/>
          </p:nvSpPr>
          <p:spPr>
            <a:xfrm>
              <a:off x="2743200" y="4861831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47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41B857-CDA8-DC5C-5875-A00809BC4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BCC17E7-E832-58F6-1CF2-AA0CC2A93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383FB77-2505-19F5-C8EE-3B2A9F4EA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4245B2F-D86C-1799-DCA1-9FA88D27E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868AD215-F9BB-01A6-C5BC-1E4D37A77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4207328"/>
            <a:ext cx="482600" cy="1193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7E46BBB-3AAA-DB5E-D51C-0CA9EC8D41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5197928"/>
            <a:ext cx="5549900" cy="12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854FF300-241B-00A3-0B54-F867E2B26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032828"/>
            <a:ext cx="482600" cy="11938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E557A476-56E4-D5CF-9E45-A91A08D90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023428"/>
            <a:ext cx="5549900" cy="12700"/>
          </a:xfrm>
          <a:prstGeom prst="rect">
            <a:avLst/>
          </a:prstGeom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372E1E4F-CC96-5304-B015-F06A72721ACA}"/>
              </a:ext>
            </a:extLst>
          </p:cNvPr>
          <p:cNvSpPr txBox="1"/>
          <p:nvPr/>
        </p:nvSpPr>
        <p:spPr>
          <a:xfrm>
            <a:off x="7131050" y="1435100"/>
            <a:ext cx="4038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900" b="0" i="0" u="none" strike="noStrike" kern="1200" cap="none" spc="-200" normalizeH="0" baseline="0" noProof="0" dirty="0">
                <a:ln>
                  <a:noFill/>
                </a:ln>
                <a:solidFill>
                  <a:srgbClr val="2F5CA1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휴가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A13DF927-E551-C228-3995-791A0EC37383}"/>
              </a:ext>
            </a:extLst>
          </p:cNvPr>
          <p:cNvSpPr txBox="1"/>
          <p:nvPr/>
        </p:nvSpPr>
        <p:spPr>
          <a:xfrm>
            <a:off x="12141200" y="46264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휴가 신청 하기 버튼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B606EC92-7367-1C2E-0377-15184C78646C}"/>
              </a:ext>
            </a:extLst>
          </p:cNvPr>
          <p:cNvSpPr txBox="1"/>
          <p:nvPr/>
        </p:nvSpPr>
        <p:spPr>
          <a:xfrm>
            <a:off x="10769600" y="46518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3966A89C-F655-FF2E-F38A-0180154FA745}"/>
              </a:ext>
            </a:extLst>
          </p:cNvPr>
          <p:cNvSpPr txBox="1"/>
          <p:nvPr/>
        </p:nvSpPr>
        <p:spPr>
          <a:xfrm>
            <a:off x="12141200" y="54519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사용한 휴가 내역 조회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3A236466-DBAF-89E3-3E48-9F194FB68E08}"/>
              </a:ext>
            </a:extLst>
          </p:cNvPr>
          <p:cNvSpPr txBox="1"/>
          <p:nvPr/>
        </p:nvSpPr>
        <p:spPr>
          <a:xfrm>
            <a:off x="10769600" y="54773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2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1A8C435D-6E67-8F8F-AF80-B9A3A1C1D159}"/>
              </a:ext>
            </a:extLst>
          </p:cNvPr>
          <p:cNvSpPr txBox="1"/>
          <p:nvPr/>
        </p:nvSpPr>
        <p:spPr>
          <a:xfrm>
            <a:off x="10769600" y="63155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3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46B7892D-CA45-2C7F-8EBA-A10BF4405876}"/>
              </a:ext>
            </a:extLst>
          </p:cNvPr>
          <p:cNvSpPr txBox="1"/>
          <p:nvPr/>
        </p:nvSpPr>
        <p:spPr>
          <a:xfrm>
            <a:off x="10769600" y="71537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4</a:t>
            </a:r>
            <a:endParaRPr kumimoji="0" lang="ko-KR" altLang="en-US" sz="1800" b="0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pic>
        <p:nvPicPr>
          <p:cNvPr id="37" name="Picture 12">
            <a:extLst>
              <a:ext uri="{FF2B5EF4-FFF2-40B4-BE49-F238E27FC236}">
                <a16:creationId xmlns:a16="http://schemas.microsoft.com/office/drawing/2014/main" id="{3ED76A2E-F153-80A4-E870-33304F706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8100" y="2451100"/>
            <a:ext cx="431800" cy="431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879F9C-4A9D-03E0-2871-6A7AC7CB5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640" y="3543648"/>
            <a:ext cx="9281884" cy="499793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3FE467-3C96-454F-5331-D9B81D933703}"/>
              </a:ext>
            </a:extLst>
          </p:cNvPr>
          <p:cNvGrpSpPr/>
          <p:nvPr/>
        </p:nvGrpSpPr>
        <p:grpSpPr>
          <a:xfrm>
            <a:off x="3505200" y="5379356"/>
            <a:ext cx="762000" cy="990600"/>
            <a:chOff x="2514600" y="4579256"/>
            <a:chExt cx="762000" cy="990600"/>
          </a:xfrm>
        </p:grpSpPr>
        <p:sp>
          <p:nvSpPr>
            <p:cNvPr id="42" name="순서도: 수행의 시작/종료 41">
              <a:extLst>
                <a:ext uri="{FF2B5EF4-FFF2-40B4-BE49-F238E27FC236}">
                  <a16:creationId xmlns:a16="http://schemas.microsoft.com/office/drawing/2014/main" id="{743B62D5-559F-AB99-32BF-875C2D09503C}"/>
                </a:ext>
              </a:extLst>
            </p:cNvPr>
            <p:cNvSpPr/>
            <p:nvPr/>
          </p:nvSpPr>
          <p:spPr>
            <a:xfrm>
              <a:off x="2514600" y="5265056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  <p:sp>
          <p:nvSpPr>
            <p:cNvPr id="41" name="순서도: 수행의 시작/종료 40">
              <a:extLst>
                <a:ext uri="{FF2B5EF4-FFF2-40B4-BE49-F238E27FC236}">
                  <a16:creationId xmlns:a16="http://schemas.microsoft.com/office/drawing/2014/main" id="{C0242494-8021-5247-E2DE-734497DD96CD}"/>
                </a:ext>
              </a:extLst>
            </p:cNvPr>
            <p:cNvSpPr/>
            <p:nvPr/>
          </p:nvSpPr>
          <p:spPr>
            <a:xfrm>
              <a:off x="2514600" y="4579256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4550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4DF39E-3EE2-AB5B-0AC7-715F995F5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552DBAD-2E4E-EAC5-7EA3-9C2A9C6BB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DA195F0-098B-27B0-02F3-4A802920E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F4D06D9-C32D-6AB6-173F-A72253916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DE13BE3-E924-C7FC-7A2A-101F066B9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4207328"/>
            <a:ext cx="482600" cy="1193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1DA74E2-7555-DD74-DFAA-963CC8C723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5197928"/>
            <a:ext cx="5549900" cy="12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9739372-9691-0208-A337-DBDCF75DB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032828"/>
            <a:ext cx="482600" cy="11938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67A2DCD-7158-863E-DDF1-4E7DC0640D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023428"/>
            <a:ext cx="5549900" cy="12700"/>
          </a:xfrm>
          <a:prstGeom prst="rect">
            <a:avLst/>
          </a:prstGeom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3116095F-1041-2B54-B556-6F2798C30000}"/>
              </a:ext>
            </a:extLst>
          </p:cNvPr>
          <p:cNvSpPr txBox="1"/>
          <p:nvPr/>
        </p:nvSpPr>
        <p:spPr>
          <a:xfrm>
            <a:off x="7131050" y="1435100"/>
            <a:ext cx="4038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900" b="0" i="0" u="none" strike="noStrike" kern="1200" cap="none" spc="-200" normalizeH="0" baseline="0" noProof="0" dirty="0">
                <a:ln>
                  <a:noFill/>
                </a:ln>
                <a:solidFill>
                  <a:srgbClr val="2F5CA1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휴가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F29E1C2E-39FC-EBC1-B6A8-4975506B36B4}"/>
              </a:ext>
            </a:extLst>
          </p:cNvPr>
          <p:cNvSpPr txBox="1"/>
          <p:nvPr/>
        </p:nvSpPr>
        <p:spPr>
          <a:xfrm>
            <a:off x="12141200" y="46264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각 사원 별 잔여 휴가일수 수정 버튼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B7528CA4-7275-748D-DB16-F4810C723888}"/>
              </a:ext>
            </a:extLst>
          </p:cNvPr>
          <p:cNvSpPr txBox="1"/>
          <p:nvPr/>
        </p:nvSpPr>
        <p:spPr>
          <a:xfrm>
            <a:off x="10769600" y="46518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4CE124BC-26CC-02A0-B800-59B94454B6CD}"/>
              </a:ext>
            </a:extLst>
          </p:cNvPr>
          <p:cNvSpPr txBox="1"/>
          <p:nvPr/>
        </p:nvSpPr>
        <p:spPr>
          <a:xfrm>
            <a:off x="12141200" y="54519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신청한 휴가 승인 버튼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3B6AF54D-01FA-F9F6-4607-4FE33041485F}"/>
              </a:ext>
            </a:extLst>
          </p:cNvPr>
          <p:cNvSpPr txBox="1"/>
          <p:nvPr/>
        </p:nvSpPr>
        <p:spPr>
          <a:xfrm>
            <a:off x="10769600" y="54773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2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87643445-1F5C-90DB-C09A-7662D0BD708F}"/>
              </a:ext>
            </a:extLst>
          </p:cNvPr>
          <p:cNvSpPr txBox="1"/>
          <p:nvPr/>
        </p:nvSpPr>
        <p:spPr>
          <a:xfrm>
            <a:off x="10769600" y="63155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3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E2EEAC2B-40E6-DB8F-97DF-A76813F8CFB0}"/>
              </a:ext>
            </a:extLst>
          </p:cNvPr>
          <p:cNvSpPr txBox="1"/>
          <p:nvPr/>
        </p:nvSpPr>
        <p:spPr>
          <a:xfrm>
            <a:off x="10769600" y="71537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4</a:t>
            </a:r>
            <a:endParaRPr kumimoji="0" lang="ko-KR" altLang="en-US" sz="1800" b="0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pic>
        <p:nvPicPr>
          <p:cNvPr id="37" name="Picture 12">
            <a:extLst>
              <a:ext uri="{FF2B5EF4-FFF2-40B4-BE49-F238E27FC236}">
                <a16:creationId xmlns:a16="http://schemas.microsoft.com/office/drawing/2014/main" id="{DC6B52A2-BEDF-BC62-32F6-0A36028112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8100" y="2451100"/>
            <a:ext cx="431800" cy="431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D15164-951E-3364-0DF2-B61D800B95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639" y="3543648"/>
            <a:ext cx="9281883" cy="49979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7D9CDA8-FCF7-87CC-E692-66E813AEA17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49821"/>
          <a:stretch/>
        </p:blipFill>
        <p:spPr>
          <a:xfrm>
            <a:off x="1066800" y="3543647"/>
            <a:ext cx="4657523" cy="499793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D60B1532-510C-9E25-A6C3-28D7EDEF3E08}"/>
              </a:ext>
            </a:extLst>
          </p:cNvPr>
          <p:cNvGrpSpPr/>
          <p:nvPr/>
        </p:nvGrpSpPr>
        <p:grpSpPr>
          <a:xfrm>
            <a:off x="3014561" y="4771571"/>
            <a:ext cx="7002361" cy="324757"/>
            <a:chOff x="2023961" y="3971471"/>
            <a:chExt cx="7002361" cy="324757"/>
          </a:xfrm>
        </p:grpSpPr>
        <p:sp>
          <p:nvSpPr>
            <p:cNvPr id="42" name="순서도: 수행의 시작/종료 41">
              <a:extLst>
                <a:ext uri="{FF2B5EF4-FFF2-40B4-BE49-F238E27FC236}">
                  <a16:creationId xmlns:a16="http://schemas.microsoft.com/office/drawing/2014/main" id="{E036D566-E718-5F72-1F33-DBCC61AEF8D7}"/>
                </a:ext>
              </a:extLst>
            </p:cNvPr>
            <p:cNvSpPr/>
            <p:nvPr/>
          </p:nvSpPr>
          <p:spPr>
            <a:xfrm>
              <a:off x="8264322" y="3991428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  <p:sp>
          <p:nvSpPr>
            <p:cNvPr id="41" name="순서도: 수행의 시작/종료 40">
              <a:extLst>
                <a:ext uri="{FF2B5EF4-FFF2-40B4-BE49-F238E27FC236}">
                  <a16:creationId xmlns:a16="http://schemas.microsoft.com/office/drawing/2014/main" id="{8B8D7B75-D808-EF8B-826E-8D959EBF3BDE}"/>
                </a:ext>
              </a:extLst>
            </p:cNvPr>
            <p:cNvSpPr/>
            <p:nvPr/>
          </p:nvSpPr>
          <p:spPr>
            <a:xfrm>
              <a:off x="2023961" y="3971471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7562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7AC178-0A7A-522B-B99F-D334BEC7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B7F7F8A-034D-25E6-95B0-65CBF3798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59F87E6-7C8E-FAD0-8F68-C44F0161E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2509B1F-043B-C184-BA09-A25724EEF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D609870-1DB7-C032-2792-38071723B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4207328"/>
            <a:ext cx="482600" cy="1193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0B3CECE-1DB4-AB7B-825B-0BC315895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5197928"/>
            <a:ext cx="5549900" cy="12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56C4ED3B-5396-EEED-2A23-C55BABB43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032828"/>
            <a:ext cx="482600" cy="11938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31AE3BA0-DC3A-54FD-35E1-390706A7DC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023428"/>
            <a:ext cx="5549900" cy="12700"/>
          </a:xfrm>
          <a:prstGeom prst="rect">
            <a:avLst/>
          </a:prstGeom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7F9EE5EF-91D9-41A3-DBD2-F004D98038C9}"/>
              </a:ext>
            </a:extLst>
          </p:cNvPr>
          <p:cNvSpPr txBox="1"/>
          <p:nvPr/>
        </p:nvSpPr>
        <p:spPr>
          <a:xfrm>
            <a:off x="7131050" y="1435100"/>
            <a:ext cx="4038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900" b="0" i="0" u="none" strike="noStrike" kern="1200" cap="none" spc="-200" normalizeH="0" baseline="0" noProof="0" dirty="0">
                <a:ln>
                  <a:noFill/>
                </a:ln>
                <a:solidFill>
                  <a:srgbClr val="2F5CA1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전자결재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E37DF168-F48E-2CE3-5551-945EF117BCBC}"/>
              </a:ext>
            </a:extLst>
          </p:cNvPr>
          <p:cNvSpPr txBox="1"/>
          <p:nvPr/>
        </p:nvSpPr>
        <p:spPr>
          <a:xfrm>
            <a:off x="12141200" y="46264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결재함 상신 조회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, </a:t>
            </a: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결재 승인 여부에 따라 라인 표시 변경</a:t>
            </a:r>
            <a:endParaRPr kumimoji="0" lang="ko-KR" altLang="en-US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5FE8E3C6-FCE2-43F2-4BB3-DA44E61649BD}"/>
              </a:ext>
            </a:extLst>
          </p:cNvPr>
          <p:cNvSpPr txBox="1"/>
          <p:nvPr/>
        </p:nvSpPr>
        <p:spPr>
          <a:xfrm>
            <a:off x="10769600" y="46518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4D147771-4937-4B52-B1D1-976C9D55CD1A}"/>
              </a:ext>
            </a:extLst>
          </p:cNvPr>
          <p:cNvSpPr txBox="1"/>
          <p:nvPr/>
        </p:nvSpPr>
        <p:spPr>
          <a:xfrm>
            <a:off x="12141200" y="54519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기안서 작성 버튼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A1C4C7D0-2426-9EBE-CC91-3613523F9593}"/>
              </a:ext>
            </a:extLst>
          </p:cNvPr>
          <p:cNvSpPr txBox="1"/>
          <p:nvPr/>
        </p:nvSpPr>
        <p:spPr>
          <a:xfrm>
            <a:off x="10769600" y="54773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2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38025E45-C2A3-E47F-8D1F-17327981AA9E}"/>
              </a:ext>
            </a:extLst>
          </p:cNvPr>
          <p:cNvSpPr txBox="1"/>
          <p:nvPr/>
        </p:nvSpPr>
        <p:spPr>
          <a:xfrm>
            <a:off x="10769600" y="63155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3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5A2BBFC6-98C7-3268-EE40-479F375FA0B0}"/>
              </a:ext>
            </a:extLst>
          </p:cNvPr>
          <p:cNvSpPr txBox="1"/>
          <p:nvPr/>
        </p:nvSpPr>
        <p:spPr>
          <a:xfrm>
            <a:off x="10769600" y="71537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4</a:t>
            </a:r>
            <a:endParaRPr kumimoji="0" lang="ko-KR" altLang="en-US" sz="1800" b="0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pic>
        <p:nvPicPr>
          <p:cNvPr id="37" name="Picture 12">
            <a:extLst>
              <a:ext uri="{FF2B5EF4-FFF2-40B4-BE49-F238E27FC236}">
                <a16:creationId xmlns:a16="http://schemas.microsoft.com/office/drawing/2014/main" id="{A131D926-6D3B-5F90-10AF-98CEA9C683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8100" y="2451100"/>
            <a:ext cx="431800" cy="431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9ED7F4-2DA0-D7B8-32D2-D646FFFC5B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639" y="3543648"/>
            <a:ext cx="9281883" cy="499793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937677-5D66-4217-880D-A5EEAD017C85}"/>
              </a:ext>
            </a:extLst>
          </p:cNvPr>
          <p:cNvGrpSpPr/>
          <p:nvPr/>
        </p:nvGrpSpPr>
        <p:grpSpPr>
          <a:xfrm>
            <a:off x="2667000" y="4419600"/>
            <a:ext cx="7434286" cy="968828"/>
            <a:chOff x="1676400" y="3619500"/>
            <a:chExt cx="7434286" cy="968828"/>
          </a:xfrm>
        </p:grpSpPr>
        <p:sp>
          <p:nvSpPr>
            <p:cNvPr id="42" name="순서도: 수행의 시작/종료 41">
              <a:extLst>
                <a:ext uri="{FF2B5EF4-FFF2-40B4-BE49-F238E27FC236}">
                  <a16:creationId xmlns:a16="http://schemas.microsoft.com/office/drawing/2014/main" id="{96E7228A-D895-13A6-282C-AB252813152A}"/>
                </a:ext>
              </a:extLst>
            </p:cNvPr>
            <p:cNvSpPr/>
            <p:nvPr/>
          </p:nvSpPr>
          <p:spPr>
            <a:xfrm>
              <a:off x="8348686" y="3619500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  <p:sp>
          <p:nvSpPr>
            <p:cNvPr id="41" name="순서도: 수행의 시작/종료 40">
              <a:extLst>
                <a:ext uri="{FF2B5EF4-FFF2-40B4-BE49-F238E27FC236}">
                  <a16:creationId xmlns:a16="http://schemas.microsoft.com/office/drawing/2014/main" id="{0CF38F34-2217-14F0-69B6-3F9333877374}"/>
                </a:ext>
              </a:extLst>
            </p:cNvPr>
            <p:cNvSpPr/>
            <p:nvPr/>
          </p:nvSpPr>
          <p:spPr>
            <a:xfrm>
              <a:off x="1676400" y="4283528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464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ACCCA6-DCA9-DF74-1C3E-0E6CD5A34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4185CA8-3D91-B202-3C22-5E2F2D75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924E8A64-2A47-6319-418F-A35AB951F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34FECEC9-AD17-3106-CBFC-01E71D536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7514584C-F8AC-0313-B822-F4FBE0AD9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4207328"/>
            <a:ext cx="482600" cy="1193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78E6F55-E45E-A750-D58B-BE96C956A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5197928"/>
            <a:ext cx="5549900" cy="12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25F843C2-BB03-F0E5-BEE1-3E19DE443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032828"/>
            <a:ext cx="482600" cy="11938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DF6A9FA9-B6A0-029C-A477-0FC85DD624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023428"/>
            <a:ext cx="5549900" cy="12700"/>
          </a:xfrm>
          <a:prstGeom prst="rect">
            <a:avLst/>
          </a:prstGeom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698DB393-1109-67B4-B1A2-C153C339970A}"/>
              </a:ext>
            </a:extLst>
          </p:cNvPr>
          <p:cNvSpPr txBox="1"/>
          <p:nvPr/>
        </p:nvSpPr>
        <p:spPr>
          <a:xfrm>
            <a:off x="7131050" y="1435100"/>
            <a:ext cx="4038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900" b="0" i="0" u="none" strike="noStrike" kern="1200" cap="none" spc="-200" normalizeH="0" baseline="0" noProof="0" dirty="0">
                <a:ln>
                  <a:noFill/>
                </a:ln>
                <a:solidFill>
                  <a:srgbClr val="2F5CA1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전자결재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71A80710-B609-B7EB-1B85-170AE159E727}"/>
              </a:ext>
            </a:extLst>
          </p:cNvPr>
          <p:cNvSpPr txBox="1"/>
          <p:nvPr/>
        </p:nvSpPr>
        <p:spPr>
          <a:xfrm>
            <a:off x="12141200" y="46264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기안서 작성 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Form</a:t>
            </a:r>
            <a:endParaRPr kumimoji="0" lang="ko-KR" altLang="en-US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BF07FF4-BD23-874C-2801-D4ADC3A89AF7}"/>
              </a:ext>
            </a:extLst>
          </p:cNvPr>
          <p:cNvSpPr txBox="1"/>
          <p:nvPr/>
        </p:nvSpPr>
        <p:spPr>
          <a:xfrm>
            <a:off x="10769600" y="46518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C4830583-0F0E-F1E9-55B2-A6B2159CE1DB}"/>
              </a:ext>
            </a:extLst>
          </p:cNvPr>
          <p:cNvSpPr txBox="1"/>
          <p:nvPr/>
        </p:nvSpPr>
        <p:spPr>
          <a:xfrm>
            <a:off x="12141200" y="54519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문서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 선택 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Modal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창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489A6185-6BEC-3328-11B3-1BFCAE1A15D6}"/>
              </a:ext>
            </a:extLst>
          </p:cNvPr>
          <p:cNvSpPr txBox="1"/>
          <p:nvPr/>
        </p:nvSpPr>
        <p:spPr>
          <a:xfrm>
            <a:off x="10769600" y="54773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2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A763E3FF-2B7D-154E-96EA-204BE3D5B54F}"/>
              </a:ext>
            </a:extLst>
          </p:cNvPr>
          <p:cNvSpPr txBox="1"/>
          <p:nvPr/>
        </p:nvSpPr>
        <p:spPr>
          <a:xfrm>
            <a:off x="10769600" y="63155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3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FE270824-72DD-3F9F-122D-6884B6D2B464}"/>
              </a:ext>
            </a:extLst>
          </p:cNvPr>
          <p:cNvSpPr txBox="1"/>
          <p:nvPr/>
        </p:nvSpPr>
        <p:spPr>
          <a:xfrm>
            <a:off x="10769600" y="71537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4</a:t>
            </a:r>
            <a:endParaRPr kumimoji="0" lang="ko-KR" altLang="en-US" sz="1800" b="0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pic>
        <p:nvPicPr>
          <p:cNvPr id="37" name="Picture 12">
            <a:extLst>
              <a:ext uri="{FF2B5EF4-FFF2-40B4-BE49-F238E27FC236}">
                <a16:creationId xmlns:a16="http://schemas.microsoft.com/office/drawing/2014/main" id="{295B3663-C70F-FA63-B96F-971693E0F6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8100" y="2451100"/>
            <a:ext cx="431800" cy="431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12C4A1-2175-60E0-6F69-678E34E37FB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1269"/>
          <a:stretch/>
        </p:blipFill>
        <p:spPr>
          <a:xfrm>
            <a:off x="1066800" y="3543649"/>
            <a:ext cx="8235944" cy="49979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390AA8-C561-A405-CCF1-66168B941DE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34223" r="33760"/>
          <a:stretch/>
        </p:blipFill>
        <p:spPr>
          <a:xfrm>
            <a:off x="7391400" y="3543649"/>
            <a:ext cx="2971800" cy="4997936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2EB8435-27EB-5837-46F5-4DAFBE9581CE}"/>
              </a:ext>
            </a:extLst>
          </p:cNvPr>
          <p:cNvGrpSpPr/>
          <p:nvPr/>
        </p:nvGrpSpPr>
        <p:grpSpPr>
          <a:xfrm>
            <a:off x="1752600" y="4893128"/>
            <a:ext cx="6620329" cy="2006600"/>
            <a:chOff x="762000" y="4093028"/>
            <a:chExt cx="6620329" cy="2006600"/>
          </a:xfrm>
        </p:grpSpPr>
        <p:sp>
          <p:nvSpPr>
            <p:cNvPr id="42" name="순서도: 수행의 시작/종료 41">
              <a:extLst>
                <a:ext uri="{FF2B5EF4-FFF2-40B4-BE49-F238E27FC236}">
                  <a16:creationId xmlns:a16="http://schemas.microsoft.com/office/drawing/2014/main" id="{91DE0597-FD4B-2B93-3688-A713C9B39107}"/>
                </a:ext>
              </a:extLst>
            </p:cNvPr>
            <p:cNvSpPr/>
            <p:nvPr/>
          </p:nvSpPr>
          <p:spPr>
            <a:xfrm>
              <a:off x="6620329" y="5794828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  <p:sp>
          <p:nvSpPr>
            <p:cNvPr id="41" name="순서도: 수행의 시작/종료 40">
              <a:extLst>
                <a:ext uri="{FF2B5EF4-FFF2-40B4-BE49-F238E27FC236}">
                  <a16:creationId xmlns:a16="http://schemas.microsoft.com/office/drawing/2014/main" id="{30A2297A-FF11-F1F4-BD2D-8572C18F98C3}"/>
                </a:ext>
              </a:extLst>
            </p:cNvPr>
            <p:cNvSpPr/>
            <p:nvPr/>
          </p:nvSpPr>
          <p:spPr>
            <a:xfrm>
              <a:off x="762000" y="4093028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09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8FA886-43BF-9960-8016-B9A25AA49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EDBF108-536C-0CAE-3B8C-0A8E7CF82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FB7E9AA-AA48-8363-3BFD-A7CF64AB9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E359711-393E-80CD-7E24-0C25CB238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3E96D737-B171-5A7B-6C82-9C0CDF524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4207328"/>
            <a:ext cx="482600" cy="1193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ACCA0AC-EA6C-4B79-D812-B235919E0A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5197928"/>
            <a:ext cx="5549900" cy="12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280D922A-B6C0-35CB-03BD-97BA2A946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032828"/>
            <a:ext cx="482600" cy="11938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85335AD6-7831-7865-C863-6968BBDCB9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023428"/>
            <a:ext cx="5549900" cy="12700"/>
          </a:xfrm>
          <a:prstGeom prst="rect">
            <a:avLst/>
          </a:prstGeom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9B9225E1-EE7A-19B7-42A0-8A763F00A495}"/>
              </a:ext>
            </a:extLst>
          </p:cNvPr>
          <p:cNvSpPr txBox="1"/>
          <p:nvPr/>
        </p:nvSpPr>
        <p:spPr>
          <a:xfrm>
            <a:off x="7131050" y="1435100"/>
            <a:ext cx="4038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900" b="0" i="0" u="none" strike="noStrike" kern="1200" cap="none" spc="-200" normalizeH="0" baseline="0" noProof="0" dirty="0">
                <a:ln>
                  <a:noFill/>
                </a:ln>
                <a:solidFill>
                  <a:srgbClr val="2F5CA1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전자결재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FDCE8BC4-7929-D6B5-AA6B-8CF20158FFF8}"/>
              </a:ext>
            </a:extLst>
          </p:cNvPr>
          <p:cNvSpPr txBox="1"/>
          <p:nvPr/>
        </p:nvSpPr>
        <p:spPr>
          <a:xfrm>
            <a:off x="12141200" y="46264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결재 라인 설정 창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7791E9F2-F400-99D8-23BB-2AAB69065722}"/>
              </a:ext>
            </a:extLst>
          </p:cNvPr>
          <p:cNvSpPr txBox="1"/>
          <p:nvPr/>
        </p:nvSpPr>
        <p:spPr>
          <a:xfrm>
            <a:off x="10769600" y="46518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4B0F56C0-10E7-A524-BE1B-44C9C27CEB6C}"/>
              </a:ext>
            </a:extLst>
          </p:cNvPr>
          <p:cNvSpPr txBox="1"/>
          <p:nvPr/>
        </p:nvSpPr>
        <p:spPr>
          <a:xfrm>
            <a:off x="12141200" y="54519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900" spc="-100" dirty="0" err="1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기안자</a:t>
            </a: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서명 선택 창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BDD16D3F-08F4-CAA6-07DE-B55D7C2DFE71}"/>
              </a:ext>
            </a:extLst>
          </p:cNvPr>
          <p:cNvSpPr txBox="1"/>
          <p:nvPr/>
        </p:nvSpPr>
        <p:spPr>
          <a:xfrm>
            <a:off x="10769600" y="54773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2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C6916032-E853-CF38-86CC-71115AC10881}"/>
              </a:ext>
            </a:extLst>
          </p:cNvPr>
          <p:cNvSpPr txBox="1"/>
          <p:nvPr/>
        </p:nvSpPr>
        <p:spPr>
          <a:xfrm>
            <a:off x="10769600" y="63155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3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1728F02E-7E23-12A2-E359-FF2254D68760}"/>
              </a:ext>
            </a:extLst>
          </p:cNvPr>
          <p:cNvSpPr txBox="1"/>
          <p:nvPr/>
        </p:nvSpPr>
        <p:spPr>
          <a:xfrm>
            <a:off x="10769600" y="71537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4</a:t>
            </a:r>
            <a:endParaRPr kumimoji="0" lang="ko-KR" altLang="en-US" sz="1800" b="0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pic>
        <p:nvPicPr>
          <p:cNvPr id="37" name="Picture 12">
            <a:extLst>
              <a:ext uri="{FF2B5EF4-FFF2-40B4-BE49-F238E27FC236}">
                <a16:creationId xmlns:a16="http://schemas.microsoft.com/office/drawing/2014/main" id="{B7456843-00E9-8A03-C5C5-296ED66FE1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8100" y="2451100"/>
            <a:ext cx="431800" cy="431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E7BCEF4-0380-0175-917B-F961FD6F48C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6266" r="24817"/>
          <a:stretch/>
        </p:blipFill>
        <p:spPr>
          <a:xfrm>
            <a:off x="4813300" y="3543300"/>
            <a:ext cx="5473700" cy="50026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D87098-2363-09B6-E9BD-0F371C99A20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25410" r="25410"/>
          <a:stretch/>
        </p:blipFill>
        <p:spPr>
          <a:xfrm>
            <a:off x="1066800" y="3543649"/>
            <a:ext cx="4572000" cy="5005754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24C1BD15-782C-317E-AFE5-42098227C9EF}"/>
              </a:ext>
            </a:extLst>
          </p:cNvPr>
          <p:cNvGrpSpPr/>
          <p:nvPr/>
        </p:nvGrpSpPr>
        <p:grpSpPr>
          <a:xfrm>
            <a:off x="3124200" y="5865585"/>
            <a:ext cx="3581400" cy="331456"/>
            <a:chOff x="2133600" y="5065485"/>
            <a:chExt cx="3581400" cy="331456"/>
          </a:xfrm>
        </p:grpSpPr>
        <p:sp>
          <p:nvSpPr>
            <p:cNvPr id="42" name="순서도: 수행의 시작/종료 41">
              <a:extLst>
                <a:ext uri="{FF2B5EF4-FFF2-40B4-BE49-F238E27FC236}">
                  <a16:creationId xmlns:a16="http://schemas.microsoft.com/office/drawing/2014/main" id="{394F8F79-F33C-457E-C9A6-23AD3F339EBA}"/>
                </a:ext>
              </a:extLst>
            </p:cNvPr>
            <p:cNvSpPr/>
            <p:nvPr/>
          </p:nvSpPr>
          <p:spPr>
            <a:xfrm>
              <a:off x="4953000" y="5092141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  <p:sp>
          <p:nvSpPr>
            <p:cNvPr id="41" name="순서도: 수행의 시작/종료 40">
              <a:extLst>
                <a:ext uri="{FF2B5EF4-FFF2-40B4-BE49-F238E27FC236}">
                  <a16:creationId xmlns:a16="http://schemas.microsoft.com/office/drawing/2014/main" id="{A5D2CA35-6358-F524-D71C-F32308BEEDFE}"/>
                </a:ext>
              </a:extLst>
            </p:cNvPr>
            <p:cNvSpPr/>
            <p:nvPr/>
          </p:nvSpPr>
          <p:spPr>
            <a:xfrm>
              <a:off x="2133600" y="5065485"/>
              <a:ext cx="762000" cy="304800"/>
            </a:xfrm>
            <a:prstGeom prst="flowChartTerminator">
              <a:avLst/>
            </a:prstGeom>
            <a:solidFill>
              <a:srgbClr val="F1F7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5B6AB8"/>
                    </a:solidFill>
                  </a:ln>
                  <a:solidFill>
                    <a:srgbClr val="5B6AB8"/>
                  </a:solidFill>
                  <a:effectLst/>
                  <a:uLnTx/>
                  <a:uFillTx/>
                  <a:latin typeface="나눔스퀘어OTF Bold" panose="020B0600000101010101" pitchFamily="34" charset="-127"/>
                  <a:ea typeface="나눔스퀘어OTF Bold" panose="020B0600000101010101" pitchFamily="34" charset="-127"/>
                  <a:cs typeface="+mn-cs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0972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5040C4-E269-BFCF-91E1-9DBDEAA14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0493704-2E81-D21E-2246-DA2AAFBB4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8C33E9D-F643-764C-32CA-CCD5360E9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F84F2DE-1DB0-63F1-A1BB-460728D16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A19EA8F-1902-A4CE-02E5-2A20F3146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4207328"/>
            <a:ext cx="482600" cy="1193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BABD875-F205-FB72-2A38-6955A8193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5197928"/>
            <a:ext cx="5549900" cy="12700"/>
          </a:xfrm>
          <a:prstGeom prst="rect">
            <a:avLst/>
          </a:prstGeom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A97F77A9-45A1-AEAF-88F0-942D2A420753}"/>
              </a:ext>
            </a:extLst>
          </p:cNvPr>
          <p:cNvSpPr txBox="1"/>
          <p:nvPr/>
        </p:nvSpPr>
        <p:spPr>
          <a:xfrm>
            <a:off x="7131050" y="1435100"/>
            <a:ext cx="4038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900" b="0" i="0" u="none" strike="noStrike" kern="1200" cap="none" spc="-200" normalizeH="0" baseline="0" noProof="0" dirty="0">
                <a:ln>
                  <a:noFill/>
                </a:ln>
                <a:solidFill>
                  <a:srgbClr val="2F5CA1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전자결재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196D5B86-B99F-5B42-8BC0-5F73C2F60C7D}"/>
              </a:ext>
            </a:extLst>
          </p:cNvPr>
          <p:cNvSpPr txBox="1"/>
          <p:nvPr/>
        </p:nvSpPr>
        <p:spPr>
          <a:xfrm>
            <a:off x="12141200" y="46264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결재 수신함 내역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EDF4AE29-9C7D-10B8-C719-72EB429576A0}"/>
              </a:ext>
            </a:extLst>
          </p:cNvPr>
          <p:cNvSpPr txBox="1"/>
          <p:nvPr/>
        </p:nvSpPr>
        <p:spPr>
          <a:xfrm>
            <a:off x="10769600" y="46518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02A471B8-420B-CCE6-82B9-88B03AB9F37F}"/>
              </a:ext>
            </a:extLst>
          </p:cNvPr>
          <p:cNvSpPr txBox="1"/>
          <p:nvPr/>
        </p:nvSpPr>
        <p:spPr>
          <a:xfrm>
            <a:off x="10769600" y="54773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2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4ED8E663-DD85-D55B-D985-81537C292DB8}"/>
              </a:ext>
            </a:extLst>
          </p:cNvPr>
          <p:cNvSpPr txBox="1"/>
          <p:nvPr/>
        </p:nvSpPr>
        <p:spPr>
          <a:xfrm>
            <a:off x="10769600" y="63155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3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DBB5D68-DEF6-7A18-EE25-A6893ACCE152}"/>
              </a:ext>
            </a:extLst>
          </p:cNvPr>
          <p:cNvSpPr txBox="1"/>
          <p:nvPr/>
        </p:nvSpPr>
        <p:spPr>
          <a:xfrm>
            <a:off x="10769600" y="71537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4</a:t>
            </a:r>
            <a:endParaRPr kumimoji="0" lang="ko-KR" altLang="en-US" sz="1800" b="0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pic>
        <p:nvPicPr>
          <p:cNvPr id="37" name="Picture 12">
            <a:extLst>
              <a:ext uri="{FF2B5EF4-FFF2-40B4-BE49-F238E27FC236}">
                <a16:creationId xmlns:a16="http://schemas.microsoft.com/office/drawing/2014/main" id="{F228792C-0E65-644C-1854-72FBF921CF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8100" y="2451100"/>
            <a:ext cx="431800" cy="431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CC4783-23D0-9D4B-B1DD-7371429CCF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2242" y="3539879"/>
            <a:ext cx="9303401" cy="5009523"/>
          </a:xfrm>
          <a:prstGeom prst="rect">
            <a:avLst/>
          </a:prstGeom>
        </p:spPr>
      </p:pic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C7704F4D-0659-DDD1-24C4-32503F37B3D0}"/>
              </a:ext>
            </a:extLst>
          </p:cNvPr>
          <p:cNvSpPr/>
          <p:nvPr/>
        </p:nvSpPr>
        <p:spPr>
          <a:xfrm>
            <a:off x="2743200" y="5148942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4427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9F333F-490B-C8FF-0DBF-4C74408E3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7A34711-9D6A-42C4-8998-5F94EE066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F02FBF8-B47E-8D3A-C24C-65F0E4BBC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B82B6CF-CCBB-9D19-67C1-8C82C98AC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3679E86B-24B8-6939-1190-A6846627A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4207328"/>
            <a:ext cx="482600" cy="1193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F5FE92CC-5A77-77F0-84F3-18578D1195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5197928"/>
            <a:ext cx="5549900" cy="12700"/>
          </a:xfrm>
          <a:prstGeom prst="rect">
            <a:avLst/>
          </a:prstGeom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4259421C-5DB2-A86D-7B96-D91724722819}"/>
              </a:ext>
            </a:extLst>
          </p:cNvPr>
          <p:cNvSpPr txBox="1"/>
          <p:nvPr/>
        </p:nvSpPr>
        <p:spPr>
          <a:xfrm>
            <a:off x="7131050" y="1435100"/>
            <a:ext cx="4038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900" b="0" i="0" u="none" strike="noStrike" kern="1200" cap="none" spc="-200" normalizeH="0" baseline="0" noProof="0" dirty="0">
                <a:ln>
                  <a:noFill/>
                </a:ln>
                <a:solidFill>
                  <a:srgbClr val="2F5CA1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전자결재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8F489AEB-E200-99CF-AA38-3AE36765D4CB}"/>
              </a:ext>
            </a:extLst>
          </p:cNvPr>
          <p:cNvSpPr txBox="1"/>
          <p:nvPr/>
        </p:nvSpPr>
        <p:spPr>
          <a:xfrm>
            <a:off x="12141200" y="46264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서명 </a:t>
            </a: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선택  및 결재 승인</a:t>
            </a:r>
            <a:r>
              <a:rPr lang="en-US" altLang="ko-KR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반려 버튼</a:t>
            </a:r>
            <a:endParaRPr kumimoji="0" lang="ko-KR" altLang="en-US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83C955C-FB2D-F833-781C-213C4826FC12}"/>
              </a:ext>
            </a:extLst>
          </p:cNvPr>
          <p:cNvSpPr txBox="1"/>
          <p:nvPr/>
        </p:nvSpPr>
        <p:spPr>
          <a:xfrm>
            <a:off x="10769600" y="46518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DAC7580D-E7B1-4307-3816-6E673CC5B655}"/>
              </a:ext>
            </a:extLst>
          </p:cNvPr>
          <p:cNvSpPr txBox="1"/>
          <p:nvPr/>
        </p:nvSpPr>
        <p:spPr>
          <a:xfrm>
            <a:off x="10769600" y="54773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2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098A7F42-773B-8C32-D59D-510638CEDCCA}"/>
              </a:ext>
            </a:extLst>
          </p:cNvPr>
          <p:cNvSpPr txBox="1"/>
          <p:nvPr/>
        </p:nvSpPr>
        <p:spPr>
          <a:xfrm>
            <a:off x="10769600" y="63155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3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D9FB2B73-EA35-4B84-0AED-CD579088AA4D}"/>
              </a:ext>
            </a:extLst>
          </p:cNvPr>
          <p:cNvSpPr txBox="1"/>
          <p:nvPr/>
        </p:nvSpPr>
        <p:spPr>
          <a:xfrm>
            <a:off x="10769600" y="71537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4</a:t>
            </a:r>
            <a:endParaRPr kumimoji="0" lang="ko-KR" altLang="en-US" sz="1800" b="0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pic>
        <p:nvPicPr>
          <p:cNvPr id="37" name="Picture 12">
            <a:extLst>
              <a:ext uri="{FF2B5EF4-FFF2-40B4-BE49-F238E27FC236}">
                <a16:creationId xmlns:a16="http://schemas.microsoft.com/office/drawing/2014/main" id="{BC333DBA-1147-3874-AC8F-461F7DA8F9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8100" y="2451100"/>
            <a:ext cx="431800" cy="431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BB1008-02AB-E6D8-E764-A63E1BF728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555" y="3530600"/>
            <a:ext cx="9135245" cy="49189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3BB196-2251-217D-36AD-F5879A6E7586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26005" r="19991" b="14123"/>
          <a:stretch/>
        </p:blipFill>
        <p:spPr>
          <a:xfrm>
            <a:off x="1075555" y="3539880"/>
            <a:ext cx="5850533" cy="5009522"/>
          </a:xfrm>
          <a:prstGeom prst="rect">
            <a:avLst/>
          </a:prstGeom>
        </p:spPr>
      </p:pic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A3CBA738-8A18-DA1F-C55D-71C0F14EEBDE}"/>
              </a:ext>
            </a:extLst>
          </p:cNvPr>
          <p:cNvSpPr/>
          <p:nvPr/>
        </p:nvSpPr>
        <p:spPr>
          <a:xfrm>
            <a:off x="5943600" y="7886700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680FED7D-E7D0-B032-E327-41509D37BA73}"/>
              </a:ext>
            </a:extLst>
          </p:cNvPr>
          <p:cNvSpPr/>
          <p:nvPr/>
        </p:nvSpPr>
        <p:spPr>
          <a:xfrm>
            <a:off x="8345833" y="5337076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2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pic>
        <p:nvPicPr>
          <p:cNvPr id="19" name="Picture 9">
            <a:extLst>
              <a:ext uri="{FF2B5EF4-FFF2-40B4-BE49-F238E27FC236}">
                <a16:creationId xmlns:a16="http://schemas.microsoft.com/office/drawing/2014/main" id="{8019ADDE-A8A3-F5CB-7596-502F728A5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49000" y="5092700"/>
            <a:ext cx="482600" cy="1193800"/>
          </a:xfrm>
          <a:prstGeom prst="rect">
            <a:avLst/>
          </a:prstGeom>
        </p:spPr>
      </p:pic>
      <p:pic>
        <p:nvPicPr>
          <p:cNvPr id="23" name="Picture 10">
            <a:extLst>
              <a:ext uri="{FF2B5EF4-FFF2-40B4-BE49-F238E27FC236}">
                <a16:creationId xmlns:a16="http://schemas.microsoft.com/office/drawing/2014/main" id="{CB2FEB25-093D-B5EE-14BF-805299A0B9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3100" y="6083300"/>
            <a:ext cx="5549900" cy="12700"/>
          </a:xfrm>
          <a:prstGeom prst="rect">
            <a:avLst/>
          </a:prstGeom>
        </p:spPr>
      </p:pic>
      <p:sp>
        <p:nvSpPr>
          <p:cNvPr id="25" name="TextBox 23">
            <a:extLst>
              <a:ext uri="{FF2B5EF4-FFF2-40B4-BE49-F238E27FC236}">
                <a16:creationId xmlns:a16="http://schemas.microsoft.com/office/drawing/2014/main" id="{D1C19200-EE0C-210B-507B-1B1CAFF7D677}"/>
              </a:ext>
            </a:extLst>
          </p:cNvPr>
          <p:cNvSpPr txBox="1"/>
          <p:nvPr/>
        </p:nvSpPr>
        <p:spPr>
          <a:xfrm>
            <a:off x="12128500" y="5511800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결재 승인 시 결재라인 부분 변경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7" name="TextBox 24">
            <a:extLst>
              <a:ext uri="{FF2B5EF4-FFF2-40B4-BE49-F238E27FC236}">
                <a16:creationId xmlns:a16="http://schemas.microsoft.com/office/drawing/2014/main" id="{55CB4183-5466-CDF5-2D4B-CFB367675890}"/>
              </a:ext>
            </a:extLst>
          </p:cNvPr>
          <p:cNvSpPr txBox="1"/>
          <p:nvPr/>
        </p:nvSpPr>
        <p:spPr>
          <a:xfrm>
            <a:off x="10756900" y="5537200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76881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3B2441-A98D-3574-D899-BB78504DD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6273E0B-8386-3A32-5762-A432C6DC9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6BB12CD-6ADD-2040-0EEC-DFD98882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95C8467-14FD-3B64-73D4-E08EF2B8C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3BD707A-F7C2-2A8D-E057-2B4E39101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4207328"/>
            <a:ext cx="482600" cy="1193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1D08EF8-D3C8-F8E6-9CB9-806E4A0ED2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5197928"/>
            <a:ext cx="5549900" cy="12700"/>
          </a:xfrm>
          <a:prstGeom prst="rect">
            <a:avLst/>
          </a:prstGeom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4D404D1B-D49C-8264-8B3A-BFB4E756BD2B}"/>
              </a:ext>
            </a:extLst>
          </p:cNvPr>
          <p:cNvSpPr txBox="1"/>
          <p:nvPr/>
        </p:nvSpPr>
        <p:spPr>
          <a:xfrm>
            <a:off x="7131050" y="1435100"/>
            <a:ext cx="4038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900" b="0" i="0" u="none" strike="noStrike" kern="1200" cap="none" spc="-200" normalizeH="0" baseline="0" noProof="0" dirty="0">
                <a:ln>
                  <a:noFill/>
                </a:ln>
                <a:solidFill>
                  <a:srgbClr val="2F5CA1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전자결재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054D5045-D73B-89FF-2093-70CBFF699CB7}"/>
              </a:ext>
            </a:extLst>
          </p:cNvPr>
          <p:cNvSpPr txBox="1"/>
          <p:nvPr/>
        </p:nvSpPr>
        <p:spPr>
          <a:xfrm>
            <a:off x="12141200" y="46264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결재 시 첨언 첨부 입력 칸</a:t>
            </a:r>
            <a:endParaRPr kumimoji="0" lang="ko-KR" altLang="en-US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0E94BEAB-BAC4-B8B1-5326-EBCE3B415E5E}"/>
              </a:ext>
            </a:extLst>
          </p:cNvPr>
          <p:cNvSpPr txBox="1"/>
          <p:nvPr/>
        </p:nvSpPr>
        <p:spPr>
          <a:xfrm>
            <a:off x="10769600" y="46518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B30278D9-5BC6-58CD-A13E-4A3EF1AB891B}"/>
              </a:ext>
            </a:extLst>
          </p:cNvPr>
          <p:cNvSpPr txBox="1"/>
          <p:nvPr/>
        </p:nvSpPr>
        <p:spPr>
          <a:xfrm>
            <a:off x="10769600" y="54773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2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CB64D982-E9E8-573A-D003-E4FB44DA5626}"/>
              </a:ext>
            </a:extLst>
          </p:cNvPr>
          <p:cNvSpPr txBox="1"/>
          <p:nvPr/>
        </p:nvSpPr>
        <p:spPr>
          <a:xfrm>
            <a:off x="10769600" y="63155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3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697C01BB-5293-2DE3-F7F2-950BAF1EA1F1}"/>
              </a:ext>
            </a:extLst>
          </p:cNvPr>
          <p:cNvSpPr txBox="1"/>
          <p:nvPr/>
        </p:nvSpPr>
        <p:spPr>
          <a:xfrm>
            <a:off x="10769600" y="71537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4</a:t>
            </a:r>
            <a:endParaRPr kumimoji="0" lang="ko-KR" altLang="en-US" sz="1800" b="0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pic>
        <p:nvPicPr>
          <p:cNvPr id="37" name="Picture 12">
            <a:extLst>
              <a:ext uri="{FF2B5EF4-FFF2-40B4-BE49-F238E27FC236}">
                <a16:creationId xmlns:a16="http://schemas.microsoft.com/office/drawing/2014/main" id="{7D9C2F48-94BB-AA8E-20EA-C5DFF6467F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8100" y="2451100"/>
            <a:ext cx="431800" cy="431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BC1F2D-683A-ADD0-5510-56524D0CDE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555" y="3530600"/>
            <a:ext cx="9135245" cy="49189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F74594-FDE1-96CA-2652-48A2F856C60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26005" r="19991" b="14123"/>
          <a:stretch/>
        </p:blipFill>
        <p:spPr>
          <a:xfrm>
            <a:off x="1075555" y="3539880"/>
            <a:ext cx="5850533" cy="5009522"/>
          </a:xfrm>
          <a:prstGeom prst="rect">
            <a:avLst/>
          </a:prstGeom>
        </p:spPr>
      </p:pic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2B814CDB-AB54-B5A6-2542-20DDD93BF7CA}"/>
              </a:ext>
            </a:extLst>
          </p:cNvPr>
          <p:cNvSpPr/>
          <p:nvPr/>
        </p:nvSpPr>
        <p:spPr>
          <a:xfrm>
            <a:off x="5943600" y="7505700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EFEFCB81-41AC-5332-8CB0-1B42C0043A32}"/>
              </a:ext>
            </a:extLst>
          </p:cNvPr>
          <p:cNvSpPr/>
          <p:nvPr/>
        </p:nvSpPr>
        <p:spPr>
          <a:xfrm>
            <a:off x="8345833" y="5337076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pic>
        <p:nvPicPr>
          <p:cNvPr id="19" name="Picture 9">
            <a:extLst>
              <a:ext uri="{FF2B5EF4-FFF2-40B4-BE49-F238E27FC236}">
                <a16:creationId xmlns:a16="http://schemas.microsoft.com/office/drawing/2014/main" id="{F49BF541-17AF-82C6-3820-AD0B45E33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49000" y="5092700"/>
            <a:ext cx="482600" cy="1193800"/>
          </a:xfrm>
          <a:prstGeom prst="rect">
            <a:avLst/>
          </a:prstGeom>
        </p:spPr>
      </p:pic>
      <p:pic>
        <p:nvPicPr>
          <p:cNvPr id="23" name="Picture 10">
            <a:extLst>
              <a:ext uri="{FF2B5EF4-FFF2-40B4-BE49-F238E27FC236}">
                <a16:creationId xmlns:a16="http://schemas.microsoft.com/office/drawing/2014/main" id="{D07146A2-497A-F73F-B859-E91FED026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3100" y="6083300"/>
            <a:ext cx="5549900" cy="12700"/>
          </a:xfrm>
          <a:prstGeom prst="rect">
            <a:avLst/>
          </a:prstGeom>
        </p:spPr>
      </p:pic>
      <p:sp>
        <p:nvSpPr>
          <p:cNvPr id="25" name="TextBox 23">
            <a:extLst>
              <a:ext uri="{FF2B5EF4-FFF2-40B4-BE49-F238E27FC236}">
                <a16:creationId xmlns:a16="http://schemas.microsoft.com/office/drawing/2014/main" id="{6809B6BC-8170-608D-BAE0-E3DD7E2C6AB8}"/>
              </a:ext>
            </a:extLst>
          </p:cNvPr>
          <p:cNvSpPr txBox="1"/>
          <p:nvPr/>
        </p:nvSpPr>
        <p:spPr>
          <a:xfrm>
            <a:off x="12128500" y="5511800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서명 선택  및 결재 승인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,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반려 버튼</a:t>
            </a:r>
          </a:p>
        </p:txBody>
      </p:sp>
      <p:sp>
        <p:nvSpPr>
          <p:cNvPr id="27" name="TextBox 24">
            <a:extLst>
              <a:ext uri="{FF2B5EF4-FFF2-40B4-BE49-F238E27FC236}">
                <a16:creationId xmlns:a16="http://schemas.microsoft.com/office/drawing/2014/main" id="{33082DB9-3C2F-7102-634F-D635FEDD52C6}"/>
              </a:ext>
            </a:extLst>
          </p:cNvPr>
          <p:cNvSpPr txBox="1"/>
          <p:nvPr/>
        </p:nvSpPr>
        <p:spPr>
          <a:xfrm>
            <a:off x="10756900" y="5537200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2</a:t>
            </a: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E9C8A860-90C9-1E8F-5A96-283B8FB1DC88}"/>
              </a:ext>
            </a:extLst>
          </p:cNvPr>
          <p:cNvSpPr/>
          <p:nvPr/>
        </p:nvSpPr>
        <p:spPr>
          <a:xfrm>
            <a:off x="5943600" y="8039100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pic>
        <p:nvPicPr>
          <p:cNvPr id="14" name="Picture 11">
            <a:extLst>
              <a:ext uri="{FF2B5EF4-FFF2-40B4-BE49-F238E27FC236}">
                <a16:creationId xmlns:a16="http://schemas.microsoft.com/office/drawing/2014/main" id="{604427A1-F43C-6967-7F17-5F28355E2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49000" y="5930900"/>
            <a:ext cx="482600" cy="1193800"/>
          </a:xfrm>
          <a:prstGeom prst="rect">
            <a:avLst/>
          </a:prstGeom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AB3AA18C-18BD-BAED-B50B-60DDCD8520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3100" y="6921500"/>
            <a:ext cx="5549900" cy="12700"/>
          </a:xfrm>
          <a:prstGeom prst="rect">
            <a:avLst/>
          </a:prstGeom>
        </p:spPr>
      </p:pic>
      <p:sp>
        <p:nvSpPr>
          <p:cNvPr id="16" name="TextBox 25">
            <a:extLst>
              <a:ext uri="{FF2B5EF4-FFF2-40B4-BE49-F238E27FC236}">
                <a16:creationId xmlns:a16="http://schemas.microsoft.com/office/drawing/2014/main" id="{9552BAC2-4886-C1BE-C3F3-3A0F5E8B77DA}"/>
              </a:ext>
            </a:extLst>
          </p:cNvPr>
          <p:cNvSpPr txBox="1"/>
          <p:nvPr/>
        </p:nvSpPr>
        <p:spPr>
          <a:xfrm>
            <a:off x="12128500" y="6350000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결재 승인 시 결재라인 부분 변경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17" name="TextBox 26">
            <a:extLst>
              <a:ext uri="{FF2B5EF4-FFF2-40B4-BE49-F238E27FC236}">
                <a16:creationId xmlns:a16="http://schemas.microsoft.com/office/drawing/2014/main" id="{8EC210EB-A9B2-3DC1-7DD3-2457AA7D004E}"/>
              </a:ext>
            </a:extLst>
          </p:cNvPr>
          <p:cNvSpPr txBox="1"/>
          <p:nvPr/>
        </p:nvSpPr>
        <p:spPr>
          <a:xfrm>
            <a:off x="10756900" y="6375400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5643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368941-B8BB-C39B-856E-CEB23BD3D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3B0E6D2-216A-BCD0-B5AA-08DE1D115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0BB220A-7A6E-8252-6F51-0E2620FB7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AFA7F22-F2D9-4BA1-C739-EC96B95B1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E07E9047-9E71-6890-2AF6-6D9B8A777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4207328"/>
            <a:ext cx="482600" cy="1193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4B8822B3-5007-11F9-503C-792784919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5197928"/>
            <a:ext cx="5549900" cy="12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5717C85A-8D54-A2C7-A6E4-4386E9035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032828"/>
            <a:ext cx="482600" cy="11938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6810DD56-B750-6A71-6EBF-933B666D3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023428"/>
            <a:ext cx="5549900" cy="127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43C95579-8670-1281-0FF0-BFC798788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871028"/>
            <a:ext cx="482600" cy="11938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F015C598-084A-D0A8-E0EE-4B6A211F3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861628"/>
            <a:ext cx="5549900" cy="127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5C11D686-0036-BA9C-B93D-8C6897598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6696528"/>
            <a:ext cx="482600" cy="11938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DFA8EECF-F275-B725-0A4B-93E45185B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7687128"/>
            <a:ext cx="5549900" cy="12700"/>
          </a:xfrm>
          <a:prstGeom prst="rect">
            <a:avLst/>
          </a:prstGeom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8095DC12-4CE2-F68E-5B70-B5E27FAC244C}"/>
              </a:ext>
            </a:extLst>
          </p:cNvPr>
          <p:cNvSpPr txBox="1"/>
          <p:nvPr/>
        </p:nvSpPr>
        <p:spPr>
          <a:xfrm>
            <a:off x="7131050" y="1435100"/>
            <a:ext cx="4038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900" b="0" i="0" u="none" strike="noStrike" kern="1200" cap="none" spc="-200" normalizeH="0" baseline="0" noProof="0" dirty="0" err="1">
                <a:ln>
                  <a:noFill/>
                </a:ln>
                <a:solidFill>
                  <a:srgbClr val="2F5CA1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메인화면</a:t>
            </a:r>
            <a:endParaRPr kumimoji="0" lang="ko-KR" altLang="en-US" sz="3900" b="0" i="0" u="none" strike="noStrike" kern="1200" cap="none" spc="-200" normalizeH="0" baseline="0" noProof="0" dirty="0">
              <a:ln>
                <a:noFill/>
              </a:ln>
              <a:solidFill>
                <a:srgbClr val="2F5CA1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A4045641-DC09-F11F-DF6A-C2735456334E}"/>
              </a:ext>
            </a:extLst>
          </p:cNvPr>
          <p:cNvSpPr txBox="1"/>
          <p:nvPr/>
        </p:nvSpPr>
        <p:spPr>
          <a:xfrm>
            <a:off x="12141200" y="46264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900" spc="-100" dirty="0" err="1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로그인시</a:t>
            </a: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사원 이미지</a:t>
            </a:r>
            <a:r>
              <a:rPr lang="en-US" altLang="ko-KR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이름</a:t>
            </a:r>
            <a:r>
              <a:rPr lang="en-US" altLang="ko-KR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등 개인정보 화면</a:t>
            </a:r>
            <a:endParaRPr kumimoji="0" lang="ko-KR" altLang="en-US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A5B0EEF4-D4C1-6926-BFDF-F3D900D6A4EB}"/>
              </a:ext>
            </a:extLst>
          </p:cNvPr>
          <p:cNvSpPr txBox="1"/>
          <p:nvPr/>
        </p:nvSpPr>
        <p:spPr>
          <a:xfrm>
            <a:off x="10769600" y="46518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AC926415-5BB9-AE64-8410-1DDAC26FC523}"/>
              </a:ext>
            </a:extLst>
          </p:cNvPr>
          <p:cNvSpPr txBox="1"/>
          <p:nvPr/>
        </p:nvSpPr>
        <p:spPr>
          <a:xfrm>
            <a:off x="12141200" y="54519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공지사항 게시글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7BC3C3EE-70A9-9595-0764-F7BCCE660095}"/>
              </a:ext>
            </a:extLst>
          </p:cNvPr>
          <p:cNvSpPr txBox="1"/>
          <p:nvPr/>
        </p:nvSpPr>
        <p:spPr>
          <a:xfrm>
            <a:off x="10769600" y="54773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12D8B37D-6C0B-61BC-6C56-0C5C5D47344D}"/>
              </a:ext>
            </a:extLst>
          </p:cNvPr>
          <p:cNvSpPr txBox="1"/>
          <p:nvPr/>
        </p:nvSpPr>
        <p:spPr>
          <a:xfrm>
            <a:off x="12141200" y="62901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오늘 날짜가 포함된 일정이 </a:t>
            </a:r>
            <a:r>
              <a:rPr kumimoji="0" lang="ko-KR" altLang="en-US" sz="1900" b="0" i="0" u="none" strike="noStrike" kern="1200" cap="none" spc="-10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있으면 올라옴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7AFE3591-BE61-3470-DB2A-F24C8F5682CD}"/>
              </a:ext>
            </a:extLst>
          </p:cNvPr>
          <p:cNvSpPr txBox="1"/>
          <p:nvPr/>
        </p:nvSpPr>
        <p:spPr>
          <a:xfrm>
            <a:off x="10769600" y="63155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5A5B890A-5D36-7C01-81D5-62EADED86F4C}"/>
              </a:ext>
            </a:extLst>
          </p:cNvPr>
          <p:cNvSpPr txBox="1"/>
          <p:nvPr/>
        </p:nvSpPr>
        <p:spPr>
          <a:xfrm>
            <a:off x="12141200" y="71156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권한에 따라 관리 메뉴들이 보임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1B9EE780-B8D4-147F-07BD-C0393EADE07E}"/>
              </a:ext>
            </a:extLst>
          </p:cNvPr>
          <p:cNvSpPr txBox="1"/>
          <p:nvPr/>
        </p:nvSpPr>
        <p:spPr>
          <a:xfrm>
            <a:off x="10769600" y="71537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</a:t>
            </a:r>
            <a:endParaRPr kumimoji="0" lang="ko-KR" altLang="en-US" sz="1800" b="0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B5B376-629C-6B95-29DE-56CC0D9A4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795" y="3574282"/>
            <a:ext cx="9282405" cy="4998218"/>
          </a:xfrm>
          <a:prstGeom prst="rect">
            <a:avLst/>
          </a:prstGeom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78707CAD-6698-6189-F41B-170A67AECF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8100" y="2451100"/>
            <a:ext cx="431800" cy="431800"/>
          </a:xfrm>
          <a:prstGeom prst="rect">
            <a:avLst/>
          </a:prstGeom>
        </p:spPr>
      </p:pic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F4B8A879-8A28-A310-4A55-394427E3B15C}"/>
              </a:ext>
            </a:extLst>
          </p:cNvPr>
          <p:cNvSpPr/>
          <p:nvPr/>
        </p:nvSpPr>
        <p:spPr>
          <a:xfrm>
            <a:off x="2238115" y="4021364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id="{5E76BDDE-75E2-8263-A483-D3B972E4EFC6}"/>
              </a:ext>
            </a:extLst>
          </p:cNvPr>
          <p:cNvSpPr/>
          <p:nvPr/>
        </p:nvSpPr>
        <p:spPr>
          <a:xfrm>
            <a:off x="4114800" y="6280150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순서도: 수행의 시작/종료 43">
            <a:extLst>
              <a:ext uri="{FF2B5EF4-FFF2-40B4-BE49-F238E27FC236}">
                <a16:creationId xmlns:a16="http://schemas.microsoft.com/office/drawing/2014/main" id="{69112F8B-B493-3D7F-F993-C4EDC9E69379}"/>
              </a:ext>
            </a:extLst>
          </p:cNvPr>
          <p:cNvSpPr/>
          <p:nvPr/>
        </p:nvSpPr>
        <p:spPr>
          <a:xfrm>
            <a:off x="1435100" y="6963228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3" name="순서도: 수행의 시작/종료 42">
            <a:extLst>
              <a:ext uri="{FF2B5EF4-FFF2-40B4-BE49-F238E27FC236}">
                <a16:creationId xmlns:a16="http://schemas.microsoft.com/office/drawing/2014/main" id="{D3379950-0F33-78C4-7CFE-E7B729164784}"/>
              </a:ext>
            </a:extLst>
          </p:cNvPr>
          <p:cNvSpPr/>
          <p:nvPr/>
        </p:nvSpPr>
        <p:spPr>
          <a:xfrm>
            <a:off x="8597900" y="6280150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593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92F769-8C38-5B16-B1BC-4D3B4A224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34EB7D-D848-C9E8-A56D-759FB933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FC89A75-950B-8D62-1312-C02BD1B78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3A6B0D3F-96E7-8E60-954F-CAA9F9CEE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11B7E16-4377-6D89-7A43-D23ECC8FA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4207328"/>
            <a:ext cx="482600" cy="1193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C76D2BD-9BC0-509B-5C82-47698B67A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5197928"/>
            <a:ext cx="5549900" cy="12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040E5358-986E-CE27-FC4E-BA6449029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032828"/>
            <a:ext cx="482600" cy="11938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2A6EB37E-0DCA-763C-F54B-BAE720A824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023428"/>
            <a:ext cx="5549900" cy="127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C6AC1ECB-F5F4-C4E9-284B-43F5DA3D6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871028"/>
            <a:ext cx="482600" cy="11938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5F8B5FEA-F909-F902-2B8D-13C3D5A4B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861628"/>
            <a:ext cx="5549900" cy="127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A01A3C96-EE96-B0BF-7A51-50E952F3E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6696528"/>
            <a:ext cx="482600" cy="11938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9BBE9104-5CB8-06FA-C195-B250081DA0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7687128"/>
            <a:ext cx="5549900" cy="12700"/>
          </a:xfrm>
          <a:prstGeom prst="rect">
            <a:avLst/>
          </a:prstGeom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546C3502-91C3-72A2-C745-9548FBCFFB93}"/>
              </a:ext>
            </a:extLst>
          </p:cNvPr>
          <p:cNvSpPr txBox="1"/>
          <p:nvPr/>
        </p:nvSpPr>
        <p:spPr>
          <a:xfrm>
            <a:off x="7131050" y="1435100"/>
            <a:ext cx="4038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900" b="0" i="0" u="none" strike="noStrike" kern="1200" cap="none" spc="-200" normalizeH="0" baseline="0" noProof="0" dirty="0">
                <a:ln>
                  <a:noFill/>
                </a:ln>
                <a:solidFill>
                  <a:srgbClr val="2F5CA1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인사관리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E1D62637-8BD7-CF4B-B5C4-285D90583378}"/>
              </a:ext>
            </a:extLst>
          </p:cNvPr>
          <p:cNvSpPr txBox="1"/>
          <p:nvPr/>
        </p:nvSpPr>
        <p:spPr>
          <a:xfrm>
            <a:off x="12141200" y="46264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사번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이름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부서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재직여부 검색 기능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A7A9EAF-80CD-C49A-E3C2-4131658967C6}"/>
              </a:ext>
            </a:extLst>
          </p:cNvPr>
          <p:cNvSpPr txBox="1"/>
          <p:nvPr/>
        </p:nvSpPr>
        <p:spPr>
          <a:xfrm>
            <a:off x="10769600" y="46518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8C8DD372-9817-5018-BCED-6487F269FE40}"/>
              </a:ext>
            </a:extLst>
          </p:cNvPr>
          <p:cNvSpPr txBox="1"/>
          <p:nvPr/>
        </p:nvSpPr>
        <p:spPr>
          <a:xfrm>
            <a:off x="12141200" y="54519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새로운 사원 등록 버튼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84F15849-253C-0058-75C0-E49E893CACDA}"/>
              </a:ext>
            </a:extLst>
          </p:cNvPr>
          <p:cNvSpPr txBox="1"/>
          <p:nvPr/>
        </p:nvSpPr>
        <p:spPr>
          <a:xfrm>
            <a:off x="10769600" y="54773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A88CDC79-66CA-A674-10CD-A522258546FA}"/>
              </a:ext>
            </a:extLst>
          </p:cNvPr>
          <p:cNvSpPr txBox="1"/>
          <p:nvPr/>
        </p:nvSpPr>
        <p:spPr>
          <a:xfrm>
            <a:off x="12141200" y="62901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사원들의 정보가 나오는 테이블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1B0C6996-468D-1FA7-1009-6AFA93EFF44C}"/>
              </a:ext>
            </a:extLst>
          </p:cNvPr>
          <p:cNvSpPr txBox="1"/>
          <p:nvPr/>
        </p:nvSpPr>
        <p:spPr>
          <a:xfrm>
            <a:off x="10769600" y="63155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D0699497-A465-CCCB-6484-99F0B9EB869C}"/>
              </a:ext>
            </a:extLst>
          </p:cNvPr>
          <p:cNvSpPr txBox="1"/>
          <p:nvPr/>
        </p:nvSpPr>
        <p:spPr>
          <a:xfrm>
            <a:off x="12141200" y="71156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페이징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처리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A2C0B61A-EE85-1ED2-2EA7-966ACDE79B4D}"/>
              </a:ext>
            </a:extLst>
          </p:cNvPr>
          <p:cNvSpPr txBox="1"/>
          <p:nvPr/>
        </p:nvSpPr>
        <p:spPr>
          <a:xfrm>
            <a:off x="10769600" y="71537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</a:t>
            </a:r>
            <a:endParaRPr kumimoji="0" lang="ko-KR" altLang="en-US" sz="1800" b="0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197087F-10D3-808A-2D69-6905CA6C9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795" y="3574282"/>
            <a:ext cx="9282405" cy="4998218"/>
          </a:xfrm>
          <a:prstGeom prst="rect">
            <a:avLst/>
          </a:prstGeom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839A55DC-BEEC-3DC0-F532-1769042943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8100" y="2451100"/>
            <a:ext cx="431800" cy="431800"/>
          </a:xfrm>
          <a:prstGeom prst="rect">
            <a:avLst/>
          </a:prstGeom>
        </p:spPr>
      </p:pic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F969D727-AB1D-0DB8-19F4-7819067006CF}"/>
              </a:ext>
            </a:extLst>
          </p:cNvPr>
          <p:cNvSpPr/>
          <p:nvPr/>
        </p:nvSpPr>
        <p:spPr>
          <a:xfrm>
            <a:off x="8166100" y="4897545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id="{E569AD80-74C3-7E72-629F-34F0F3CA139A}"/>
              </a:ext>
            </a:extLst>
          </p:cNvPr>
          <p:cNvSpPr/>
          <p:nvPr/>
        </p:nvSpPr>
        <p:spPr>
          <a:xfrm>
            <a:off x="2514600" y="6226628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3" name="순서도: 수행의 시작/종료 42">
            <a:extLst>
              <a:ext uri="{FF2B5EF4-FFF2-40B4-BE49-F238E27FC236}">
                <a16:creationId xmlns:a16="http://schemas.microsoft.com/office/drawing/2014/main" id="{67B98773-3786-019A-9238-AD02A53AF90D}"/>
              </a:ext>
            </a:extLst>
          </p:cNvPr>
          <p:cNvSpPr/>
          <p:nvPr/>
        </p:nvSpPr>
        <p:spPr>
          <a:xfrm>
            <a:off x="4330700" y="5782128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순서도: 수행의 시작/종료 43">
            <a:extLst>
              <a:ext uri="{FF2B5EF4-FFF2-40B4-BE49-F238E27FC236}">
                <a16:creationId xmlns:a16="http://schemas.microsoft.com/office/drawing/2014/main" id="{20242CD8-3158-1EE7-1BAD-C6BAB3CFCE97}"/>
              </a:ext>
            </a:extLst>
          </p:cNvPr>
          <p:cNvSpPr/>
          <p:nvPr/>
        </p:nvSpPr>
        <p:spPr>
          <a:xfrm>
            <a:off x="9349961" y="8191500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4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29594F-446B-4C5C-977E-1179E25F7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C661FA6-2A39-52A2-F7F4-BA1D370D7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49F1C2E-2D57-766D-1DDD-C00799BBE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2B164A0-2789-8689-DDEB-F3EC54BBF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2CA8CAF8-65B6-891D-F561-9EC318CB2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4207328"/>
            <a:ext cx="482600" cy="1193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42423C5-60D6-A05B-98A1-606319E90F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5197928"/>
            <a:ext cx="5549900" cy="12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C18CCB83-8B9D-E0A4-848D-93FF32203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032828"/>
            <a:ext cx="482600" cy="11938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2E4CFFA5-9E51-A177-1A4B-E78C8ED1AA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023428"/>
            <a:ext cx="5549900" cy="127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101C7E12-A99F-37E0-5480-1424C9E0B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871028"/>
            <a:ext cx="482600" cy="11938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9638EB6E-BF6C-6581-09B1-5A57470EF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861628"/>
            <a:ext cx="5549900" cy="127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07917E86-A65C-BCB9-EF67-B2F3F5873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6696528"/>
            <a:ext cx="482600" cy="11938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BE64EB13-3FFB-C1EE-29C6-870B58934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7687128"/>
            <a:ext cx="5549900" cy="12700"/>
          </a:xfrm>
          <a:prstGeom prst="rect">
            <a:avLst/>
          </a:prstGeom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093CC382-2D1C-764C-7144-C9020B392D92}"/>
              </a:ext>
            </a:extLst>
          </p:cNvPr>
          <p:cNvSpPr txBox="1"/>
          <p:nvPr/>
        </p:nvSpPr>
        <p:spPr>
          <a:xfrm>
            <a:off x="7131050" y="1435100"/>
            <a:ext cx="4038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900" b="0" i="0" u="none" strike="noStrike" kern="1200" cap="none" spc="-200" normalizeH="0" baseline="0" noProof="0" dirty="0">
                <a:ln>
                  <a:noFill/>
                </a:ln>
                <a:solidFill>
                  <a:srgbClr val="2F5CA1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인사관리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58459716-782C-6F27-1BEF-31AA69CC10A5}"/>
              </a:ext>
            </a:extLst>
          </p:cNvPr>
          <p:cNvSpPr txBox="1"/>
          <p:nvPr/>
        </p:nvSpPr>
        <p:spPr>
          <a:xfrm>
            <a:off x="12141200" y="46264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사번 자동 생성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144CC943-6BD3-4B61-43E5-80D23AC959A1}"/>
              </a:ext>
            </a:extLst>
          </p:cNvPr>
          <p:cNvSpPr txBox="1"/>
          <p:nvPr/>
        </p:nvSpPr>
        <p:spPr>
          <a:xfrm>
            <a:off x="10769600" y="46518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4A072A41-409E-C77B-6764-B25452461BC8}"/>
              </a:ext>
            </a:extLst>
          </p:cNvPr>
          <p:cNvSpPr txBox="1"/>
          <p:nvPr/>
        </p:nvSpPr>
        <p:spPr>
          <a:xfrm>
            <a:off x="12141200" y="54519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부서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직책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직위</a:t>
            </a:r>
            <a:r>
              <a:rPr lang="en-US" altLang="ko-KR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DB</a:t>
            </a: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에서 조회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DC1B4824-6E2E-2396-C1AA-492C5F55A618}"/>
              </a:ext>
            </a:extLst>
          </p:cNvPr>
          <p:cNvSpPr txBox="1"/>
          <p:nvPr/>
        </p:nvSpPr>
        <p:spPr>
          <a:xfrm>
            <a:off x="10769600" y="54773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E6F81BA1-049A-032B-75FC-CD6F237B5EC4}"/>
              </a:ext>
            </a:extLst>
          </p:cNvPr>
          <p:cNvSpPr txBox="1"/>
          <p:nvPr/>
        </p:nvSpPr>
        <p:spPr>
          <a:xfrm>
            <a:off x="12141200" y="62901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사원 이미지 파일 저장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없으면 기본 이미지 저장됨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ACBA6FD4-E176-52EB-A704-E69F59925397}"/>
              </a:ext>
            </a:extLst>
          </p:cNvPr>
          <p:cNvSpPr txBox="1"/>
          <p:nvPr/>
        </p:nvSpPr>
        <p:spPr>
          <a:xfrm>
            <a:off x="10769600" y="63155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DDD49E08-74F0-8A7F-99E3-60375D73F52B}"/>
              </a:ext>
            </a:extLst>
          </p:cNvPr>
          <p:cNvSpPr txBox="1"/>
          <p:nvPr/>
        </p:nvSpPr>
        <p:spPr>
          <a:xfrm>
            <a:off x="12141200" y="71156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Form </a:t>
            </a: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태그</a:t>
            </a:r>
            <a:r>
              <a:rPr lang="en-US" altLang="ko-KR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post </a:t>
            </a: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메소드로 이루어진 입력 화면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00E98B60-E626-AF88-B3FD-A92CDE6A3C8C}"/>
              </a:ext>
            </a:extLst>
          </p:cNvPr>
          <p:cNvSpPr txBox="1"/>
          <p:nvPr/>
        </p:nvSpPr>
        <p:spPr>
          <a:xfrm>
            <a:off x="10769600" y="71537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</a:t>
            </a:r>
            <a:endParaRPr kumimoji="0" lang="ko-KR" altLang="en-US" sz="1800" b="0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564B335-0C24-568C-CFDD-F03FB0D1E8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847" y="3568700"/>
            <a:ext cx="9282406" cy="4998218"/>
          </a:xfrm>
          <a:prstGeom prst="rect">
            <a:avLst/>
          </a:prstGeom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DC26B834-DD3E-B0B9-99AB-C7571C1680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8100" y="2451100"/>
            <a:ext cx="431800" cy="431800"/>
          </a:xfrm>
          <a:prstGeom prst="rect">
            <a:avLst/>
          </a:prstGeom>
        </p:spPr>
      </p:pic>
      <p:sp>
        <p:nvSpPr>
          <p:cNvPr id="43" name="순서도: 수행의 시작/종료 42">
            <a:extLst>
              <a:ext uri="{FF2B5EF4-FFF2-40B4-BE49-F238E27FC236}">
                <a16:creationId xmlns:a16="http://schemas.microsoft.com/office/drawing/2014/main" id="{B4163519-EB27-47BD-AA31-B7D7A5993858}"/>
              </a:ext>
            </a:extLst>
          </p:cNvPr>
          <p:cNvSpPr/>
          <p:nvPr/>
        </p:nvSpPr>
        <p:spPr>
          <a:xfrm>
            <a:off x="3585265" y="7141028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id="{26CBBAFE-0ED0-4F09-B1C0-7E272D743D0C}"/>
              </a:ext>
            </a:extLst>
          </p:cNvPr>
          <p:cNvSpPr/>
          <p:nvPr/>
        </p:nvSpPr>
        <p:spPr>
          <a:xfrm>
            <a:off x="3585265" y="6556828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5652F863-1AEC-4711-5621-0B07752E6123}"/>
              </a:ext>
            </a:extLst>
          </p:cNvPr>
          <p:cNvSpPr/>
          <p:nvPr/>
        </p:nvSpPr>
        <p:spPr>
          <a:xfrm>
            <a:off x="3585265" y="5026478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순서도: 수행의 시작/종료 43">
            <a:extLst>
              <a:ext uri="{FF2B5EF4-FFF2-40B4-BE49-F238E27FC236}">
                <a16:creationId xmlns:a16="http://schemas.microsoft.com/office/drawing/2014/main" id="{3C47A3CD-CF7E-C4E2-1E18-CFC60DC79D11}"/>
              </a:ext>
            </a:extLst>
          </p:cNvPr>
          <p:cNvSpPr/>
          <p:nvPr/>
        </p:nvSpPr>
        <p:spPr>
          <a:xfrm>
            <a:off x="4347265" y="7699828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13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9B893D-7A7D-698D-CF75-24A957FC1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24BA235-F663-EF71-F3BA-1ACDFA06D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AFF2C3B-6845-92F9-C016-8D2070F34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F5DCD76-8D20-BF21-A3B5-9AF1A4AA0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6E5BC15-B108-3DFC-CE13-5BCC6DD4D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4207328"/>
            <a:ext cx="482600" cy="1193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F4E3FBD8-815D-473B-28CE-BE28BDF25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5197928"/>
            <a:ext cx="5549900" cy="12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EF279574-144B-B15E-D728-3C857CF95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032828"/>
            <a:ext cx="482600" cy="11938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84E14A4-F2DD-F129-89BA-B73027DDC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023428"/>
            <a:ext cx="5549900" cy="127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F463F29E-8A86-9EAA-FA14-BED2C640D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871028"/>
            <a:ext cx="482600" cy="11938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978BB4EF-A0FA-00F1-5673-7472A4D82D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861628"/>
            <a:ext cx="5549900" cy="127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903F115D-BF5C-BD83-C862-FE4D87521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6696528"/>
            <a:ext cx="482600" cy="11938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585D8576-89F4-7CBC-D7DA-03CF02997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7687128"/>
            <a:ext cx="5549900" cy="12700"/>
          </a:xfrm>
          <a:prstGeom prst="rect">
            <a:avLst/>
          </a:prstGeom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2D00CE58-D851-47E5-2640-482354364A85}"/>
              </a:ext>
            </a:extLst>
          </p:cNvPr>
          <p:cNvSpPr txBox="1"/>
          <p:nvPr/>
        </p:nvSpPr>
        <p:spPr>
          <a:xfrm>
            <a:off x="7131050" y="1435100"/>
            <a:ext cx="4038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900" b="0" i="0" u="none" strike="noStrike" kern="1200" cap="none" spc="-200" normalizeH="0" baseline="0" noProof="0" dirty="0">
                <a:ln>
                  <a:noFill/>
                </a:ln>
                <a:solidFill>
                  <a:srgbClr val="2F5CA1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인사관리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718EC1E7-C8F6-759B-2905-00B0027E2AFD}"/>
              </a:ext>
            </a:extLst>
          </p:cNvPr>
          <p:cNvSpPr txBox="1"/>
          <p:nvPr/>
        </p:nvSpPr>
        <p:spPr>
          <a:xfrm>
            <a:off x="12141200" y="46264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기본 이미지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클릭 시 이미지 변경 </a:t>
            </a:r>
            <a:r>
              <a:rPr lang="en-US" altLang="ko-KR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Modal</a:t>
            </a: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창 요청</a:t>
            </a:r>
            <a:endParaRPr kumimoji="0" lang="ko-KR" altLang="en-US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59D1E380-E820-A570-EE34-D3195F4737A2}"/>
              </a:ext>
            </a:extLst>
          </p:cNvPr>
          <p:cNvSpPr txBox="1"/>
          <p:nvPr/>
        </p:nvSpPr>
        <p:spPr>
          <a:xfrm>
            <a:off x="10769600" y="46518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7999A4C4-43D7-9B45-9280-20422631ECAC}"/>
              </a:ext>
            </a:extLst>
          </p:cNvPr>
          <p:cNvSpPr txBox="1"/>
          <p:nvPr/>
        </p:nvSpPr>
        <p:spPr>
          <a:xfrm>
            <a:off x="12141200" y="54519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주소 수정 버튼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Modal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창 요청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E5F785D2-A9A9-A99C-2147-059A219EA310}"/>
              </a:ext>
            </a:extLst>
          </p:cNvPr>
          <p:cNvSpPr txBox="1"/>
          <p:nvPr/>
        </p:nvSpPr>
        <p:spPr>
          <a:xfrm>
            <a:off x="10769600" y="54773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E9087F62-470F-FFAB-42F2-CA933326D73A}"/>
              </a:ext>
            </a:extLst>
          </p:cNvPr>
          <p:cNvSpPr txBox="1"/>
          <p:nvPr/>
        </p:nvSpPr>
        <p:spPr>
          <a:xfrm>
            <a:off x="12141200" y="62901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비밀번호 변경버튼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en-US" altLang="ko-KR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Get</a:t>
            </a: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방식 요청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1A314766-2510-8B1A-C212-8269F1145E38}"/>
              </a:ext>
            </a:extLst>
          </p:cNvPr>
          <p:cNvSpPr txBox="1"/>
          <p:nvPr/>
        </p:nvSpPr>
        <p:spPr>
          <a:xfrm>
            <a:off x="10769600" y="63155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27CEAF5F-5C56-3559-7E4C-4A3FF1806B4A}"/>
              </a:ext>
            </a:extLst>
          </p:cNvPr>
          <p:cNvSpPr txBox="1"/>
          <p:nvPr/>
        </p:nvSpPr>
        <p:spPr>
          <a:xfrm>
            <a:off x="12141200" y="71156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사원의 부서</a:t>
            </a:r>
            <a:r>
              <a:rPr lang="en-US" altLang="ko-KR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직책</a:t>
            </a:r>
            <a:r>
              <a:rPr lang="en-US" altLang="ko-KR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1900" spc="-100" dirty="0" err="1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직취를</a:t>
            </a: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보여준다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0C3976E7-B8B9-FF21-9B99-376EA324F116}"/>
              </a:ext>
            </a:extLst>
          </p:cNvPr>
          <p:cNvSpPr txBox="1"/>
          <p:nvPr/>
        </p:nvSpPr>
        <p:spPr>
          <a:xfrm>
            <a:off x="10769600" y="71537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</a:t>
            </a:r>
            <a:endParaRPr kumimoji="0" lang="ko-KR" altLang="en-US" sz="1800" b="0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9EA7CE9-2E8A-119A-C40E-F3F1849529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848" y="3568700"/>
            <a:ext cx="9282404" cy="4998218"/>
          </a:xfrm>
          <a:prstGeom prst="rect">
            <a:avLst/>
          </a:prstGeom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8DF64ADD-92A8-EA30-8976-82D9CDCE7E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8100" y="2451100"/>
            <a:ext cx="431800" cy="431800"/>
          </a:xfrm>
          <a:prstGeom prst="rect">
            <a:avLst/>
          </a:prstGeom>
        </p:spPr>
      </p:pic>
      <p:sp>
        <p:nvSpPr>
          <p:cNvPr id="44" name="순서도: 수행의 시작/종료 43">
            <a:extLst>
              <a:ext uri="{FF2B5EF4-FFF2-40B4-BE49-F238E27FC236}">
                <a16:creationId xmlns:a16="http://schemas.microsoft.com/office/drawing/2014/main" id="{7F6A2C28-595D-29ED-1D3C-44131748223B}"/>
              </a:ext>
            </a:extLst>
          </p:cNvPr>
          <p:cNvSpPr/>
          <p:nvPr/>
        </p:nvSpPr>
        <p:spPr>
          <a:xfrm>
            <a:off x="8166100" y="4021364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3" name="순서도: 수행의 시작/종료 42">
            <a:extLst>
              <a:ext uri="{FF2B5EF4-FFF2-40B4-BE49-F238E27FC236}">
                <a16:creationId xmlns:a16="http://schemas.microsoft.com/office/drawing/2014/main" id="{D6D7F8B8-EF35-650A-8FF7-0D2FA4E909EE}"/>
              </a:ext>
            </a:extLst>
          </p:cNvPr>
          <p:cNvSpPr/>
          <p:nvPr/>
        </p:nvSpPr>
        <p:spPr>
          <a:xfrm>
            <a:off x="5353050" y="6127750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id="{A3D97DA2-9DFF-A8C5-75B4-7DC47024750F}"/>
              </a:ext>
            </a:extLst>
          </p:cNvPr>
          <p:cNvSpPr/>
          <p:nvPr/>
        </p:nvSpPr>
        <p:spPr>
          <a:xfrm>
            <a:off x="3585265" y="6130826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4CAFE69F-FF2D-5C11-D11B-B16907F7213B}"/>
              </a:ext>
            </a:extLst>
          </p:cNvPr>
          <p:cNvSpPr/>
          <p:nvPr/>
        </p:nvSpPr>
        <p:spPr>
          <a:xfrm>
            <a:off x="3657600" y="4626428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745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00A57-3585-D76E-B097-1195E2D13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9225550-31B4-E801-899F-D6A9E881E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42FB55C-5A11-1779-FC69-C8A8A2EEF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49EBA7D-CC09-0171-0307-FD0510F5B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7F68CD8-D969-3326-4D0C-444BE72A2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4207328"/>
            <a:ext cx="482600" cy="1193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20D873F-DB2E-43DA-DB46-7C526B1A9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5197928"/>
            <a:ext cx="5549900" cy="12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DC18E753-6756-E890-3BE8-8ED2CE8E1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032828"/>
            <a:ext cx="482600" cy="11938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933D0DB7-B34F-74C5-4535-6888A6D60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023428"/>
            <a:ext cx="5549900" cy="127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66F62131-9CE7-D6BD-8D69-59EC59FCA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871028"/>
            <a:ext cx="482600" cy="11938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D02967CA-AA6D-C989-3ABF-8D16D98155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861628"/>
            <a:ext cx="5549900" cy="127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963019E6-6EC3-3407-E767-DC48B18C7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6696528"/>
            <a:ext cx="482600" cy="11938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F9BF66E5-5AA0-E01F-5A5B-CF7B1246F5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7687128"/>
            <a:ext cx="5549900" cy="12700"/>
          </a:xfrm>
          <a:prstGeom prst="rect">
            <a:avLst/>
          </a:prstGeom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23FB2550-DC6E-2B01-E627-F02F8C8D987D}"/>
              </a:ext>
            </a:extLst>
          </p:cNvPr>
          <p:cNvSpPr txBox="1"/>
          <p:nvPr/>
        </p:nvSpPr>
        <p:spPr>
          <a:xfrm>
            <a:off x="7131050" y="1435100"/>
            <a:ext cx="4038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900" b="0" i="0" u="none" strike="noStrike" kern="1200" cap="none" spc="-200" normalizeH="0" baseline="0" noProof="0" dirty="0">
                <a:ln>
                  <a:noFill/>
                </a:ln>
                <a:solidFill>
                  <a:srgbClr val="2F5CA1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조직관리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B25A0D85-E6C6-31AD-2259-DCC110898C72}"/>
              </a:ext>
            </a:extLst>
          </p:cNvPr>
          <p:cNvSpPr txBox="1"/>
          <p:nvPr/>
        </p:nvSpPr>
        <p:spPr>
          <a:xfrm>
            <a:off x="12141200" y="46264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부서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,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직책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,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직위 목록 조회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3B453191-B5A3-EA1B-E2F4-FFF1425F4D54}"/>
              </a:ext>
            </a:extLst>
          </p:cNvPr>
          <p:cNvSpPr txBox="1"/>
          <p:nvPr/>
        </p:nvSpPr>
        <p:spPr>
          <a:xfrm>
            <a:off x="10769600" y="46518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92D92F9A-8AFF-ED13-CC52-F4760444A97F}"/>
              </a:ext>
            </a:extLst>
          </p:cNvPr>
          <p:cNvSpPr txBox="1"/>
          <p:nvPr/>
        </p:nvSpPr>
        <p:spPr>
          <a:xfrm>
            <a:off x="12141200" y="54519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부서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,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직책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,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직위 추가 버튼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B1B9D01B-8809-9B47-D9EA-9E4DB4329747}"/>
              </a:ext>
            </a:extLst>
          </p:cNvPr>
          <p:cNvSpPr txBox="1"/>
          <p:nvPr/>
        </p:nvSpPr>
        <p:spPr>
          <a:xfrm>
            <a:off x="10769600" y="54773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2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E51EC1C9-1D36-DE51-75DA-2D7A44BDA59E}"/>
              </a:ext>
            </a:extLst>
          </p:cNvPr>
          <p:cNvSpPr txBox="1"/>
          <p:nvPr/>
        </p:nvSpPr>
        <p:spPr>
          <a:xfrm>
            <a:off x="12141200" y="62901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부서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,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직책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,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직위 이름 수정 버튼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4F58D1F0-B42A-0AC3-CEC6-40C01952185A}"/>
              </a:ext>
            </a:extLst>
          </p:cNvPr>
          <p:cNvSpPr txBox="1"/>
          <p:nvPr/>
        </p:nvSpPr>
        <p:spPr>
          <a:xfrm>
            <a:off x="10769600" y="63155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3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BFE441F1-5F55-7B62-158A-AAE25AE51D25}"/>
              </a:ext>
            </a:extLst>
          </p:cNvPr>
          <p:cNvSpPr txBox="1"/>
          <p:nvPr/>
        </p:nvSpPr>
        <p:spPr>
          <a:xfrm>
            <a:off x="12141200" y="71156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부서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,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직책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,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직위 </a:t>
            </a: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사용 여부 변경 버튼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7063BAF6-ADCA-6730-0DDF-71BB27CFB4F7}"/>
              </a:ext>
            </a:extLst>
          </p:cNvPr>
          <p:cNvSpPr txBox="1"/>
          <p:nvPr/>
        </p:nvSpPr>
        <p:spPr>
          <a:xfrm>
            <a:off x="10769600" y="71537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4</a:t>
            </a:r>
            <a:endParaRPr kumimoji="0" lang="ko-KR" altLang="en-US" sz="1800" b="0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E3D193-BFD1-EFBA-DEE1-F3B34E3F2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385" y="3568700"/>
            <a:ext cx="9282405" cy="4998218"/>
          </a:xfrm>
          <a:prstGeom prst="rect">
            <a:avLst/>
          </a:prstGeom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6E5D24A0-418B-D351-54F6-1CF64F3175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8100" y="2451100"/>
            <a:ext cx="431800" cy="431800"/>
          </a:xfrm>
          <a:prstGeom prst="rect">
            <a:avLst/>
          </a:prstGeom>
        </p:spPr>
      </p:pic>
      <p:sp>
        <p:nvSpPr>
          <p:cNvPr id="44" name="순서도: 수행의 시작/종료 43">
            <a:extLst>
              <a:ext uri="{FF2B5EF4-FFF2-40B4-BE49-F238E27FC236}">
                <a16:creationId xmlns:a16="http://schemas.microsoft.com/office/drawing/2014/main" id="{624158D1-C7E3-7DE2-CD72-300172E67D80}"/>
              </a:ext>
            </a:extLst>
          </p:cNvPr>
          <p:cNvSpPr/>
          <p:nvPr/>
        </p:nvSpPr>
        <p:spPr>
          <a:xfrm>
            <a:off x="7654685" y="6747328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4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43" name="순서도: 수행의 시작/종료 42">
            <a:extLst>
              <a:ext uri="{FF2B5EF4-FFF2-40B4-BE49-F238E27FC236}">
                <a16:creationId xmlns:a16="http://schemas.microsoft.com/office/drawing/2014/main" id="{BAD4A86D-1BE8-BA94-7310-DF75C08650D5}"/>
              </a:ext>
            </a:extLst>
          </p:cNvPr>
          <p:cNvSpPr/>
          <p:nvPr/>
        </p:nvSpPr>
        <p:spPr>
          <a:xfrm>
            <a:off x="6750050" y="6747328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3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id="{6E20DD1B-C65A-1FEB-A0AF-CD289D2945FE}"/>
              </a:ext>
            </a:extLst>
          </p:cNvPr>
          <p:cNvSpPr/>
          <p:nvPr/>
        </p:nvSpPr>
        <p:spPr>
          <a:xfrm>
            <a:off x="3665330" y="6804478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2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8EDE6F70-0ED0-359D-2039-146CD2EDC0EA}"/>
              </a:ext>
            </a:extLst>
          </p:cNvPr>
          <p:cNvSpPr/>
          <p:nvPr/>
        </p:nvSpPr>
        <p:spPr>
          <a:xfrm>
            <a:off x="3665330" y="4931228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61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1AC3F8-470E-012F-B3B6-65A81ACE7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43441F5-C0E2-945D-B082-C334E2005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688180D-4392-5CF7-13C1-86743841A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4B9971E-F554-48EA-0893-4D2963939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C0DCF226-C26F-328E-F57C-7F67B768B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4207328"/>
            <a:ext cx="482600" cy="1193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7725F3F-72EF-8317-753F-5EB2BC685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5197928"/>
            <a:ext cx="5549900" cy="12700"/>
          </a:xfrm>
          <a:prstGeom prst="rect">
            <a:avLst/>
          </a:prstGeom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B4989883-3D94-054E-431C-ACD7FCD02878}"/>
              </a:ext>
            </a:extLst>
          </p:cNvPr>
          <p:cNvSpPr txBox="1"/>
          <p:nvPr/>
        </p:nvSpPr>
        <p:spPr>
          <a:xfrm>
            <a:off x="7131050" y="1435100"/>
            <a:ext cx="4038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900" b="0" i="0" u="none" strike="noStrike" kern="1200" cap="none" spc="-200" normalizeH="0" baseline="0" noProof="0" dirty="0">
                <a:ln>
                  <a:noFill/>
                </a:ln>
                <a:solidFill>
                  <a:srgbClr val="2F5CA1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알림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80D5EE21-321E-2F3E-B128-E342A144F43A}"/>
              </a:ext>
            </a:extLst>
          </p:cNvPr>
          <p:cNvSpPr txBox="1"/>
          <p:nvPr/>
        </p:nvSpPr>
        <p:spPr>
          <a:xfrm>
            <a:off x="12141200" y="46264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회원 로그인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,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공지사항 댓글 작성 시 알림 기능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2B19944C-5909-16F6-9F4E-EBC547B05177}"/>
              </a:ext>
            </a:extLst>
          </p:cNvPr>
          <p:cNvSpPr txBox="1"/>
          <p:nvPr/>
        </p:nvSpPr>
        <p:spPr>
          <a:xfrm>
            <a:off x="10769600" y="46518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D4163D82-EC41-3E0A-C6DC-F411656C9DC0}"/>
              </a:ext>
            </a:extLst>
          </p:cNvPr>
          <p:cNvSpPr txBox="1"/>
          <p:nvPr/>
        </p:nvSpPr>
        <p:spPr>
          <a:xfrm>
            <a:off x="10769600" y="54773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2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9009D313-CA0E-2410-1B6A-9588E990B3D6}"/>
              </a:ext>
            </a:extLst>
          </p:cNvPr>
          <p:cNvSpPr txBox="1"/>
          <p:nvPr/>
        </p:nvSpPr>
        <p:spPr>
          <a:xfrm>
            <a:off x="10769600" y="63155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3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B1060820-DDBF-B033-BDE3-3229A36E63AC}"/>
              </a:ext>
            </a:extLst>
          </p:cNvPr>
          <p:cNvSpPr txBox="1"/>
          <p:nvPr/>
        </p:nvSpPr>
        <p:spPr>
          <a:xfrm>
            <a:off x="10769600" y="71537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4</a:t>
            </a:r>
            <a:endParaRPr kumimoji="0" lang="ko-KR" altLang="en-US" sz="1800" b="0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A606158-A665-7493-3CDE-13C9DBDB8C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385" y="3568700"/>
            <a:ext cx="9275668" cy="4994590"/>
          </a:xfrm>
          <a:prstGeom prst="rect">
            <a:avLst/>
          </a:prstGeom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0A4E6EFC-CBE9-6E5A-6E0D-7642308FF7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8100" y="2451100"/>
            <a:ext cx="431800" cy="431800"/>
          </a:xfrm>
          <a:prstGeom prst="rect">
            <a:avLst/>
          </a:prstGeom>
        </p:spPr>
      </p:pic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F6E8BEFE-A716-8E96-D231-A6DFC5EBB071}"/>
              </a:ext>
            </a:extLst>
          </p:cNvPr>
          <p:cNvSpPr/>
          <p:nvPr/>
        </p:nvSpPr>
        <p:spPr>
          <a:xfrm>
            <a:off x="7131050" y="7684406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00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6DD06F-F679-34D0-54C6-468D9459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E8E27C4-4004-8036-0687-B141D6628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F53CDBF5-6DCA-24F8-A8D9-4DB353924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7D64403-31E5-A72F-742D-45683A936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7F3B96D-6310-94F2-4A10-3D9273C4B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4207328"/>
            <a:ext cx="482600" cy="1193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7DCAF76-4B12-FFB1-ACE4-FBE85470F2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5197928"/>
            <a:ext cx="5549900" cy="12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8D96BD90-50E2-7F96-A101-B82EB29DE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61700" y="5032828"/>
            <a:ext cx="482600" cy="11938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3BD9F7C-78C0-C777-DBDB-BF0B60FEFD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6023428"/>
            <a:ext cx="5549900" cy="12700"/>
          </a:xfrm>
          <a:prstGeom prst="rect">
            <a:avLst/>
          </a:prstGeom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9F50B823-AEDC-CF42-2A24-38FB773F27FC}"/>
              </a:ext>
            </a:extLst>
          </p:cNvPr>
          <p:cNvSpPr txBox="1"/>
          <p:nvPr/>
        </p:nvSpPr>
        <p:spPr>
          <a:xfrm>
            <a:off x="7131050" y="1435100"/>
            <a:ext cx="4038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900" b="0" i="0" u="none" strike="noStrike" kern="1200" cap="none" spc="-200" normalizeH="0" baseline="0" noProof="0" dirty="0">
                <a:ln>
                  <a:noFill/>
                </a:ln>
                <a:solidFill>
                  <a:srgbClr val="2F5CA1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채팅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5B3F62B8-71E8-107D-0FAB-F57726BF9B01}"/>
              </a:ext>
            </a:extLst>
          </p:cNvPr>
          <p:cNvSpPr txBox="1"/>
          <p:nvPr/>
        </p:nvSpPr>
        <p:spPr>
          <a:xfrm>
            <a:off x="12141200" y="46264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채팅방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 생성 버튼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2AC9A7BD-8CF1-AC94-652C-1F9F04D1AE5E}"/>
              </a:ext>
            </a:extLst>
          </p:cNvPr>
          <p:cNvSpPr txBox="1"/>
          <p:nvPr/>
        </p:nvSpPr>
        <p:spPr>
          <a:xfrm>
            <a:off x="10769600" y="46518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800" b="1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52925BF5-F976-8171-D1AA-970F28848CCC}"/>
              </a:ext>
            </a:extLst>
          </p:cNvPr>
          <p:cNvSpPr txBox="1"/>
          <p:nvPr/>
        </p:nvSpPr>
        <p:spPr>
          <a:xfrm>
            <a:off x="12141200" y="5451928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내가 참여한 </a:t>
            </a:r>
            <a:r>
              <a:rPr kumimoji="0" lang="ko-KR" altLang="en-US" sz="1900" b="0" i="0" u="none" strike="noStrike" kern="1200" cap="none" spc="-10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채팅방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 목록 조회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D0F3E40D-2999-724D-728E-A1BED5686E28}"/>
              </a:ext>
            </a:extLst>
          </p:cNvPr>
          <p:cNvSpPr txBox="1"/>
          <p:nvPr/>
        </p:nvSpPr>
        <p:spPr>
          <a:xfrm>
            <a:off x="10769600" y="54773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2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62C516AA-4C67-2286-E6B9-72D6320F0872}"/>
              </a:ext>
            </a:extLst>
          </p:cNvPr>
          <p:cNvSpPr txBox="1"/>
          <p:nvPr/>
        </p:nvSpPr>
        <p:spPr>
          <a:xfrm>
            <a:off x="10769600" y="63155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3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7FAC050B-4DF6-EE27-893B-90BBB45894D7}"/>
              </a:ext>
            </a:extLst>
          </p:cNvPr>
          <p:cNvSpPr txBox="1"/>
          <p:nvPr/>
        </p:nvSpPr>
        <p:spPr>
          <a:xfrm>
            <a:off x="10769600" y="7153728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4</a:t>
            </a:r>
            <a:endParaRPr kumimoji="0" lang="ko-KR" altLang="en-US" sz="1800" b="0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8BC9A4E-8A12-90A7-30F8-FDC93A0A6D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385" y="3568700"/>
            <a:ext cx="9282405" cy="4998218"/>
          </a:xfrm>
          <a:prstGeom prst="rect">
            <a:avLst/>
          </a:prstGeom>
        </p:spPr>
      </p:pic>
      <p:pic>
        <p:nvPicPr>
          <p:cNvPr id="37" name="Picture 12">
            <a:extLst>
              <a:ext uri="{FF2B5EF4-FFF2-40B4-BE49-F238E27FC236}">
                <a16:creationId xmlns:a16="http://schemas.microsoft.com/office/drawing/2014/main" id="{0FE63411-B12D-2E03-9BFF-F49B30E902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8100" y="2451100"/>
            <a:ext cx="431800" cy="431800"/>
          </a:xfrm>
          <a:prstGeom prst="rect">
            <a:avLst/>
          </a:prstGeom>
        </p:spPr>
      </p:pic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id="{8A929CF0-5D04-E540-77D2-15CAC2EBA103}"/>
              </a:ext>
            </a:extLst>
          </p:cNvPr>
          <p:cNvSpPr/>
          <p:nvPr/>
        </p:nvSpPr>
        <p:spPr>
          <a:xfrm>
            <a:off x="3810000" y="5636078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2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338EA143-D5AA-2163-CD10-6433472AEDC2}"/>
              </a:ext>
            </a:extLst>
          </p:cNvPr>
          <p:cNvSpPr/>
          <p:nvPr/>
        </p:nvSpPr>
        <p:spPr>
          <a:xfrm>
            <a:off x="4711700" y="5023756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1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D6E1B2E-B6ED-BF4E-3C29-32D8D67F1D2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32582" r="32119"/>
          <a:stretch/>
        </p:blipFill>
        <p:spPr>
          <a:xfrm>
            <a:off x="7105650" y="3568700"/>
            <a:ext cx="3276600" cy="4998218"/>
          </a:xfrm>
          <a:prstGeom prst="rect">
            <a:avLst/>
          </a:prstGeom>
        </p:spPr>
      </p:pic>
      <p:pic>
        <p:nvPicPr>
          <p:cNvPr id="18" name="Picture 11">
            <a:extLst>
              <a:ext uri="{FF2B5EF4-FFF2-40B4-BE49-F238E27FC236}">
                <a16:creationId xmlns:a16="http://schemas.microsoft.com/office/drawing/2014/main" id="{16AE1BBE-4FD3-0C18-00F0-02762946B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49000" y="5930900"/>
            <a:ext cx="482600" cy="1193800"/>
          </a:xfrm>
          <a:prstGeom prst="rect">
            <a:avLst/>
          </a:prstGeom>
        </p:spPr>
      </p:pic>
      <p:pic>
        <p:nvPicPr>
          <p:cNvPr id="19" name="Picture 12">
            <a:extLst>
              <a:ext uri="{FF2B5EF4-FFF2-40B4-BE49-F238E27FC236}">
                <a16:creationId xmlns:a16="http://schemas.microsoft.com/office/drawing/2014/main" id="{E20A9207-B0ED-4E8F-C9EE-1217848CC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3100" y="6921500"/>
            <a:ext cx="5549900" cy="12700"/>
          </a:xfrm>
          <a:prstGeom prst="rect">
            <a:avLst/>
          </a:prstGeom>
        </p:spPr>
      </p:pic>
      <p:pic>
        <p:nvPicPr>
          <p:cNvPr id="29" name="Picture 13">
            <a:extLst>
              <a:ext uri="{FF2B5EF4-FFF2-40B4-BE49-F238E27FC236}">
                <a16:creationId xmlns:a16="http://schemas.microsoft.com/office/drawing/2014/main" id="{8286533E-8E61-DBA5-1157-A607B91F6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049000" y="6756400"/>
            <a:ext cx="482600" cy="1193800"/>
          </a:xfrm>
          <a:prstGeom prst="rect">
            <a:avLst/>
          </a:prstGeom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39DE7AF-2F65-5690-1ADF-3FED802DA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3100" y="7747000"/>
            <a:ext cx="5549900" cy="12700"/>
          </a:xfrm>
          <a:prstGeom prst="rect">
            <a:avLst/>
          </a:prstGeom>
        </p:spPr>
      </p:pic>
      <p:sp>
        <p:nvSpPr>
          <p:cNvPr id="31" name="TextBox 25">
            <a:extLst>
              <a:ext uri="{FF2B5EF4-FFF2-40B4-BE49-F238E27FC236}">
                <a16:creationId xmlns:a16="http://schemas.microsoft.com/office/drawing/2014/main" id="{FD986D0E-881F-F2D8-DDE6-77C082D20D22}"/>
              </a:ext>
            </a:extLst>
          </p:cNvPr>
          <p:cNvSpPr txBox="1"/>
          <p:nvPr/>
        </p:nvSpPr>
        <p:spPr>
          <a:xfrm>
            <a:off x="12128500" y="6350000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대화상대 이름</a:t>
            </a:r>
            <a:r>
              <a:rPr kumimoji="0" lang="en-US" altLang="ko-KR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, 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이미지 </a:t>
            </a:r>
            <a:r>
              <a:rPr kumimoji="0" lang="ko-KR" altLang="en-US" sz="1900" b="0" i="0" u="none" strike="noStrike" kern="1200" cap="none" spc="-10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클릭시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 </a:t>
            </a:r>
            <a:r>
              <a:rPr kumimoji="0" lang="en-US" altLang="ko-KR" sz="1900" b="0" i="0" u="none" strike="noStrike" kern="1200" cap="none" spc="-10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css</a:t>
            </a: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로 추가 제거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32" name="TextBox 26">
            <a:extLst>
              <a:ext uri="{FF2B5EF4-FFF2-40B4-BE49-F238E27FC236}">
                <a16:creationId xmlns:a16="http://schemas.microsoft.com/office/drawing/2014/main" id="{1ADFDD14-7362-DCA4-E8D3-A5E0A543236F}"/>
              </a:ext>
            </a:extLst>
          </p:cNvPr>
          <p:cNvSpPr txBox="1"/>
          <p:nvPr/>
        </p:nvSpPr>
        <p:spPr>
          <a:xfrm>
            <a:off x="10756900" y="6375400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3</a:t>
            </a:r>
          </a:p>
        </p:txBody>
      </p:sp>
      <p:sp>
        <p:nvSpPr>
          <p:cNvPr id="33" name="TextBox 27">
            <a:extLst>
              <a:ext uri="{FF2B5EF4-FFF2-40B4-BE49-F238E27FC236}">
                <a16:creationId xmlns:a16="http://schemas.microsoft.com/office/drawing/2014/main" id="{814BAD16-1EEC-F0FF-C727-68D23A5FC086}"/>
              </a:ext>
            </a:extLst>
          </p:cNvPr>
          <p:cNvSpPr txBox="1"/>
          <p:nvPr/>
        </p:nvSpPr>
        <p:spPr>
          <a:xfrm>
            <a:off x="12128500" y="7175500"/>
            <a:ext cx="43307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b="0" i="0" u="none" strike="noStrike" kern="1200" cap="none" spc="-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만들기 버튼 누르면 </a:t>
            </a: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비동기식으로 </a:t>
            </a:r>
            <a:r>
              <a:rPr lang="ko-KR" altLang="en-US" sz="1900" spc="-100" dirty="0" err="1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채팅방</a:t>
            </a:r>
            <a:r>
              <a:rPr lang="ko-KR" altLang="en-US" sz="1900" spc="-100" dirty="0">
                <a:solidFill>
                  <a:srgbClr val="333333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생성</a:t>
            </a:r>
            <a:endParaRPr kumimoji="0" lang="ko-KR" altLang="ko-KR" sz="1900" b="0" i="0" u="none" strike="noStrike" kern="1200" cap="none" spc="-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34" name="TextBox 28">
            <a:extLst>
              <a:ext uri="{FF2B5EF4-FFF2-40B4-BE49-F238E27FC236}">
                <a16:creationId xmlns:a16="http://schemas.microsoft.com/office/drawing/2014/main" id="{E32D7D04-1555-83B4-91BB-C4C5F0F15C3E}"/>
              </a:ext>
            </a:extLst>
          </p:cNvPr>
          <p:cNvSpPr txBox="1"/>
          <p:nvPr/>
        </p:nvSpPr>
        <p:spPr>
          <a:xfrm>
            <a:off x="10756900" y="7213600"/>
            <a:ext cx="10795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4</a:t>
            </a:r>
            <a:endParaRPr kumimoji="0" lang="ko-KR" altLang="en-US" sz="1800" b="0" i="0" u="none" strike="noStrike" kern="1200" cap="none" spc="-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31A35D7F-C65D-E65A-D92C-75EA7B9BC3DD}"/>
              </a:ext>
            </a:extLst>
          </p:cNvPr>
          <p:cNvSpPr/>
          <p:nvPr/>
        </p:nvSpPr>
        <p:spPr>
          <a:xfrm>
            <a:off x="9243980" y="7835900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4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6F25E0B4-5EC3-79E5-E426-FE47A915132A}"/>
              </a:ext>
            </a:extLst>
          </p:cNvPr>
          <p:cNvSpPr/>
          <p:nvPr/>
        </p:nvSpPr>
        <p:spPr>
          <a:xfrm>
            <a:off x="8714015" y="4991100"/>
            <a:ext cx="762000" cy="304800"/>
          </a:xfrm>
          <a:prstGeom prst="flowChartTerminator">
            <a:avLst/>
          </a:prstGeom>
          <a:solidFill>
            <a:srgbClr val="F1F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5B6AB8"/>
                  </a:solidFill>
                </a:ln>
                <a:solidFill>
                  <a:srgbClr val="5B6AB8"/>
                </a:solidFill>
                <a:effectLst/>
                <a:uLnTx/>
                <a:uFillTx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3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rgbClr val="5B6AB8"/>
                </a:solidFill>
              </a:ln>
              <a:solidFill>
                <a:srgbClr val="5B6AB8"/>
              </a:solidFill>
              <a:effectLst/>
              <a:uLnTx/>
              <a:uFillTx/>
              <a:latin typeface="나눔스퀘어OTF Bold" panose="020B0600000101010101" pitchFamily="34" charset="-127"/>
              <a:ea typeface="나눔스퀘어OTF Bold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02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667</Words>
  <Application>Microsoft Office PowerPoint</Application>
  <PresentationFormat>사용자 지정</PresentationFormat>
  <Paragraphs>303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나눔스퀘어OTF 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GOODEE</cp:lastModifiedBy>
  <cp:revision>14</cp:revision>
  <dcterms:created xsi:type="dcterms:W3CDTF">2006-08-16T00:00:00Z</dcterms:created>
  <dcterms:modified xsi:type="dcterms:W3CDTF">2024-11-12T04:32:00Z</dcterms:modified>
</cp:coreProperties>
</file>