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0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02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75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05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8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24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42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067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539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26C9-B612-418F-B75F-A817407F3337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48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Tárolók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9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35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Szélesvásznú</PresentationFormat>
  <Paragraphs>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Tárolók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Tárolók</dc:title>
  <dc:creator>Kolompár Kálmán Dávid</dc:creator>
  <cp:lastModifiedBy>Kolompár Kálmán Dávid</cp:lastModifiedBy>
  <cp:revision>1</cp:revision>
  <dcterms:created xsi:type="dcterms:W3CDTF">2022-09-15T09:52:08Z</dcterms:created>
  <dcterms:modified xsi:type="dcterms:W3CDTF">2022-09-15T09:52:43Z</dcterms:modified>
</cp:coreProperties>
</file>