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BCEF3-596E-4749-9CB1-B8D81AA2E7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6E9A74-B984-4A29-9E56-5AA041D7DF8A}">
      <dgm:prSet/>
      <dgm:spPr/>
      <dgm:t>
        <a:bodyPr/>
        <a:lstStyle/>
        <a:p>
          <a:r>
            <a:rPr lang="hu-HU" b="0" i="0"/>
            <a:t>Siemens S10 (1998) ,4 szin</a:t>
          </a:r>
          <a:endParaRPr lang="en-US"/>
        </a:p>
      </dgm:t>
    </dgm:pt>
    <dgm:pt modelId="{0BF0744D-69F8-4BFD-8F86-D6510E17FEC6}" type="parTrans" cxnId="{049D198C-7435-4CB1-BFE7-19E6326DFD31}">
      <dgm:prSet/>
      <dgm:spPr/>
      <dgm:t>
        <a:bodyPr/>
        <a:lstStyle/>
        <a:p>
          <a:endParaRPr lang="en-US"/>
        </a:p>
      </dgm:t>
    </dgm:pt>
    <dgm:pt modelId="{A85615D5-42AC-48FE-BFA4-4F952C9E85DE}" type="sibTrans" cxnId="{049D198C-7435-4CB1-BFE7-19E6326DFD31}">
      <dgm:prSet/>
      <dgm:spPr/>
      <dgm:t>
        <a:bodyPr/>
        <a:lstStyle/>
        <a:p>
          <a:endParaRPr lang="en-US"/>
        </a:p>
      </dgm:t>
    </dgm:pt>
    <dgm:pt modelId="{E3F2F98A-ABB1-45EE-9715-EFD82B5CC386}">
      <dgm:prSet/>
      <dgm:spPr/>
      <dgm:t>
        <a:bodyPr/>
        <a:lstStyle/>
        <a:p>
          <a:r>
            <a:rPr lang="hu-HU" b="0" i="0"/>
            <a:t>Nokia 9210 Communicator (2000), 4096 szin</a:t>
          </a:r>
          <a:endParaRPr lang="en-US"/>
        </a:p>
      </dgm:t>
    </dgm:pt>
    <dgm:pt modelId="{F2F07C5C-02A1-404B-B529-F4B76CCD0468}" type="parTrans" cxnId="{B13F78B1-F029-4F09-8559-222F15420139}">
      <dgm:prSet/>
      <dgm:spPr/>
      <dgm:t>
        <a:bodyPr/>
        <a:lstStyle/>
        <a:p>
          <a:endParaRPr lang="en-US"/>
        </a:p>
      </dgm:t>
    </dgm:pt>
    <dgm:pt modelId="{FD69D220-C13C-45A8-B133-6BED1E3616EF}" type="sibTrans" cxnId="{B13F78B1-F029-4F09-8559-222F15420139}">
      <dgm:prSet/>
      <dgm:spPr/>
      <dgm:t>
        <a:bodyPr/>
        <a:lstStyle/>
        <a:p>
          <a:endParaRPr lang="en-US"/>
        </a:p>
      </dgm:t>
    </dgm:pt>
    <dgm:pt modelId="{AC25FDA4-FB81-4792-96D2-4187CAD44E08}">
      <dgm:prSet/>
      <dgm:spPr/>
      <dgm:t>
        <a:bodyPr/>
        <a:lstStyle/>
        <a:p>
          <a:r>
            <a:rPr lang="de-DE" b="0" i="0"/>
            <a:t>Ericsson T68 (2002), 256 szin</a:t>
          </a:r>
          <a:endParaRPr lang="en-US"/>
        </a:p>
      </dgm:t>
    </dgm:pt>
    <dgm:pt modelId="{C738B6A5-A201-43D8-85AF-29A6679C1E6B}" type="parTrans" cxnId="{B00E7641-966C-4983-A5C4-A4894D95304F}">
      <dgm:prSet/>
      <dgm:spPr/>
      <dgm:t>
        <a:bodyPr/>
        <a:lstStyle/>
        <a:p>
          <a:endParaRPr lang="en-US"/>
        </a:p>
      </dgm:t>
    </dgm:pt>
    <dgm:pt modelId="{D18E0534-F2C6-4109-B7F5-324A32EEF1A3}" type="sibTrans" cxnId="{B00E7641-966C-4983-A5C4-A4894D95304F}">
      <dgm:prSet/>
      <dgm:spPr/>
      <dgm:t>
        <a:bodyPr/>
        <a:lstStyle/>
        <a:p>
          <a:endParaRPr lang="en-US"/>
        </a:p>
      </dgm:t>
    </dgm:pt>
    <dgm:pt modelId="{9707EEA9-06D0-4F1C-87BE-BEC71E3B24B4}" type="pres">
      <dgm:prSet presAssocID="{630BCEF3-596E-4749-9CB1-B8D81AA2E7DE}" presName="linear" presStyleCnt="0">
        <dgm:presLayoutVars>
          <dgm:animLvl val="lvl"/>
          <dgm:resizeHandles val="exact"/>
        </dgm:presLayoutVars>
      </dgm:prSet>
      <dgm:spPr/>
    </dgm:pt>
    <dgm:pt modelId="{C1760C48-4DCC-41D0-82FB-C6900C859D49}" type="pres">
      <dgm:prSet presAssocID="{DC6E9A74-B984-4A29-9E56-5AA041D7DF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DBE896-CEBE-48B7-BD30-B5398A48B138}" type="pres">
      <dgm:prSet presAssocID="{A85615D5-42AC-48FE-BFA4-4F952C9E85DE}" presName="spacer" presStyleCnt="0"/>
      <dgm:spPr/>
    </dgm:pt>
    <dgm:pt modelId="{B5864CB3-FBFA-46E9-9359-50C42B0AEE49}" type="pres">
      <dgm:prSet presAssocID="{E3F2F98A-ABB1-45EE-9715-EFD82B5CC3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606B36-84A5-4310-B82F-EE34333910D6}" type="pres">
      <dgm:prSet presAssocID="{FD69D220-C13C-45A8-B133-6BED1E3616EF}" presName="spacer" presStyleCnt="0"/>
      <dgm:spPr/>
    </dgm:pt>
    <dgm:pt modelId="{CDAB2DD5-2A09-4D47-BC3F-555E504AD337}" type="pres">
      <dgm:prSet presAssocID="{AC25FDA4-FB81-4792-96D2-4187CAD44E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12631A-B113-42B0-88C6-BFAF8F5705D0}" type="presOf" srcId="{630BCEF3-596E-4749-9CB1-B8D81AA2E7DE}" destId="{9707EEA9-06D0-4F1C-87BE-BEC71E3B24B4}" srcOrd="0" destOrd="0" presId="urn:microsoft.com/office/officeart/2005/8/layout/vList2"/>
    <dgm:cxn modelId="{B00E7641-966C-4983-A5C4-A4894D95304F}" srcId="{630BCEF3-596E-4749-9CB1-B8D81AA2E7DE}" destId="{AC25FDA4-FB81-4792-96D2-4187CAD44E08}" srcOrd="2" destOrd="0" parTransId="{C738B6A5-A201-43D8-85AF-29A6679C1E6B}" sibTransId="{D18E0534-F2C6-4109-B7F5-324A32EEF1A3}"/>
    <dgm:cxn modelId="{BD060373-3E6C-44D7-A0CB-2450B291A43F}" type="presOf" srcId="{DC6E9A74-B984-4A29-9E56-5AA041D7DF8A}" destId="{C1760C48-4DCC-41D0-82FB-C6900C859D49}" srcOrd="0" destOrd="0" presId="urn:microsoft.com/office/officeart/2005/8/layout/vList2"/>
    <dgm:cxn modelId="{049D198C-7435-4CB1-BFE7-19E6326DFD31}" srcId="{630BCEF3-596E-4749-9CB1-B8D81AA2E7DE}" destId="{DC6E9A74-B984-4A29-9E56-5AA041D7DF8A}" srcOrd="0" destOrd="0" parTransId="{0BF0744D-69F8-4BFD-8F86-D6510E17FEC6}" sibTransId="{A85615D5-42AC-48FE-BFA4-4F952C9E85DE}"/>
    <dgm:cxn modelId="{CF194A9C-F1A5-4F58-BF59-B3AEFFDBBD60}" type="presOf" srcId="{E3F2F98A-ABB1-45EE-9715-EFD82B5CC386}" destId="{B5864CB3-FBFA-46E9-9359-50C42B0AEE49}" srcOrd="0" destOrd="0" presId="urn:microsoft.com/office/officeart/2005/8/layout/vList2"/>
    <dgm:cxn modelId="{B13F78B1-F029-4F09-8559-222F15420139}" srcId="{630BCEF3-596E-4749-9CB1-B8D81AA2E7DE}" destId="{E3F2F98A-ABB1-45EE-9715-EFD82B5CC386}" srcOrd="1" destOrd="0" parTransId="{F2F07C5C-02A1-404B-B529-F4B76CCD0468}" sibTransId="{FD69D220-C13C-45A8-B133-6BED1E3616EF}"/>
    <dgm:cxn modelId="{013ED3C4-CF32-4D8C-8E50-057641AFA2BF}" type="presOf" srcId="{AC25FDA4-FB81-4792-96D2-4187CAD44E08}" destId="{CDAB2DD5-2A09-4D47-BC3F-555E504AD337}" srcOrd="0" destOrd="0" presId="urn:microsoft.com/office/officeart/2005/8/layout/vList2"/>
    <dgm:cxn modelId="{8962D0D0-87C6-498A-B5E8-4E303F29FAD6}" type="presParOf" srcId="{9707EEA9-06D0-4F1C-87BE-BEC71E3B24B4}" destId="{C1760C48-4DCC-41D0-82FB-C6900C859D49}" srcOrd="0" destOrd="0" presId="urn:microsoft.com/office/officeart/2005/8/layout/vList2"/>
    <dgm:cxn modelId="{399385B6-DBAA-44E8-A222-F92AEF7710FF}" type="presParOf" srcId="{9707EEA9-06D0-4F1C-87BE-BEC71E3B24B4}" destId="{58DBE896-CEBE-48B7-BD30-B5398A48B138}" srcOrd="1" destOrd="0" presId="urn:microsoft.com/office/officeart/2005/8/layout/vList2"/>
    <dgm:cxn modelId="{445E1DAE-A5FA-4D4C-A57A-EC9E75AEC296}" type="presParOf" srcId="{9707EEA9-06D0-4F1C-87BE-BEC71E3B24B4}" destId="{B5864CB3-FBFA-46E9-9359-50C42B0AEE49}" srcOrd="2" destOrd="0" presId="urn:microsoft.com/office/officeart/2005/8/layout/vList2"/>
    <dgm:cxn modelId="{A9C5051D-C8AD-4265-A44F-6C8F462E5F30}" type="presParOf" srcId="{9707EEA9-06D0-4F1C-87BE-BEC71E3B24B4}" destId="{D9606B36-84A5-4310-B82F-EE34333910D6}" srcOrd="3" destOrd="0" presId="urn:microsoft.com/office/officeart/2005/8/layout/vList2"/>
    <dgm:cxn modelId="{B4E9BD73-FE96-46A3-80D7-C0BC9285EA31}" type="presParOf" srcId="{9707EEA9-06D0-4F1C-87BE-BEC71E3B24B4}" destId="{CDAB2DD5-2A09-4D47-BC3F-555E504AD33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84BB2B-F60B-465D-8549-17E8D4B0204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C6496C-3CFF-4610-AE79-527E5C1B7437}">
      <dgm:prSet/>
      <dgm:spPr/>
      <dgm:t>
        <a:bodyPr/>
        <a:lstStyle/>
        <a:p>
          <a:r>
            <a:rPr lang="hu-HU"/>
            <a:t>Munka</a:t>
          </a:r>
          <a:endParaRPr lang="en-US"/>
        </a:p>
      </dgm:t>
    </dgm:pt>
    <dgm:pt modelId="{704E6F7C-7633-4D46-B966-246A2B45B18E}" type="parTrans" cxnId="{8E868359-EFB5-4EF6-B770-E3816A7B1FA1}">
      <dgm:prSet/>
      <dgm:spPr/>
      <dgm:t>
        <a:bodyPr/>
        <a:lstStyle/>
        <a:p>
          <a:endParaRPr lang="en-US"/>
        </a:p>
      </dgm:t>
    </dgm:pt>
    <dgm:pt modelId="{ED3D33F3-858D-4D23-B98D-6C3E03AF2D8F}" type="sibTrans" cxnId="{8E868359-EFB5-4EF6-B770-E3816A7B1FA1}">
      <dgm:prSet/>
      <dgm:spPr/>
      <dgm:t>
        <a:bodyPr/>
        <a:lstStyle/>
        <a:p>
          <a:endParaRPr lang="en-US"/>
        </a:p>
      </dgm:t>
    </dgm:pt>
    <dgm:pt modelId="{F84E4E54-C89C-466E-9A96-68301C42F631}">
      <dgm:prSet/>
      <dgm:spPr/>
      <dgm:t>
        <a:bodyPr/>
        <a:lstStyle/>
        <a:p>
          <a:r>
            <a:rPr lang="hu-HU"/>
            <a:t>Telefonálás </a:t>
          </a:r>
          <a:endParaRPr lang="en-US"/>
        </a:p>
      </dgm:t>
    </dgm:pt>
    <dgm:pt modelId="{534EAAF6-9833-4C32-928A-338BCDFC3D2C}" type="parTrans" cxnId="{65543688-46A5-4DC5-98DA-F095047460B3}">
      <dgm:prSet/>
      <dgm:spPr/>
      <dgm:t>
        <a:bodyPr/>
        <a:lstStyle/>
        <a:p>
          <a:endParaRPr lang="en-US"/>
        </a:p>
      </dgm:t>
    </dgm:pt>
    <dgm:pt modelId="{917879DB-025D-4E61-B9FC-7C45570AD57B}" type="sibTrans" cxnId="{65543688-46A5-4DC5-98DA-F095047460B3}">
      <dgm:prSet/>
      <dgm:spPr/>
      <dgm:t>
        <a:bodyPr/>
        <a:lstStyle/>
        <a:p>
          <a:endParaRPr lang="en-US"/>
        </a:p>
      </dgm:t>
    </dgm:pt>
    <dgm:pt modelId="{E33BEA3F-47D6-4AD5-AF15-1F3C08433208}">
      <dgm:prSet/>
      <dgm:spPr/>
      <dgm:t>
        <a:bodyPr/>
        <a:lstStyle/>
        <a:p>
          <a:r>
            <a:rPr lang="hu-HU"/>
            <a:t>Multimédia</a:t>
          </a:r>
          <a:endParaRPr lang="en-US"/>
        </a:p>
      </dgm:t>
    </dgm:pt>
    <dgm:pt modelId="{21662D51-DA9A-43D3-81C4-8E308C711157}" type="parTrans" cxnId="{BDC5FEC0-0D64-4B92-8DC5-9F832E6D3CB1}">
      <dgm:prSet/>
      <dgm:spPr/>
      <dgm:t>
        <a:bodyPr/>
        <a:lstStyle/>
        <a:p>
          <a:endParaRPr lang="en-US"/>
        </a:p>
      </dgm:t>
    </dgm:pt>
    <dgm:pt modelId="{B295EB71-0F8B-49AE-AE15-98A7C29F581C}" type="sibTrans" cxnId="{BDC5FEC0-0D64-4B92-8DC5-9F832E6D3CB1}">
      <dgm:prSet/>
      <dgm:spPr/>
      <dgm:t>
        <a:bodyPr/>
        <a:lstStyle/>
        <a:p>
          <a:endParaRPr lang="en-US"/>
        </a:p>
      </dgm:t>
    </dgm:pt>
    <dgm:pt modelId="{4139066A-541F-4A36-BCA1-5F39408FB348}">
      <dgm:prSet/>
      <dgm:spPr/>
      <dgm:t>
        <a:bodyPr/>
        <a:lstStyle/>
        <a:p>
          <a:r>
            <a:rPr lang="hu-HU"/>
            <a:t>Fotózás</a:t>
          </a:r>
          <a:endParaRPr lang="en-US"/>
        </a:p>
      </dgm:t>
    </dgm:pt>
    <dgm:pt modelId="{6EC2372A-5708-4A1B-9061-8EC64715E744}" type="parTrans" cxnId="{51B40BD5-87BD-423B-9CC8-0D943858AC43}">
      <dgm:prSet/>
      <dgm:spPr/>
      <dgm:t>
        <a:bodyPr/>
        <a:lstStyle/>
        <a:p>
          <a:endParaRPr lang="en-US"/>
        </a:p>
      </dgm:t>
    </dgm:pt>
    <dgm:pt modelId="{FECF1C9C-2151-42C7-91ED-5CCC5D21E1E4}" type="sibTrans" cxnId="{51B40BD5-87BD-423B-9CC8-0D943858AC43}">
      <dgm:prSet/>
      <dgm:spPr/>
      <dgm:t>
        <a:bodyPr/>
        <a:lstStyle/>
        <a:p>
          <a:endParaRPr lang="en-US"/>
        </a:p>
      </dgm:t>
    </dgm:pt>
    <dgm:pt modelId="{C4E2092B-CA80-469F-B295-3D925D5EF730}">
      <dgm:prSet/>
      <dgm:spPr/>
      <dgm:t>
        <a:bodyPr/>
        <a:lstStyle/>
        <a:p>
          <a:r>
            <a:rPr lang="hu-HU"/>
            <a:t>Szórakozás</a:t>
          </a:r>
          <a:endParaRPr lang="en-US"/>
        </a:p>
      </dgm:t>
    </dgm:pt>
    <dgm:pt modelId="{CB29D584-E840-4066-B62C-34B747FBFBE0}" type="parTrans" cxnId="{109416F9-3907-4FAE-B8AA-B0BBF021E1A4}">
      <dgm:prSet/>
      <dgm:spPr/>
      <dgm:t>
        <a:bodyPr/>
        <a:lstStyle/>
        <a:p>
          <a:endParaRPr lang="en-US"/>
        </a:p>
      </dgm:t>
    </dgm:pt>
    <dgm:pt modelId="{E3CDFFF7-6E3A-4C97-8AB6-65BE2F2CA8D8}" type="sibTrans" cxnId="{109416F9-3907-4FAE-B8AA-B0BBF021E1A4}">
      <dgm:prSet/>
      <dgm:spPr/>
      <dgm:t>
        <a:bodyPr/>
        <a:lstStyle/>
        <a:p>
          <a:endParaRPr lang="en-US"/>
        </a:p>
      </dgm:t>
    </dgm:pt>
    <dgm:pt modelId="{E5417AC7-2D06-47BD-BE78-5029FB33AF64}" type="pres">
      <dgm:prSet presAssocID="{3984BB2B-F60B-465D-8549-17E8D4B02046}" presName="Name0" presStyleCnt="0">
        <dgm:presLayoutVars>
          <dgm:dir/>
          <dgm:animLvl val="lvl"/>
          <dgm:resizeHandles val="exact"/>
        </dgm:presLayoutVars>
      </dgm:prSet>
      <dgm:spPr/>
    </dgm:pt>
    <dgm:pt modelId="{2C3B002C-4A2C-4D80-93ED-4A434E0DA005}" type="pres">
      <dgm:prSet presAssocID="{AAC6496C-3CFF-4610-AE79-527E5C1B7437}" presName="linNode" presStyleCnt="0"/>
      <dgm:spPr/>
    </dgm:pt>
    <dgm:pt modelId="{25F8FF7A-FDB1-4B7A-BB42-314AF79DF31E}" type="pres">
      <dgm:prSet presAssocID="{AAC6496C-3CFF-4610-AE79-527E5C1B7437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8063CFB-4D54-4567-A55D-28CD3545152B}" type="pres">
      <dgm:prSet presAssocID="{ED3D33F3-858D-4D23-B98D-6C3E03AF2D8F}" presName="sp" presStyleCnt="0"/>
      <dgm:spPr/>
    </dgm:pt>
    <dgm:pt modelId="{E340EE16-6BE3-4D26-A68D-F8082E6E5816}" type="pres">
      <dgm:prSet presAssocID="{F84E4E54-C89C-466E-9A96-68301C42F631}" presName="linNode" presStyleCnt="0"/>
      <dgm:spPr/>
    </dgm:pt>
    <dgm:pt modelId="{0CFA1211-8422-4635-8560-F1561D1460B6}" type="pres">
      <dgm:prSet presAssocID="{F84E4E54-C89C-466E-9A96-68301C42F63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0AD11B4-4945-4594-BADF-3AC72D428C88}" type="pres">
      <dgm:prSet presAssocID="{917879DB-025D-4E61-B9FC-7C45570AD57B}" presName="sp" presStyleCnt="0"/>
      <dgm:spPr/>
    </dgm:pt>
    <dgm:pt modelId="{9D43D01F-AD4B-47F0-B0DA-C29D54722D4E}" type="pres">
      <dgm:prSet presAssocID="{E33BEA3F-47D6-4AD5-AF15-1F3C08433208}" presName="linNode" presStyleCnt="0"/>
      <dgm:spPr/>
    </dgm:pt>
    <dgm:pt modelId="{6A61ECDC-7B12-4287-9F62-AA0A93608B70}" type="pres">
      <dgm:prSet presAssocID="{E33BEA3F-47D6-4AD5-AF15-1F3C0843320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4D4FD5C-9F52-4CBE-96AA-89BEEEBE2840}" type="pres">
      <dgm:prSet presAssocID="{B295EB71-0F8B-49AE-AE15-98A7C29F581C}" presName="sp" presStyleCnt="0"/>
      <dgm:spPr/>
    </dgm:pt>
    <dgm:pt modelId="{FDC10250-FB67-4271-97A0-904B29327091}" type="pres">
      <dgm:prSet presAssocID="{4139066A-541F-4A36-BCA1-5F39408FB348}" presName="linNode" presStyleCnt="0"/>
      <dgm:spPr/>
    </dgm:pt>
    <dgm:pt modelId="{3426EC3F-B6E6-4BE7-B98E-E03CD4AE258B}" type="pres">
      <dgm:prSet presAssocID="{4139066A-541F-4A36-BCA1-5F39408FB34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960D8579-47C7-4D7D-A81F-9DF9E503C1F1}" type="pres">
      <dgm:prSet presAssocID="{FECF1C9C-2151-42C7-91ED-5CCC5D21E1E4}" presName="sp" presStyleCnt="0"/>
      <dgm:spPr/>
    </dgm:pt>
    <dgm:pt modelId="{6735B491-8B39-44CA-B3E4-51BDA45B8E41}" type="pres">
      <dgm:prSet presAssocID="{C4E2092B-CA80-469F-B295-3D925D5EF730}" presName="linNode" presStyleCnt="0"/>
      <dgm:spPr/>
    </dgm:pt>
    <dgm:pt modelId="{5217A727-02CF-4035-8064-1CB2A174F49F}" type="pres">
      <dgm:prSet presAssocID="{C4E2092B-CA80-469F-B295-3D925D5EF73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9F59950B-F121-47ED-8348-97F6AD8058F8}" type="presOf" srcId="{C4E2092B-CA80-469F-B295-3D925D5EF730}" destId="{5217A727-02CF-4035-8064-1CB2A174F49F}" srcOrd="0" destOrd="0" presId="urn:microsoft.com/office/officeart/2005/8/layout/vList5"/>
    <dgm:cxn modelId="{D50EA80C-5D4C-4086-AA3A-CE3E93CACBB6}" type="presOf" srcId="{F84E4E54-C89C-466E-9A96-68301C42F631}" destId="{0CFA1211-8422-4635-8560-F1561D1460B6}" srcOrd="0" destOrd="0" presId="urn:microsoft.com/office/officeart/2005/8/layout/vList5"/>
    <dgm:cxn modelId="{6EB60744-AC18-4A80-9C26-2FBB65E8E817}" type="presOf" srcId="{3984BB2B-F60B-465D-8549-17E8D4B02046}" destId="{E5417AC7-2D06-47BD-BE78-5029FB33AF64}" srcOrd="0" destOrd="0" presId="urn:microsoft.com/office/officeart/2005/8/layout/vList5"/>
    <dgm:cxn modelId="{EAE54166-C4F1-4F95-A46A-48AD433E766D}" type="presOf" srcId="{AAC6496C-3CFF-4610-AE79-527E5C1B7437}" destId="{25F8FF7A-FDB1-4B7A-BB42-314AF79DF31E}" srcOrd="0" destOrd="0" presId="urn:microsoft.com/office/officeart/2005/8/layout/vList5"/>
    <dgm:cxn modelId="{8E868359-EFB5-4EF6-B770-E3816A7B1FA1}" srcId="{3984BB2B-F60B-465D-8549-17E8D4B02046}" destId="{AAC6496C-3CFF-4610-AE79-527E5C1B7437}" srcOrd="0" destOrd="0" parTransId="{704E6F7C-7633-4D46-B966-246A2B45B18E}" sibTransId="{ED3D33F3-858D-4D23-B98D-6C3E03AF2D8F}"/>
    <dgm:cxn modelId="{65543688-46A5-4DC5-98DA-F095047460B3}" srcId="{3984BB2B-F60B-465D-8549-17E8D4B02046}" destId="{F84E4E54-C89C-466E-9A96-68301C42F631}" srcOrd="1" destOrd="0" parTransId="{534EAAF6-9833-4C32-928A-338BCDFC3D2C}" sibTransId="{917879DB-025D-4E61-B9FC-7C45570AD57B}"/>
    <dgm:cxn modelId="{BDC5FEC0-0D64-4B92-8DC5-9F832E6D3CB1}" srcId="{3984BB2B-F60B-465D-8549-17E8D4B02046}" destId="{E33BEA3F-47D6-4AD5-AF15-1F3C08433208}" srcOrd="2" destOrd="0" parTransId="{21662D51-DA9A-43D3-81C4-8E308C711157}" sibTransId="{B295EB71-0F8B-49AE-AE15-98A7C29F581C}"/>
    <dgm:cxn modelId="{0012A6C7-C7AF-4A41-871E-3B20B161479B}" type="presOf" srcId="{E33BEA3F-47D6-4AD5-AF15-1F3C08433208}" destId="{6A61ECDC-7B12-4287-9F62-AA0A93608B70}" srcOrd="0" destOrd="0" presId="urn:microsoft.com/office/officeart/2005/8/layout/vList5"/>
    <dgm:cxn modelId="{51B40BD5-87BD-423B-9CC8-0D943858AC43}" srcId="{3984BB2B-F60B-465D-8549-17E8D4B02046}" destId="{4139066A-541F-4A36-BCA1-5F39408FB348}" srcOrd="3" destOrd="0" parTransId="{6EC2372A-5708-4A1B-9061-8EC64715E744}" sibTransId="{FECF1C9C-2151-42C7-91ED-5CCC5D21E1E4}"/>
    <dgm:cxn modelId="{05A731F5-8BB2-44F9-9514-19C4A90DE29B}" type="presOf" srcId="{4139066A-541F-4A36-BCA1-5F39408FB348}" destId="{3426EC3F-B6E6-4BE7-B98E-E03CD4AE258B}" srcOrd="0" destOrd="0" presId="urn:microsoft.com/office/officeart/2005/8/layout/vList5"/>
    <dgm:cxn modelId="{109416F9-3907-4FAE-B8AA-B0BBF021E1A4}" srcId="{3984BB2B-F60B-465D-8549-17E8D4B02046}" destId="{C4E2092B-CA80-469F-B295-3D925D5EF730}" srcOrd="4" destOrd="0" parTransId="{CB29D584-E840-4066-B62C-34B747FBFBE0}" sibTransId="{E3CDFFF7-6E3A-4C97-8AB6-65BE2F2CA8D8}"/>
    <dgm:cxn modelId="{E749C1FD-CA43-4C5A-9423-3B5FAF068199}" type="presParOf" srcId="{E5417AC7-2D06-47BD-BE78-5029FB33AF64}" destId="{2C3B002C-4A2C-4D80-93ED-4A434E0DA005}" srcOrd="0" destOrd="0" presId="urn:microsoft.com/office/officeart/2005/8/layout/vList5"/>
    <dgm:cxn modelId="{A3118075-4763-44A9-B699-B9B19997C7E1}" type="presParOf" srcId="{2C3B002C-4A2C-4D80-93ED-4A434E0DA005}" destId="{25F8FF7A-FDB1-4B7A-BB42-314AF79DF31E}" srcOrd="0" destOrd="0" presId="urn:microsoft.com/office/officeart/2005/8/layout/vList5"/>
    <dgm:cxn modelId="{0DC19AED-E4F5-4435-A6F8-36ED617B2F74}" type="presParOf" srcId="{E5417AC7-2D06-47BD-BE78-5029FB33AF64}" destId="{A8063CFB-4D54-4567-A55D-28CD3545152B}" srcOrd="1" destOrd="0" presId="urn:microsoft.com/office/officeart/2005/8/layout/vList5"/>
    <dgm:cxn modelId="{1FA01D5A-5C41-447F-B892-90880EBE7093}" type="presParOf" srcId="{E5417AC7-2D06-47BD-BE78-5029FB33AF64}" destId="{E340EE16-6BE3-4D26-A68D-F8082E6E5816}" srcOrd="2" destOrd="0" presId="urn:microsoft.com/office/officeart/2005/8/layout/vList5"/>
    <dgm:cxn modelId="{5DD1462C-4C81-4E60-BEA5-C7F78A47772F}" type="presParOf" srcId="{E340EE16-6BE3-4D26-A68D-F8082E6E5816}" destId="{0CFA1211-8422-4635-8560-F1561D1460B6}" srcOrd="0" destOrd="0" presId="urn:microsoft.com/office/officeart/2005/8/layout/vList5"/>
    <dgm:cxn modelId="{BE1A4172-D60E-43B7-8AC9-7144AEAE5E03}" type="presParOf" srcId="{E5417AC7-2D06-47BD-BE78-5029FB33AF64}" destId="{B0AD11B4-4945-4594-BADF-3AC72D428C88}" srcOrd="3" destOrd="0" presId="urn:microsoft.com/office/officeart/2005/8/layout/vList5"/>
    <dgm:cxn modelId="{3554220A-4BDF-4CA2-A15D-39729EE69B5C}" type="presParOf" srcId="{E5417AC7-2D06-47BD-BE78-5029FB33AF64}" destId="{9D43D01F-AD4B-47F0-B0DA-C29D54722D4E}" srcOrd="4" destOrd="0" presId="urn:microsoft.com/office/officeart/2005/8/layout/vList5"/>
    <dgm:cxn modelId="{09ECD228-BA08-44EB-9A6E-BFADCE93DE43}" type="presParOf" srcId="{9D43D01F-AD4B-47F0-B0DA-C29D54722D4E}" destId="{6A61ECDC-7B12-4287-9F62-AA0A93608B70}" srcOrd="0" destOrd="0" presId="urn:microsoft.com/office/officeart/2005/8/layout/vList5"/>
    <dgm:cxn modelId="{4249FF68-FB9C-4DA8-9E74-6762C26B12A6}" type="presParOf" srcId="{E5417AC7-2D06-47BD-BE78-5029FB33AF64}" destId="{54D4FD5C-9F52-4CBE-96AA-89BEEEBE2840}" srcOrd="5" destOrd="0" presId="urn:microsoft.com/office/officeart/2005/8/layout/vList5"/>
    <dgm:cxn modelId="{6D2CB64C-3A3A-44DA-84C7-D5B68592E338}" type="presParOf" srcId="{E5417AC7-2D06-47BD-BE78-5029FB33AF64}" destId="{FDC10250-FB67-4271-97A0-904B29327091}" srcOrd="6" destOrd="0" presId="urn:microsoft.com/office/officeart/2005/8/layout/vList5"/>
    <dgm:cxn modelId="{D3FBF641-CD1E-49EE-AECB-33F0A5ED1F44}" type="presParOf" srcId="{FDC10250-FB67-4271-97A0-904B29327091}" destId="{3426EC3F-B6E6-4BE7-B98E-E03CD4AE258B}" srcOrd="0" destOrd="0" presId="urn:microsoft.com/office/officeart/2005/8/layout/vList5"/>
    <dgm:cxn modelId="{50068DD4-3853-45CC-91CC-92FEE3ECD26E}" type="presParOf" srcId="{E5417AC7-2D06-47BD-BE78-5029FB33AF64}" destId="{960D8579-47C7-4D7D-A81F-9DF9E503C1F1}" srcOrd="7" destOrd="0" presId="urn:microsoft.com/office/officeart/2005/8/layout/vList5"/>
    <dgm:cxn modelId="{6EB8AC47-61C6-4D06-815B-F5E90B8D58B2}" type="presParOf" srcId="{E5417AC7-2D06-47BD-BE78-5029FB33AF64}" destId="{6735B491-8B39-44CA-B3E4-51BDA45B8E41}" srcOrd="8" destOrd="0" presId="urn:microsoft.com/office/officeart/2005/8/layout/vList5"/>
    <dgm:cxn modelId="{A4E3B208-4A2C-45F8-B99F-74C11D4158FA}" type="presParOf" srcId="{6735B491-8B39-44CA-B3E4-51BDA45B8E41}" destId="{5217A727-02CF-4035-8064-1CB2A174F49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60C48-4DCC-41D0-82FB-C6900C859D49}">
      <dsp:nvSpPr>
        <dsp:cNvPr id="0" name=""/>
        <dsp:cNvSpPr/>
      </dsp:nvSpPr>
      <dsp:spPr>
        <a:xfrm>
          <a:off x="0" y="82944"/>
          <a:ext cx="5114776" cy="1178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b="0" i="0" kern="1200"/>
            <a:t>Siemens S10 (1998) ,4 szin</a:t>
          </a:r>
          <a:endParaRPr lang="en-US" sz="3100" kern="1200"/>
        </a:p>
      </dsp:txBody>
      <dsp:txXfrm>
        <a:off x="57543" y="140487"/>
        <a:ext cx="4999690" cy="1063689"/>
      </dsp:txXfrm>
    </dsp:sp>
    <dsp:sp modelId="{B5864CB3-FBFA-46E9-9359-50C42B0AEE49}">
      <dsp:nvSpPr>
        <dsp:cNvPr id="0" name=""/>
        <dsp:cNvSpPr/>
      </dsp:nvSpPr>
      <dsp:spPr>
        <a:xfrm>
          <a:off x="0" y="1350999"/>
          <a:ext cx="5114776" cy="1178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b="0" i="0" kern="1200"/>
            <a:t>Nokia 9210 Communicator (2000), 4096 szin</a:t>
          </a:r>
          <a:endParaRPr lang="en-US" sz="3100" kern="1200"/>
        </a:p>
      </dsp:txBody>
      <dsp:txXfrm>
        <a:off x="57543" y="1408542"/>
        <a:ext cx="4999690" cy="1063689"/>
      </dsp:txXfrm>
    </dsp:sp>
    <dsp:sp modelId="{CDAB2DD5-2A09-4D47-BC3F-555E504AD337}">
      <dsp:nvSpPr>
        <dsp:cNvPr id="0" name=""/>
        <dsp:cNvSpPr/>
      </dsp:nvSpPr>
      <dsp:spPr>
        <a:xfrm>
          <a:off x="0" y="2619054"/>
          <a:ext cx="5114776" cy="1178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b="0" i="0" kern="1200"/>
            <a:t>Ericsson T68 (2002), 256 szin</a:t>
          </a:r>
          <a:endParaRPr lang="en-US" sz="3100" kern="1200"/>
        </a:p>
      </dsp:txBody>
      <dsp:txXfrm>
        <a:off x="57543" y="2676597"/>
        <a:ext cx="4999690" cy="1063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8FF7A-FDB1-4B7A-BB42-314AF79DF31E}">
      <dsp:nvSpPr>
        <dsp:cNvPr id="0" name=""/>
        <dsp:cNvSpPr/>
      </dsp:nvSpPr>
      <dsp:spPr>
        <a:xfrm>
          <a:off x="2750933" y="1705"/>
          <a:ext cx="3094800" cy="745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800" kern="1200"/>
            <a:t>Munka</a:t>
          </a:r>
          <a:endParaRPr lang="en-US" sz="3800" kern="1200"/>
        </a:p>
      </dsp:txBody>
      <dsp:txXfrm>
        <a:off x="2787332" y="38104"/>
        <a:ext cx="3022002" cy="672848"/>
      </dsp:txXfrm>
    </dsp:sp>
    <dsp:sp modelId="{0CFA1211-8422-4635-8560-F1561D1460B6}">
      <dsp:nvSpPr>
        <dsp:cNvPr id="0" name=""/>
        <dsp:cNvSpPr/>
      </dsp:nvSpPr>
      <dsp:spPr>
        <a:xfrm>
          <a:off x="2750933" y="784634"/>
          <a:ext cx="3094800" cy="745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800" kern="1200"/>
            <a:t>Telefonálás </a:t>
          </a:r>
          <a:endParaRPr lang="en-US" sz="3800" kern="1200"/>
        </a:p>
      </dsp:txBody>
      <dsp:txXfrm>
        <a:off x="2787332" y="821033"/>
        <a:ext cx="3022002" cy="672848"/>
      </dsp:txXfrm>
    </dsp:sp>
    <dsp:sp modelId="{6A61ECDC-7B12-4287-9F62-AA0A93608B70}">
      <dsp:nvSpPr>
        <dsp:cNvPr id="0" name=""/>
        <dsp:cNvSpPr/>
      </dsp:nvSpPr>
      <dsp:spPr>
        <a:xfrm>
          <a:off x="2750933" y="1567563"/>
          <a:ext cx="3094800" cy="745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800" kern="1200"/>
            <a:t>Multimédia</a:t>
          </a:r>
          <a:endParaRPr lang="en-US" sz="3800" kern="1200"/>
        </a:p>
      </dsp:txBody>
      <dsp:txXfrm>
        <a:off x="2787332" y="1603962"/>
        <a:ext cx="3022002" cy="672848"/>
      </dsp:txXfrm>
    </dsp:sp>
    <dsp:sp modelId="{3426EC3F-B6E6-4BE7-B98E-E03CD4AE258B}">
      <dsp:nvSpPr>
        <dsp:cNvPr id="0" name=""/>
        <dsp:cNvSpPr/>
      </dsp:nvSpPr>
      <dsp:spPr>
        <a:xfrm>
          <a:off x="2750933" y="2350492"/>
          <a:ext cx="3094800" cy="745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800" kern="1200"/>
            <a:t>Fotózás</a:t>
          </a:r>
          <a:endParaRPr lang="en-US" sz="3800" kern="1200"/>
        </a:p>
      </dsp:txBody>
      <dsp:txXfrm>
        <a:off x="2787332" y="2386891"/>
        <a:ext cx="3022002" cy="672848"/>
      </dsp:txXfrm>
    </dsp:sp>
    <dsp:sp modelId="{5217A727-02CF-4035-8064-1CB2A174F49F}">
      <dsp:nvSpPr>
        <dsp:cNvPr id="0" name=""/>
        <dsp:cNvSpPr/>
      </dsp:nvSpPr>
      <dsp:spPr>
        <a:xfrm>
          <a:off x="2750933" y="3133421"/>
          <a:ext cx="3094800" cy="745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800" kern="1200"/>
            <a:t>Szórakozás</a:t>
          </a:r>
          <a:endParaRPr lang="en-US" sz="3800" kern="1200"/>
        </a:p>
      </dsp:txBody>
      <dsp:txXfrm>
        <a:off x="2787332" y="3169820"/>
        <a:ext cx="3022002" cy="672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303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5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789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906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1712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553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539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94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878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9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182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260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79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347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63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195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B26C9-B612-418F-B75F-A817407F333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C9051D-D782-4806-9BC7-7C0592C37E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5385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Mobiltelefonok története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3593" y="6244391"/>
            <a:ext cx="3787603" cy="336884"/>
          </a:xfrm>
        </p:spPr>
        <p:txBody>
          <a:bodyPr>
            <a:normAutofit fontScale="92500" lnSpcReduction="10000"/>
          </a:bodyPr>
          <a:lstStyle/>
          <a:p>
            <a:r>
              <a:rPr lang="hu-HU" dirty="0" err="1"/>
              <a:t>Készítette:Kolompár</a:t>
            </a:r>
            <a:r>
              <a:rPr lang="hu-HU" dirty="0"/>
              <a:t> Kálmán Dávid</a:t>
            </a:r>
          </a:p>
        </p:txBody>
      </p:sp>
    </p:spTree>
    <p:extLst>
      <p:ext uri="{BB962C8B-B14F-4D97-AF65-F5344CB8AC3E}">
        <p14:creationId xmlns:p14="http://schemas.microsoft.com/office/powerpoint/2010/main" val="274099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D6A48E-3E60-D859-20F9-5229BAE8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73" y="2147637"/>
            <a:ext cx="11153274" cy="5763125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solidFill>
                  <a:srgbClr val="00B0F0"/>
                </a:solidFill>
              </a:rPr>
              <a:t>Köszönöm a figyelmet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B37D46-245B-3268-E28E-5CEDCC4F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976" y="5029200"/>
            <a:ext cx="8596668" cy="3899741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253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4101824-6CEB-44B0-1184-BE735BDDE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0" r="3890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800"/>
              <a:t>Első mobiltelefon</a:t>
            </a:r>
            <a:br>
              <a:rPr lang="hu-HU" sz="2800"/>
            </a:br>
            <a:br>
              <a:rPr lang="hu-HU" sz="2800"/>
            </a:br>
            <a:endParaRPr lang="hu-HU" sz="280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hu-HU" b="0" i="0">
                <a:effectLst/>
                <a:latin typeface="Work Sans" panose="020B0604020202020204" pitchFamily="2" charset="-18"/>
              </a:rPr>
              <a:t>1973. április 3</a:t>
            </a:r>
          </a:p>
          <a:p>
            <a:r>
              <a:rPr lang="hu-HU" b="0" i="0" err="1">
                <a:effectLst/>
                <a:latin typeface="Work Sans" panose="020B0604020202020204" pitchFamily="2" charset="-18"/>
              </a:rPr>
              <a:t>DynaTAC</a:t>
            </a:r>
            <a:r>
              <a:rPr lang="hu-HU" b="0" i="0">
                <a:effectLst/>
                <a:latin typeface="Work Sans" panose="020B0604020202020204" pitchFamily="2" charset="-18"/>
              </a:rPr>
              <a:t> 8000x </a:t>
            </a:r>
            <a:endParaRPr lang="hu-HU">
              <a:latin typeface="Work Sans" panose="020B0604020202020204" pitchFamily="2" charset="-18"/>
            </a:endParaRPr>
          </a:p>
          <a:p>
            <a:r>
              <a:rPr lang="hu-HU" b="0" i="0">
                <a:effectLst/>
                <a:latin typeface="Work Sans" pitchFamily="2" charset="-18"/>
              </a:rPr>
              <a:t>1983-ban vált elérhetővé az amerikai piacon</a:t>
            </a:r>
          </a:p>
          <a:p>
            <a:r>
              <a:rPr lang="hu-HU" b="0" i="0">
                <a:effectLst/>
                <a:latin typeface="Work Sans" pitchFamily="2" charset="-18"/>
              </a:rPr>
              <a:t> 1,1 millió </a:t>
            </a:r>
            <a:r>
              <a:rPr lang="hu-HU">
                <a:latin typeface="Work Sans" pitchFamily="2" charset="-18"/>
              </a:rPr>
              <a:t> </a:t>
            </a:r>
            <a:r>
              <a:rPr lang="hu-HU" b="0" i="0">
                <a:effectLst/>
                <a:latin typeface="Work Sans" pitchFamily="2" charset="-18"/>
              </a:rPr>
              <a:t> 3995 dollár ma 2,5 millió forint</a:t>
            </a:r>
          </a:p>
          <a:p>
            <a:r>
              <a:rPr lang="hu-HU" b="0" i="0">
                <a:effectLst/>
                <a:latin typeface="Work Sans" pitchFamily="2" charset="-18"/>
              </a:rPr>
              <a:t> 30 perces beszélgetési idő</a:t>
            </a:r>
            <a:endParaRPr lang="hu-HU">
              <a:latin typeface="Work Sans" pitchFamily="2" charset="-18"/>
            </a:endParaRPr>
          </a:p>
          <a:p>
            <a:r>
              <a:rPr lang="hu-HU" b="0" i="0">
                <a:effectLst/>
                <a:latin typeface="Work Sans" pitchFamily="2" charset="-18"/>
              </a:rPr>
              <a:t>30 névjegy </a:t>
            </a:r>
          </a:p>
          <a:p>
            <a:pPr marL="0" indent="0">
              <a:buNone/>
            </a:pPr>
            <a:endParaRPr lang="hu-HU" dirty="0"/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035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hu-HU" dirty="0"/>
              <a:t>Első színes kijelzős mobiltelefonok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D8B4124-2705-EAAB-4092-C9582E5C5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1707" r="-1" b="44869"/>
          <a:stretch/>
        </p:blipFill>
        <p:spPr>
          <a:xfrm>
            <a:off x="509136" y="10"/>
            <a:ext cx="3517876" cy="2282808"/>
          </a:xfrm>
          <a:custGeom>
            <a:avLst/>
            <a:gdLst/>
            <a:ahLst/>
            <a:cxnLst/>
            <a:rect l="l" t="t" r="r" b="b"/>
            <a:pathLst>
              <a:path w="3517876" h="2282818">
                <a:moveTo>
                  <a:pt x="339471" y="0"/>
                </a:moveTo>
                <a:lnTo>
                  <a:pt x="3517876" y="0"/>
                </a:lnTo>
                <a:lnTo>
                  <a:pt x="3471247" y="312174"/>
                </a:lnTo>
                <a:lnTo>
                  <a:pt x="3471133" y="312174"/>
                </a:lnTo>
                <a:lnTo>
                  <a:pt x="3176778" y="2282818"/>
                </a:lnTo>
                <a:lnTo>
                  <a:pt x="0" y="2282818"/>
                </a:lnTo>
                <a:close/>
              </a:path>
            </a:pathLst>
          </a:cu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4E90928-4953-05F4-208C-C5713808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10376"/>
          <a:stretch/>
        </p:blipFill>
        <p:spPr>
          <a:xfrm>
            <a:off x="169666" y="2289183"/>
            <a:ext cx="3514822" cy="2273270"/>
          </a:xfrm>
          <a:custGeom>
            <a:avLst/>
            <a:gdLst/>
            <a:ahLst/>
            <a:cxnLst/>
            <a:rect l="l" t="t" r="r" b="b"/>
            <a:pathLst>
              <a:path w="3514822" h="2273270">
                <a:moveTo>
                  <a:pt x="338051" y="0"/>
                </a:moveTo>
                <a:lnTo>
                  <a:pt x="3514822" y="0"/>
                </a:lnTo>
                <a:lnTo>
                  <a:pt x="3175264" y="2273270"/>
                </a:lnTo>
                <a:lnTo>
                  <a:pt x="0" y="2273270"/>
                </a:lnTo>
                <a:close/>
              </a:path>
            </a:pathLst>
          </a:cu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D5F1A58-A444-98AF-DF28-36DE85975D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20066" b="-3"/>
          <a:stretch/>
        </p:blipFill>
        <p:spPr>
          <a:xfrm>
            <a:off x="-10633" y="4565636"/>
            <a:ext cx="3355563" cy="2292364"/>
          </a:xfrm>
          <a:custGeom>
            <a:avLst/>
            <a:gdLst/>
            <a:ahLst/>
            <a:cxnLst/>
            <a:rect l="l" t="t" r="r" b="b"/>
            <a:pathLst>
              <a:path w="3355563" h="2292364">
                <a:moveTo>
                  <a:pt x="180299" y="0"/>
                </a:moveTo>
                <a:lnTo>
                  <a:pt x="3355563" y="0"/>
                </a:lnTo>
                <a:lnTo>
                  <a:pt x="3013153" y="2292364"/>
                </a:lnTo>
                <a:lnTo>
                  <a:pt x="0" y="2292364"/>
                </a:lnTo>
                <a:lnTo>
                  <a:pt x="0" y="1212444"/>
                </a:lnTo>
                <a:close/>
              </a:path>
            </a:pathLst>
          </a:custGeom>
        </p:spPr>
      </p:pic>
      <p:sp>
        <p:nvSpPr>
          <p:cNvPr id="11" name="Isosceles Triangle 30">
            <a:extLst>
              <a:ext uri="{FF2B5EF4-FFF2-40B4-BE49-F238E27FC236}">
                <a16:creationId xmlns:a16="http://schemas.microsoft.com/office/drawing/2014/main" id="{FFF7DB44-8840-4C66-8E2D-71CDAFADF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63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30C6B2-E6E8-49D2-A71E-6C1F36CAC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232" y="2282818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FEF680-875F-49CE-A70B-BDA018395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2696" y="4565636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30">
            <a:extLst>
              <a:ext uri="{FF2B5EF4-FFF2-40B4-BE49-F238E27FC236}">
                <a16:creationId xmlns:a16="http://schemas.microsoft.com/office/drawing/2014/main" id="{259E2648-285A-426B-BD9D-CC03390F5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7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Tartalom helye 2">
            <a:extLst>
              <a:ext uri="{FF2B5EF4-FFF2-40B4-BE49-F238E27FC236}">
                <a16:creationId xmlns:a16="http://schemas.microsoft.com/office/drawing/2014/main" id="{9EAD9B83-8719-354F-979F-31CDB16F8F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59225" y="2160589"/>
          <a:ext cx="5114776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8586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9B9E0785-F710-0268-9C7A-33581E2F7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4" r="20946" b="-3"/>
          <a:stretch/>
        </p:blipFill>
        <p:spPr>
          <a:xfrm>
            <a:off x="452814" y="-1"/>
            <a:ext cx="4431171" cy="2621148"/>
          </a:xfrm>
          <a:custGeom>
            <a:avLst/>
            <a:gdLst/>
            <a:ahLst/>
            <a:cxnLst/>
            <a:rect l="l" t="t" r="r" b="b"/>
            <a:pathLst>
              <a:path w="4431171" h="2621148">
                <a:moveTo>
                  <a:pt x="389783" y="0"/>
                </a:moveTo>
                <a:lnTo>
                  <a:pt x="4431171" y="0"/>
                </a:lnTo>
                <a:lnTo>
                  <a:pt x="4431171" y="1"/>
                </a:lnTo>
                <a:lnTo>
                  <a:pt x="3573751" y="1"/>
                </a:lnTo>
                <a:lnTo>
                  <a:pt x="3182231" y="2621148"/>
                </a:lnTo>
                <a:lnTo>
                  <a:pt x="0" y="2621148"/>
                </a:lnTo>
                <a:close/>
              </a:path>
            </a:pathLst>
          </a:cu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Első éríntőkijelzős telefon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AD1EC53-D8C2-5391-7D38-81208CEFBC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97" r="3" b="3"/>
          <a:stretch/>
        </p:blipFill>
        <p:spPr>
          <a:xfrm>
            <a:off x="1" y="2621147"/>
            <a:ext cx="3635044" cy="4236853"/>
          </a:xfrm>
          <a:custGeom>
            <a:avLst/>
            <a:gdLst/>
            <a:ahLst/>
            <a:cxnLst/>
            <a:rect l="l" t="t" r="r" b="b"/>
            <a:pathLst>
              <a:path w="3635044" h="4236853">
                <a:moveTo>
                  <a:pt x="452813" y="0"/>
                </a:moveTo>
                <a:lnTo>
                  <a:pt x="3635044" y="0"/>
                </a:lnTo>
                <a:lnTo>
                  <a:pt x="3002185" y="4236853"/>
                </a:lnTo>
                <a:lnTo>
                  <a:pt x="0" y="4236853"/>
                </a:lnTo>
                <a:lnTo>
                  <a:pt x="0" y="3045007"/>
                </a:lnTo>
                <a:close/>
              </a:path>
            </a:pathLst>
          </a:custGeom>
        </p:spPr>
      </p:pic>
      <p:sp>
        <p:nvSpPr>
          <p:cNvPr id="24" name="Isosceles Triangle 30">
            <a:extLst>
              <a:ext uri="{FF2B5EF4-FFF2-40B4-BE49-F238E27FC236}">
                <a16:creationId xmlns:a16="http://schemas.microsoft.com/office/drawing/2014/main" id="{9653F2AE-7174-4688-BB53-4429376C0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B958C162-584F-4316-ACB1-1545CCADF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262" y="2621146"/>
            <a:ext cx="3182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IBM SIMON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1994 augusztus 16</a:t>
            </a:r>
          </a:p>
          <a:p>
            <a:pPr marL="0" indent="0">
              <a:buNone/>
            </a:pPr>
            <a:r>
              <a:rPr lang="hu-HU" dirty="0"/>
              <a:t>Zsebszámítógép</a:t>
            </a:r>
          </a:p>
          <a:p>
            <a:pPr marL="0" indent="0">
              <a:buNone/>
            </a:pPr>
            <a:r>
              <a:rPr lang="hu-HU" dirty="0"/>
              <a:t>Telefonálás</a:t>
            </a:r>
          </a:p>
          <a:p>
            <a:pPr marL="0" indent="0">
              <a:buNone/>
            </a:pPr>
            <a:r>
              <a:rPr lang="hu-HU" dirty="0"/>
              <a:t>Adat tárolás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5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Első okostelefon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Iphone</a:t>
            </a:r>
            <a:r>
              <a:rPr lang="hu-HU" dirty="0">
                <a:solidFill>
                  <a:schemeClr val="bg1"/>
                </a:solidFill>
              </a:rPr>
              <a:t> ˙(2007)</a:t>
            </a:r>
          </a:p>
          <a:p>
            <a:r>
              <a:rPr lang="hu-HU" dirty="0" err="1">
                <a:solidFill>
                  <a:schemeClr val="bg1"/>
                </a:solidFill>
              </a:rPr>
              <a:t>Érintőkijelző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Wifi</a:t>
            </a:r>
          </a:p>
          <a:p>
            <a:r>
              <a:rPr lang="hu-HU" dirty="0">
                <a:solidFill>
                  <a:schemeClr val="bg1"/>
                </a:solidFill>
              </a:rPr>
              <a:t>Grafikus felület</a:t>
            </a:r>
          </a:p>
          <a:p>
            <a:r>
              <a:rPr lang="hu-HU" dirty="0">
                <a:solidFill>
                  <a:schemeClr val="bg1"/>
                </a:solidFill>
              </a:rPr>
              <a:t>Kamera</a:t>
            </a:r>
          </a:p>
          <a:p>
            <a:r>
              <a:rPr lang="hu-HU" dirty="0">
                <a:solidFill>
                  <a:schemeClr val="bg1"/>
                </a:solidFill>
              </a:rPr>
              <a:t>Lila terv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1CDCEFF-A63C-7226-A945-51116317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38101"/>
            <a:ext cx="5143500" cy="3769282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99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anchor="ctr">
            <a:normAutofit/>
          </a:bodyPr>
          <a:lstStyle/>
          <a:p>
            <a:r>
              <a:rPr lang="hu-HU"/>
              <a:t>Első ndroidos telefon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5F2D24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9770" y="2160589"/>
            <a:ext cx="5549732" cy="3880773"/>
          </a:xfrm>
        </p:spPr>
        <p:txBody>
          <a:bodyPr>
            <a:normAutofit/>
          </a:bodyPr>
          <a:lstStyle/>
          <a:p>
            <a:r>
              <a:rPr lang="hu-HU" b="0" i="0">
                <a:effectLst/>
                <a:latin typeface="Work Sans" pitchFamily="2" charset="-18"/>
              </a:rPr>
              <a:t> G1-et (HTC </a:t>
            </a:r>
            <a:r>
              <a:rPr lang="hu-HU" b="0" i="0" err="1">
                <a:effectLst/>
                <a:latin typeface="Work Sans" pitchFamily="2" charset="-18"/>
              </a:rPr>
              <a:t>Dream</a:t>
            </a:r>
            <a:r>
              <a:rPr lang="hu-HU" b="0" i="0">
                <a:effectLst/>
                <a:latin typeface="Work Sans" pitchFamily="2" charset="-18"/>
              </a:rPr>
              <a:t>),</a:t>
            </a:r>
          </a:p>
          <a:p>
            <a:r>
              <a:rPr lang="hu-HU" b="1" i="0" err="1">
                <a:effectLst/>
                <a:latin typeface="Work Sans" pitchFamily="2" charset="-18"/>
              </a:rPr>
              <a:t>Sergei</a:t>
            </a:r>
            <a:r>
              <a:rPr lang="hu-HU" b="1" i="0">
                <a:effectLst/>
                <a:latin typeface="Work Sans" pitchFamily="2" charset="-18"/>
              </a:rPr>
              <a:t> </a:t>
            </a:r>
            <a:r>
              <a:rPr lang="hu-HU" b="1" i="0" err="1">
                <a:effectLst/>
                <a:latin typeface="Work Sans" pitchFamily="2" charset="-18"/>
              </a:rPr>
              <a:t>Brin</a:t>
            </a:r>
            <a:r>
              <a:rPr lang="hu-HU" b="0" i="0">
                <a:effectLst/>
                <a:latin typeface="Work Sans" pitchFamily="2" charset="-18"/>
              </a:rPr>
              <a:t> és</a:t>
            </a:r>
            <a:r>
              <a:rPr lang="hu-HU" b="1" i="0">
                <a:effectLst/>
                <a:latin typeface="Work Sans" pitchFamily="2" charset="-18"/>
              </a:rPr>
              <a:t> Larry Page</a:t>
            </a:r>
            <a:r>
              <a:rPr lang="hu-HU">
                <a:latin typeface="Work Sans" pitchFamily="2" charset="-18"/>
              </a:rPr>
              <a:t> </a:t>
            </a:r>
            <a:r>
              <a:rPr lang="hu-HU" b="0" i="0">
                <a:effectLst/>
                <a:latin typeface="Work Sans" pitchFamily="2" charset="-18"/>
              </a:rPr>
              <a:t>2008-ban mutatták be</a:t>
            </a:r>
          </a:p>
          <a:p>
            <a:r>
              <a:rPr lang="hu-HU">
                <a:latin typeface="Work Sans" pitchFamily="2" charset="-18"/>
              </a:rPr>
              <a:t>2010 HTC </a:t>
            </a:r>
            <a:r>
              <a:rPr lang="hu-HU" err="1">
                <a:latin typeface="Work Sans" pitchFamily="2" charset="-18"/>
              </a:rPr>
              <a:t>magic</a:t>
            </a:r>
            <a:r>
              <a:rPr lang="hu-HU">
                <a:latin typeface="Work Sans" pitchFamily="2" charset="-18"/>
              </a:rPr>
              <a:t>, Samsung ,LG</a:t>
            </a:r>
          </a:p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77A4451-A8FB-FEF2-1BE4-47E8C3C95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7" r="1" b="1"/>
          <a:stretch/>
        </p:blipFill>
        <p:spPr>
          <a:xfrm>
            <a:off x="7531482" y="10"/>
            <a:ext cx="4657341" cy="3448414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7A703109-4364-E298-33A5-7788544CD8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18" b="2"/>
          <a:stretch/>
        </p:blipFill>
        <p:spPr>
          <a:xfrm>
            <a:off x="7528308" y="3437472"/>
            <a:ext cx="4657341" cy="34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6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hu-HU" dirty="0"/>
              <a:t>Windows mobile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hu-HU" dirty="0"/>
              <a:t>2010</a:t>
            </a:r>
          </a:p>
          <a:p>
            <a:r>
              <a:rPr lang="hu-HU" dirty="0"/>
              <a:t>Windows 8 (2014) 10 (2015)</a:t>
            </a:r>
          </a:p>
          <a:p>
            <a:r>
              <a:rPr lang="hu-HU" dirty="0"/>
              <a:t>Microsoft Nokia </a:t>
            </a:r>
            <a:r>
              <a:rPr lang="hu-HU" dirty="0" err="1"/>
              <a:t>lumia</a:t>
            </a:r>
            <a:r>
              <a:rPr lang="hu-HU" dirty="0"/>
              <a:t> </a:t>
            </a:r>
            <a:r>
              <a:rPr lang="hu-HU" dirty="0" err="1"/>
              <a:t>twlefonok</a:t>
            </a:r>
            <a:endParaRPr lang="hu-HU" dirty="0"/>
          </a:p>
          <a:p>
            <a:r>
              <a:rPr lang="hu-HU" dirty="0"/>
              <a:t>2017 </a:t>
            </a:r>
            <a:r>
              <a:rPr lang="hu-HU" dirty="0" err="1"/>
              <a:t>ben</a:t>
            </a:r>
            <a:r>
              <a:rPr lang="hu-HU" dirty="0"/>
              <a:t> </a:t>
            </a:r>
            <a:r>
              <a:rPr lang="hu-HU" dirty="0" err="1"/>
              <a:t>megszünt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5C33C7D-9137-41D3-5A76-F78614AF9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371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0E4B72-946B-0980-D4B2-34CE9872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Mobilhálózatok </a:t>
            </a:r>
            <a:r>
              <a:rPr lang="hu-HU" dirty="0" err="1"/>
              <a:t>fgejlődése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C55669-D699-3050-A792-B609E7D6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2G 90-es évek telefonálás gyenge hangminőség</a:t>
            </a:r>
          </a:p>
          <a:p>
            <a:r>
              <a:rPr lang="hu-HU" dirty="0"/>
              <a:t>3g 2000-es években jelent meg, mobilinternet jobb hangminőség</a:t>
            </a:r>
          </a:p>
          <a:p>
            <a:r>
              <a:rPr lang="hu-HU" dirty="0"/>
              <a:t>4g 2012 jó hangminőség, gyors internet</a:t>
            </a:r>
          </a:p>
          <a:p>
            <a:r>
              <a:rPr lang="hu-HU" dirty="0"/>
              <a:t>5g 2019  villámgyors internet kiváló hangminőség</a:t>
            </a:r>
          </a:p>
        </p:txBody>
      </p:sp>
    </p:spTree>
    <p:extLst>
      <p:ext uri="{BB962C8B-B14F-4D97-AF65-F5344CB8AC3E}">
        <p14:creationId xmlns:p14="http://schemas.microsoft.com/office/powerpoint/2010/main" val="109520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5CDA78-3A41-949D-C2B4-FF532415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Mire használjuk ma a telefonunkat?</a:t>
            </a:r>
          </a:p>
        </p:txBody>
      </p:sp>
      <p:graphicFrame>
        <p:nvGraphicFramePr>
          <p:cNvPr id="13" name="Tartalom helye 2">
            <a:extLst>
              <a:ext uri="{FF2B5EF4-FFF2-40B4-BE49-F238E27FC236}">
                <a16:creationId xmlns:a16="http://schemas.microsoft.com/office/drawing/2014/main" id="{D222A8EC-E88B-7524-792A-0C7027F9F8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Kép 3">
            <a:extLst>
              <a:ext uri="{FF2B5EF4-FFF2-40B4-BE49-F238E27FC236}">
                <a16:creationId xmlns:a16="http://schemas.microsoft.com/office/drawing/2014/main" id="{FB326688-2146-A3D2-225D-F03F5F088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8419" y="1828800"/>
            <a:ext cx="2831123" cy="1600200"/>
          </a:xfrm>
          <a:prstGeom prst="rect">
            <a:avLst/>
          </a:prstGeom>
        </p:spPr>
      </p:pic>
      <p:pic>
        <p:nvPicPr>
          <p:cNvPr id="6" name="Kép 5" descr="A képen beszélget, telefon, mobiltelefon látható&#10;&#10;Automatikusan generált leírás">
            <a:extLst>
              <a:ext uri="{FF2B5EF4-FFF2-40B4-BE49-F238E27FC236}">
                <a16:creationId xmlns:a16="http://schemas.microsoft.com/office/drawing/2014/main" id="{5C5CC3BB-FCF1-E2F0-78BC-7160C945D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7208" y="3451270"/>
            <a:ext cx="2842334" cy="189144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E87F416-7EED-B104-D649-09AC9CE4A9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2042" y="5241262"/>
            <a:ext cx="2857500" cy="1600200"/>
          </a:xfrm>
          <a:prstGeom prst="rect">
            <a:avLst/>
          </a:prstGeom>
        </p:spPr>
      </p:pic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AC99FF4F-000C-8E86-5A79-6B1A18153C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8419" y="96063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0569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Kék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179</Words>
  <Application>Microsoft Office PowerPoint</Application>
  <PresentationFormat>Szélesvásznú</PresentationFormat>
  <Paragraphs>47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 3</vt:lpstr>
      <vt:lpstr>Work Sans</vt:lpstr>
      <vt:lpstr>Fazetta</vt:lpstr>
      <vt:lpstr>Mobiltelefonok története</vt:lpstr>
      <vt:lpstr>Első mobiltelefon  </vt:lpstr>
      <vt:lpstr>Első színes kijelzős mobiltelefonok</vt:lpstr>
      <vt:lpstr>Első éríntőkijelzős telefon</vt:lpstr>
      <vt:lpstr>Első okostelefon</vt:lpstr>
      <vt:lpstr>Első ndroidos telefon</vt:lpstr>
      <vt:lpstr>Windows mobile</vt:lpstr>
      <vt:lpstr>Mobilhálózatok fgejlődése</vt:lpstr>
      <vt:lpstr>Mire használjuk ma a telefonunkat?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Tárolók</dc:title>
  <dc:creator>Kolompár Kálmán Dávid</dc:creator>
  <cp:lastModifiedBy>Kolompár Kálmán Dávid</cp:lastModifiedBy>
  <cp:revision>5</cp:revision>
  <dcterms:created xsi:type="dcterms:W3CDTF">2022-09-15T09:52:08Z</dcterms:created>
  <dcterms:modified xsi:type="dcterms:W3CDTF">2022-09-28T19:46:02Z</dcterms:modified>
</cp:coreProperties>
</file>