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5AAF-DF91-45BE-A108-9D3EE72B27B7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9D6B-20D9-44EE-8E9D-D588AEE6D5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19D6B-20D9-44EE-8E9D-D588AEE6D51A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25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762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9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69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0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5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42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12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0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77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C3B9E53-27C1-481F-8C5B-C9A7A605692B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977977-BF4D-4329-A8CB-A24E56587A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585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83042F-47F8-4CF9-A026-346427F86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Guess the word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D0C504-D27A-447A-92DD-B4817699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pPr algn="ctr"/>
            <a:r>
              <a:rPr lang="bg-BG" noProof="1">
                <a:ea typeface="+mj-lt"/>
                <a:cs typeface="+mj-lt"/>
              </a:rPr>
              <a:t>Participant</a:t>
            </a:r>
            <a:r>
              <a:rPr lang="en-US" noProof="1">
                <a:ea typeface="+mj-lt"/>
                <a:cs typeface="+mj-lt"/>
              </a:rPr>
              <a:t>s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D269E1-781F-4162-80B4-5EA828DE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Scum Trainer:</a:t>
            </a:r>
            <a:endParaRPr lang="bg-BG"/>
          </a:p>
          <a:p>
            <a:pPr lvl="1">
              <a:buFont typeface="Wingdings" charset="2"/>
              <a:buChar char="Ø"/>
            </a:pPr>
            <a:r>
              <a:rPr lang="en-US" sz="1800" noProof="1">
                <a:ea typeface="+mn-lt"/>
                <a:cs typeface="+mn-lt"/>
              </a:rPr>
              <a:t>Kamelya Yaneva</a:t>
            </a:r>
            <a:r>
              <a:rPr lang="bg-BG" sz="1800">
                <a:ea typeface="+mn-lt"/>
                <a:cs typeface="+mn-lt"/>
              </a:rPr>
              <a:t>- </a:t>
            </a:r>
            <a:r>
              <a:rPr lang="en-US" sz="1800" b="0" i="0">
                <a:effectLst/>
              </a:rPr>
              <a:t>KKYaneva19@codingburgas.bg</a:t>
            </a:r>
            <a:endParaRPr lang="bg-BG" sz="1800"/>
          </a:p>
          <a:p>
            <a:r>
              <a:rPr lang="en-US" noProof="1"/>
              <a:t>Q&amp;A engineer</a:t>
            </a:r>
            <a:r>
              <a:rPr lang="bg-BG" noProof="1"/>
              <a:t>:</a:t>
            </a:r>
          </a:p>
          <a:p>
            <a:pPr lvl="1">
              <a:buFont typeface="Wingdings" charset="2"/>
              <a:buChar char="Ø"/>
            </a:pPr>
            <a:r>
              <a:rPr lang="bg-BG" sz="1800" noProof="1">
                <a:ea typeface="+mn-lt"/>
                <a:cs typeface="+mn-lt"/>
              </a:rPr>
              <a:t>Kaloyan Pazlamachev-</a:t>
            </a:r>
            <a:r>
              <a:rPr lang="en-US" sz="1800"/>
              <a:t>KNPazlamachev19@codingburgas.bg</a:t>
            </a:r>
            <a:endParaRPr lang="bg-BG" sz="1800"/>
          </a:p>
          <a:p>
            <a:pPr fontAlgn="t"/>
            <a:r>
              <a:rPr lang="bg-BG" noProof="1">
                <a:ea typeface="+mn-lt"/>
                <a:cs typeface="+mn-lt"/>
              </a:rPr>
              <a:t>Developer</a:t>
            </a:r>
            <a:r>
              <a:rPr lang="en-US" noProof="1">
                <a:ea typeface="+mn-lt"/>
                <a:cs typeface="+mn-lt"/>
              </a:rPr>
              <a:t> Backend</a:t>
            </a:r>
            <a:r>
              <a:rPr lang="bg-BG" noProof="1"/>
              <a:t>:</a:t>
            </a:r>
          </a:p>
          <a:p>
            <a:pPr algn="l" fontAlgn="t"/>
            <a:r>
              <a:rPr lang="en-US" sz="1800" noProof="1"/>
              <a:t>Petya Petkova-</a:t>
            </a:r>
            <a:r>
              <a:rPr lang="en-US" sz="1800" b="0" i="0">
                <a:effectLst/>
              </a:rPr>
              <a:t>PIPetkova19@codingburgas.bg</a:t>
            </a:r>
            <a:endParaRPr lang="bg-BG" sz="1800"/>
          </a:p>
          <a:p>
            <a:r>
              <a:rPr lang="en-US" noProof="1"/>
              <a:t>Developer Frontend</a:t>
            </a:r>
            <a:r>
              <a:rPr lang="bg-BG"/>
              <a:t>: </a:t>
            </a:r>
            <a:endParaRPr lang="bg-B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Andrey Andreev-</a:t>
            </a:r>
            <a:r>
              <a:rPr lang="en-US" sz="1800" b="0" i="0">
                <a:effectLst/>
              </a:rPr>
              <a:t>AGAndreev19@codingburgas.bg</a:t>
            </a:r>
            <a:endParaRPr lang="en-US" sz="1800"/>
          </a:p>
          <a:p>
            <a:r>
              <a:rPr lang="en-US"/>
              <a:t>Code Checker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Vesela Dekova-VBDekova19@codingburgas.bg</a:t>
            </a:r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197481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6F2AB-16CF-46C4-88B3-D725F451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1999" cy="1508760"/>
          </a:xfrm>
        </p:spPr>
        <p:txBody>
          <a:bodyPr/>
          <a:lstStyle/>
          <a:p>
            <a:pPr algn="ctr"/>
            <a:r>
              <a:rPr lang="en-US"/>
              <a:t>Theme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5FB6A9-38B9-4392-BC36-2739641B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642" y="3429000"/>
            <a:ext cx="8928633" cy="1042416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The theme of our project is an app with strings.</a:t>
            </a:r>
            <a:endParaRPr lang="bg-BG" sz="3200" b="1"/>
          </a:p>
        </p:txBody>
      </p:sp>
    </p:spTree>
    <p:extLst>
      <p:ext uri="{BB962C8B-B14F-4D97-AF65-F5344CB8AC3E}">
        <p14:creationId xmlns:p14="http://schemas.microsoft.com/office/powerpoint/2010/main" val="137294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16CD01-E41B-4C8E-8D03-E3B6CE19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pPr algn="ctr"/>
            <a:r>
              <a:rPr lang="en-US"/>
              <a:t>Used technologies</a:t>
            </a:r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093F3A3-942C-4D8A-97B7-C7E87C5E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7719"/>
            <a:ext cx="2387400" cy="2220282"/>
          </a:xfrm>
          <a:prstGeom prst="rect">
            <a:avLst/>
          </a:prstGeom>
        </p:spPr>
      </p:pic>
      <p:pic>
        <p:nvPicPr>
          <p:cNvPr id="1026" name="Picture 2" descr="Резултат с изображение за „word“">
            <a:extLst>
              <a:ext uri="{FF2B5EF4-FFF2-40B4-BE49-F238E27FC236}">
                <a16:creationId xmlns:a16="http://schemas.microsoft.com/office/drawing/2014/main" id="{B4D06633-D97C-4E0E-99C1-D4B0E145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14" y="4637718"/>
            <a:ext cx="2617286" cy="22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Резултат с изображение за „c++“">
            <a:extLst>
              <a:ext uri="{FF2B5EF4-FFF2-40B4-BE49-F238E27FC236}">
                <a16:creationId xmlns:a16="http://schemas.microsoft.com/office/drawing/2014/main" id="{732BC5FB-BF42-4210-B193-5DC8D6D1F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0481E77-290E-4B56-865F-000E82CEE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35" y="3141509"/>
            <a:ext cx="2219325" cy="249492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1ECDAF0-5648-4807-9DD6-52F29AC28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211" y="1802459"/>
            <a:ext cx="2885790" cy="268762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60EC046-DE54-4238-BF1F-6EE88061D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2936"/>
            <a:ext cx="2718384" cy="26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296CE-B0F1-4962-ACA6-B678E50F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of our project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CC75A-D562-4808-ABC6-BF43D277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56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208450-8205-41DE-99D3-1F9B8750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ideas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F33D98-5995-4B13-933F-A1A8F7D8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80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7E393B5-CD8B-44F6-A0D2-04B32605B90A}"/>
              </a:ext>
            </a:extLst>
          </p:cNvPr>
          <p:cNvSpPr txBox="1"/>
          <p:nvPr/>
        </p:nvSpPr>
        <p:spPr>
          <a:xfrm>
            <a:off x="3503676" y="2705725"/>
            <a:ext cx="5184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/>
              <a:t>Thanks For </a:t>
            </a:r>
          </a:p>
          <a:p>
            <a:pPr algn="ctr"/>
            <a:r>
              <a:rPr lang="en-US" sz="4400" b="1" i="1"/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72574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 ленти">
  <a:themeElements>
    <a:clrScheme name="На ленти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На лент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На лен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На ленти</Template>
  <TotalTime>310</TotalTime>
  <Words>79</Words>
  <Application>Microsoft Office PowerPoint</Application>
  <PresentationFormat>Широк екран</PresentationFormat>
  <Paragraphs>20</Paragraphs>
  <Slides>7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На ленти</vt:lpstr>
      <vt:lpstr>Guess the word</vt:lpstr>
      <vt:lpstr>Participants</vt:lpstr>
      <vt:lpstr>Theme</vt:lpstr>
      <vt:lpstr>Used technologies</vt:lpstr>
      <vt:lpstr>Video of our project</vt:lpstr>
      <vt:lpstr>Future ideas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(team name)</dc:title>
  <dc:creator>Калоян Пазламачев</dc:creator>
  <cp:lastModifiedBy>Калоян Пазламачев</cp:lastModifiedBy>
  <cp:revision>7</cp:revision>
  <dcterms:created xsi:type="dcterms:W3CDTF">2021-02-21T18:01:08Z</dcterms:created>
  <dcterms:modified xsi:type="dcterms:W3CDTF">2021-02-25T20:01:38Z</dcterms:modified>
</cp:coreProperties>
</file>