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gr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ECED1-F177-8648-9095-1D06C59AAB25}" v="3" dt="2021-04-20T18:39:59.978"/>
    <p1510:client id="{642D78DC-7D01-8EF1-A589-EABFD625DD81}" v="11" dt="2021-04-20T18:38:34.783"/>
    <p1510:client id="{C89915C0-B2DB-2596-A37B-0DF1486F3F90}" v="69" dt="2021-04-20T18:31:25.727"/>
  </p1510:revLst>
</p1510:revInfo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ingburgas-my.sharepoint.com/:p:/g/personal/pypetrova19_codingburgas_bg/EavDKsZiua5Cm6u13CwHQ8wBkZCC7_mMnH_ukvSJ5mu1oQ?e=t8yccZ&amp;nav=eyJzSWQiOjI2NSwiY0lkIjowfQ" TargetMode="External"/><Relationship Id="rId3" Type="http://schemas.openxmlformats.org/officeDocument/2006/relationships/hyperlink" Target="https://codingburgas-my.sharepoint.com/:p:/g/personal/pypetrova19_codingburgas_bg/EavDKsZiua5Cm6u13CwHQ8wBkZCC7_mMnH_ukvSJ5mu1oQ?e=z4maZt&amp;nav=eyJzSWQiOjI1OSwiY0lkIjowfQ" TargetMode="External"/><Relationship Id="rId7" Type="http://schemas.openxmlformats.org/officeDocument/2006/relationships/hyperlink" Target="https://codingburgas-my.sharepoint.com/:p:/g/personal/pypetrova19_codingburgas_bg/EavDKsZiua5Cm6u13CwHQ8wBkZCC7_mMnH_ukvSJ5mu1oQ?e=v72SEK&amp;nav=eyJzSWQiOjI2NCwiY0lkIjowfQ" TargetMode="External"/><Relationship Id="rId2" Type="http://schemas.openxmlformats.org/officeDocument/2006/relationships/hyperlink" Target="https://codingburgas-my.sharepoint.com/:p:/g/personal/pypetrova19_codingburgas_bg/EavDKsZiua5Cm6u13CwHQ8wBkZCC7_mMnH_ukvSJ5mu1oQ?e=StXwCw&amp;nav=eyJzSWQiOjI1OCwiY0lkIjowf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ingburgas-my.sharepoint.com/:p:/g/personal/pypetrova19_codingburgas_bg/EavDKsZiua5Cm6u13CwHQ8wBkZCC7_mMnH_ukvSJ5mu1oQ?e=Mra3iy&amp;nav=eyJzSWQiOjI2MywiY0lkIjowfQ" TargetMode="External"/><Relationship Id="rId5" Type="http://schemas.openxmlformats.org/officeDocument/2006/relationships/hyperlink" Target="https://codingburgas-my.sharepoint.com/:p:/g/personal/pypetrova19_codingburgas_bg/EavDKsZiua5Cm6u13CwHQ8wBkZCC7_mMnH_ukvSJ5mu1oQ?e=SOBA53&amp;nav=eyJzSWQiOjI2MSwiY0lkIjowfQ" TargetMode="External"/><Relationship Id="rId10" Type="http://schemas.openxmlformats.org/officeDocument/2006/relationships/hyperlink" Target="https://codingburgas-my.sharepoint.com/:p:/g/personal/pypetrova19_codingburgas_bg/EavDKsZiua5Cm6u13CwHQ8wBkZCC7_mMnH_ukvSJ5mu1oQ?e=v3f4Jg&amp;nav=eyJzSWQiOjI2NywiY0lkIjozOTg0OTI5NzZ9" TargetMode="External"/><Relationship Id="rId4" Type="http://schemas.openxmlformats.org/officeDocument/2006/relationships/hyperlink" Target="https://codingburgas-my.sharepoint.com/:p:/g/personal/pypetrova19_codingburgas_bg/EavDKsZiua5Cm6u13CwHQ8wBkZCC7_mMnH_ukvSJ5mu1oQ?e=0KYWWc&amp;nav=eyJzSWQiOjI2OSwiY0lkIjoxMzg3MzAxNzQ2fQ" TargetMode="External"/><Relationship Id="rId9" Type="http://schemas.openxmlformats.org/officeDocument/2006/relationships/hyperlink" Target="https://codingburgas-my.sharepoint.com/:p:/g/personal/pypetrova19_codingburgas_bg/EavDKsZiua5Cm6u13CwHQ8wBkZCC7_mMnH_ukvSJ5mu1oQ?e=yh9k5p&amp;nav=eyJzSWQiOjI2NiwiY0lkIjozNTk5MjA5MjMwf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Venera</a:t>
            </a:r>
            <a:endParaRPr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D4566-67E8-4A7C-8F70-9CF20E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80819"/>
            <a:ext cx="6513000" cy="620400"/>
          </a:xfrm>
        </p:spPr>
        <p:txBody>
          <a:bodyPr/>
          <a:lstStyle/>
          <a:p>
            <a:r>
              <a:rPr lang="bg-BG"/>
              <a:t>Как да се справим с бедствия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691573D-AB29-4BF3-9FA5-2AF28012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Земетресения;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Пожари;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Наводнения;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Катастрофи;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1DF6D2-0610-4087-BBC4-AB2A3E8DC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2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CCD4D-7EE5-4253-AE4F-CAC17CC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47" y="721201"/>
            <a:ext cx="6513000" cy="620400"/>
          </a:xfrm>
        </p:spPr>
        <p:txBody>
          <a:bodyPr/>
          <a:lstStyle/>
          <a:p>
            <a:r>
              <a:rPr lang="bg-BG"/>
              <a:t>Лого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C25A3B-3840-4677-9E14-6243980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818167"/>
            <a:ext cx="6513000" cy="245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Статично;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Движещо се лого;</a:t>
            </a: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3CE54C0-C8E0-4687-965C-11CA7DA37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9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E32B3-773B-4E5A-8475-CD9412493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Благодарим ви за вниманието!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99DA-50D9-45D1-95FC-68259F28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594181"/>
            <a:ext cx="6513000" cy="620400"/>
          </a:xfrm>
        </p:spPr>
        <p:txBody>
          <a:bodyPr/>
          <a:lstStyle/>
          <a:p>
            <a:r>
              <a:rPr lang="en-US" sz="3600" err="1"/>
              <a:t>Съдържание</a:t>
            </a:r>
            <a:r>
              <a:rPr lang="en-US" sz="360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C598-BA53-48AD-98EA-BC2E6E83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0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Участници</a:t>
            </a:r>
            <a:endParaRPr lang="bg-BG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Приложения които сме</a:t>
            </a:r>
            <a:r>
              <a:rPr lang="bg-BG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използвали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Начална страница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Обяснение за сайта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Страница събитие</a:t>
            </a:r>
            <a:endParaRPr lang="bg-BG" sz="2000" b="1">
              <a:solidFill>
                <a:schemeClr val="bg1"/>
              </a:solidFill>
            </a:endParaRPr>
          </a:p>
          <a:p>
            <a:endParaRPr lang="bg-BG" sz="2000" b="1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868E-8E5C-47EB-B7FC-649736C2A7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Местоположение и Контакти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Статистики</a:t>
            </a:r>
            <a:endParaRPr lang="en-US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да се справим с бедствия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Лого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596319" y="29987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/>
              <a:t>Участници</a:t>
            </a:r>
            <a:endParaRPr sz="4800"/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2EE129C-0E1C-4EF1-B0E1-B723DFAF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4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6E240-E538-4769-B647-E9F82815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4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46D2E0-4C1E-4BCC-A03A-376148C8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54" y="1138419"/>
            <a:ext cx="1699396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FE496C-9030-48A2-AEDB-EFD4CE4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756A899E-D5C9-435D-8D86-7766E91285B1}"/>
              </a:ext>
            </a:extLst>
          </p:cNvPr>
          <p:cNvSpPr txBox="1"/>
          <p:nvPr/>
        </p:nvSpPr>
        <p:spPr>
          <a:xfrm>
            <a:off x="401139" y="3481861"/>
            <a:ext cx="1616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Камелия Янева 9г клас</a:t>
            </a:r>
          </a:p>
          <a:p>
            <a:pPr algn="ctr"/>
            <a:r>
              <a:rPr lang="en-US" b="1"/>
              <a:t>Scrum trainer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D5B2EB8-C99A-492A-8EE4-B271A76422EA}"/>
              </a:ext>
            </a:extLst>
          </p:cNvPr>
          <p:cNvSpPr txBox="1"/>
          <p:nvPr/>
        </p:nvSpPr>
        <p:spPr>
          <a:xfrm>
            <a:off x="2639877" y="3476243"/>
            <a:ext cx="161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Петя Петкова </a:t>
            </a:r>
          </a:p>
          <a:p>
            <a:pPr algn="ctr"/>
            <a:r>
              <a:rPr lang="bg-BG"/>
              <a:t>9в клас</a:t>
            </a:r>
            <a:endParaRPr lang="en-US"/>
          </a:p>
          <a:p>
            <a:pPr algn="ctr"/>
            <a:r>
              <a:rPr lang="en-US" b="1"/>
              <a:t>Back-End Developer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8132AA0-DAFA-478C-B60D-4EE76229994E}"/>
              </a:ext>
            </a:extLst>
          </p:cNvPr>
          <p:cNvSpPr txBox="1"/>
          <p:nvPr/>
        </p:nvSpPr>
        <p:spPr>
          <a:xfrm>
            <a:off x="5045320" y="3476243"/>
            <a:ext cx="1479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Весела Декова</a:t>
            </a:r>
          </a:p>
          <a:p>
            <a:pPr algn="ctr"/>
            <a:r>
              <a:rPr lang="bg-BG"/>
              <a:t>9а клас</a:t>
            </a:r>
            <a:endParaRPr lang="en-US"/>
          </a:p>
          <a:p>
            <a:pPr algn="ctr"/>
            <a:r>
              <a:rPr lang="en-US" b="1"/>
              <a:t>Designer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6F5A0EF-8408-4DC7-A0F3-4053E387BC6B}"/>
              </a:ext>
            </a:extLst>
          </p:cNvPr>
          <p:cNvSpPr txBox="1"/>
          <p:nvPr/>
        </p:nvSpPr>
        <p:spPr>
          <a:xfrm>
            <a:off x="6907906" y="3485361"/>
            <a:ext cx="177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Полина Петрова</a:t>
            </a:r>
          </a:p>
          <a:p>
            <a:pPr algn="ctr"/>
            <a:r>
              <a:rPr lang="bg-BG"/>
              <a:t>9б клас  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868490" y="296811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Приложения които сме използвали</a:t>
            </a:r>
            <a:endParaRPr/>
          </a:p>
        </p:txBody>
      </p:sp>
      <p:pic>
        <p:nvPicPr>
          <p:cNvPr id="2052" name="Picture 4" descr="instagram Logo Png - Free Transparent PNG Logos">
            <a:extLst>
              <a:ext uri="{FF2B5EF4-FFF2-40B4-BE49-F238E27FC236}">
                <a16:creationId xmlns:a16="http://schemas.microsoft.com/office/drawing/2014/main" id="{F1B51E3C-F7E1-4EBE-A19F-D02755B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4" y="1466959"/>
            <a:ext cx="1565201" cy="1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5080E49-E28A-4047-AF34-E099EBCD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6" y="3032160"/>
            <a:ext cx="1438275" cy="14382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3708F15-8E2F-4F7E-91C3-4A6FA40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251561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52541D9F-CF5B-4B18-B7AC-83735569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1" y="1466959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Teams Custom Backgrounds - Heliocentrix">
            <a:extLst>
              <a:ext uri="{FF2B5EF4-FFF2-40B4-BE49-F238E27FC236}">
                <a16:creationId xmlns:a16="http://schemas.microsoft.com/office/drawing/2014/main" id="{214DE097-91B7-4214-A6FE-6C3F67D1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27" y="307337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est Visual Studio Code Extensions. - DEV Community">
            <a:extLst>
              <a:ext uri="{FF2B5EF4-FFF2-40B4-BE49-F238E27FC236}">
                <a16:creationId xmlns:a16="http://schemas.microsoft.com/office/drawing/2014/main" id="{DA68336C-CC0E-4344-AE4D-B6EC82B2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05" y="3408414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0447FA-EA34-4270-A279-E4577E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Начална страница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20E21F-20EF-4957-932B-E62760A7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Начална страница;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Меню;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За нас;</a:t>
            </a: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FB8D142-8979-4907-AE72-EBF1A20F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30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72027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Обяснение за сайта</a:t>
            </a:r>
            <a:endParaRPr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956391"/>
            <a:ext cx="6513000" cy="2316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екипи;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автомобили;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Пожарогасители;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00" y="50762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Страница събитие</a:t>
            </a:r>
            <a:endParaRPr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2955342" y="1832414"/>
            <a:ext cx="3477356" cy="19315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Имейл за връзка;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Телефон за връзка;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Форма( ден, час на произшествието, адрес );</a:t>
            </a:r>
            <a:endParaRPr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Местоположение и Контакти </a:t>
            </a:r>
            <a:endParaRPr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241B876-AAED-4F6C-AE99-BCE2D2E705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31023" y="1779251"/>
            <a:ext cx="3399926" cy="297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Карта на местоположението;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Свържете се с нас;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996531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/>
              <a:t>Статистики</a:t>
            </a:r>
            <a:endParaRPr sz="300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03104" y="1964314"/>
            <a:ext cx="5989092" cy="2438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Сезони през които е най-възможно да стане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Главни градове в които е най-възможно да има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Таблица Бургаски регион(пожари);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/>
              <a:t>Легенда с цветове на статистиката;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Iris template</vt:lpstr>
      <vt:lpstr>Venera</vt:lpstr>
      <vt:lpstr>Съдържание:</vt:lpstr>
      <vt:lpstr>Участници</vt:lpstr>
      <vt:lpstr>Приложения които сме използвали</vt:lpstr>
      <vt:lpstr>Начална страница</vt:lpstr>
      <vt:lpstr>Обяснение за сайта</vt:lpstr>
      <vt:lpstr>Страница събитие</vt:lpstr>
      <vt:lpstr>Местоположение и Контакти </vt:lpstr>
      <vt:lpstr>Статистики</vt:lpstr>
      <vt:lpstr>Как да се справим с бедствия</vt:lpstr>
      <vt:lpstr>Лого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Venera</dc:title>
  <dc:creator>kameliya qneva</dc:creator>
  <cp:revision>4</cp:revision>
  <dcterms:modified xsi:type="dcterms:W3CDTF">2021-04-20T18:42:46Z</dcterms:modified>
</cp:coreProperties>
</file>