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egrim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7B39F-B89D-4F4C-AF6C-8C078E81C2DA}">
  <a:tblStyle styleId="{EAA7B39F-B89D-4F4C-AF6C-8C078E81C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7EA9F9-D37D-4123-831C-4EFB451FC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kovi Family" userId="35e84716809a4737" providerId="LiveId" clId="{270D9A7F-832A-4D1E-863F-BB52733A38CC}"/>
    <pc:docChg chg="modSld">
      <pc:chgData name="Petkovi Family" userId="35e84716809a4737" providerId="LiveId" clId="{270D9A7F-832A-4D1E-863F-BB52733A38CC}" dt="2021-04-25T15:39:01.464" v="13" actId="20577"/>
      <pc:docMkLst>
        <pc:docMk/>
      </pc:docMkLst>
      <pc:sldChg chg="modSp mod">
        <pc:chgData name="Petkovi Family" userId="35e84716809a4737" providerId="LiveId" clId="{270D9A7F-832A-4D1E-863F-BB52733A38CC}" dt="2021-04-25T15:38:27.656" v="4" actId="20577"/>
        <pc:sldMkLst>
          <pc:docMk/>
          <pc:sldMk cId="0" sldId="263"/>
        </pc:sldMkLst>
        <pc:spChg chg="mod">
          <ac:chgData name="Petkovi Family" userId="35e84716809a4737" providerId="LiveId" clId="{270D9A7F-832A-4D1E-863F-BB52733A38CC}" dt="2021-04-25T15:38:27.656" v="4" actId="20577"/>
          <ac:spMkLst>
            <pc:docMk/>
            <pc:sldMk cId="0" sldId="263"/>
            <ac:spMk id="816" creationId="{00000000-0000-0000-0000-000000000000}"/>
          </ac:spMkLst>
        </pc:spChg>
      </pc:sldChg>
      <pc:sldChg chg="modSp mod">
        <pc:chgData name="Petkovi Family" userId="35e84716809a4737" providerId="LiveId" clId="{270D9A7F-832A-4D1E-863F-BB52733A38CC}" dt="2021-04-25T15:38:33.709" v="5" actId="14100"/>
        <pc:sldMkLst>
          <pc:docMk/>
          <pc:sldMk cId="0" sldId="264"/>
        </pc:sldMkLst>
        <pc:spChg chg="mod">
          <ac:chgData name="Petkovi Family" userId="35e84716809a4737" providerId="LiveId" clId="{270D9A7F-832A-4D1E-863F-BB52733A38CC}" dt="2021-04-25T15:38:33.709" v="5" actId="14100"/>
          <ac:spMkLst>
            <pc:docMk/>
            <pc:sldMk cId="0" sldId="264"/>
            <ac:spMk id="3" creationId="{4241B876-AAED-4F6C-AE99-BCE2D2E7054A}"/>
          </ac:spMkLst>
        </pc:spChg>
      </pc:sldChg>
      <pc:sldChg chg="modSp mod">
        <pc:chgData name="Petkovi Family" userId="35e84716809a4737" providerId="LiveId" clId="{270D9A7F-832A-4D1E-863F-BB52733A38CC}" dt="2021-04-25T15:38:51.964" v="12" actId="14100"/>
        <pc:sldMkLst>
          <pc:docMk/>
          <pc:sldMk cId="0" sldId="265"/>
        </pc:sldMkLst>
        <pc:spChg chg="mod">
          <ac:chgData name="Petkovi Family" userId="35e84716809a4737" providerId="LiveId" clId="{270D9A7F-832A-4D1E-863F-BB52733A38CC}" dt="2021-04-25T15:38:51.964" v="12" actId="14100"/>
          <ac:spMkLst>
            <pc:docMk/>
            <pc:sldMk cId="0" sldId="265"/>
            <ac:spMk id="831" creationId="{00000000-0000-0000-0000-000000000000}"/>
          </ac:spMkLst>
        </pc:spChg>
        <pc:spChg chg="mod">
          <ac:chgData name="Petkovi Family" userId="35e84716809a4737" providerId="LiveId" clId="{270D9A7F-832A-4D1E-863F-BB52733A38CC}" dt="2021-04-25T15:38:49.534" v="11" actId="14100"/>
          <ac:spMkLst>
            <pc:docMk/>
            <pc:sldMk cId="0" sldId="265"/>
            <ac:spMk id="832" creationId="{00000000-0000-0000-0000-000000000000}"/>
          </ac:spMkLst>
        </pc:spChg>
      </pc:sldChg>
      <pc:sldChg chg="modSp mod">
        <pc:chgData name="Petkovi Family" userId="35e84716809a4737" providerId="LiveId" clId="{270D9A7F-832A-4D1E-863F-BB52733A38CC}" dt="2021-04-25T15:39:01.464" v="13" actId="20577"/>
        <pc:sldMkLst>
          <pc:docMk/>
          <pc:sldMk cId="398492976" sldId="267"/>
        </pc:sldMkLst>
        <pc:spChg chg="mod">
          <ac:chgData name="Petkovi Family" userId="35e84716809a4737" providerId="LiveId" clId="{270D9A7F-832A-4D1E-863F-BB52733A38CC}" dt="2021-04-25T15:39:01.464" v="13" actId="20577"/>
          <ac:spMkLst>
            <pc:docMk/>
            <pc:sldMk cId="398492976" sldId="267"/>
            <ac:spMk id="3" creationId="{ACC25A3B-3840-4677-9E14-6243980203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ingburgas-my.sharepoint.com/:p:/g/personal/pypetrova19_codingburgas_bg/EavDKsZiua5Cm6u13CwHQ8wBkZCC7_mMnH_ukvSJ5mu1oQ?e=t8yccZ&amp;nav=eyJzSWQiOjI2NSwiY0lkIjowfQ" TargetMode="External"/><Relationship Id="rId3" Type="http://schemas.openxmlformats.org/officeDocument/2006/relationships/hyperlink" Target="https://codingburgas-my.sharepoint.com/:p:/g/personal/pypetrova19_codingburgas_bg/EavDKsZiua5Cm6u13CwHQ8wBkZCC7_mMnH_ukvSJ5mu1oQ?e=z4maZt&amp;nav=eyJzSWQiOjI1OSwiY0lkIjowfQ" TargetMode="External"/><Relationship Id="rId7" Type="http://schemas.openxmlformats.org/officeDocument/2006/relationships/hyperlink" Target="https://codingburgas-my.sharepoint.com/:p:/g/personal/pypetrova19_codingburgas_bg/EavDKsZiua5Cm6u13CwHQ8wBkZCC7_mMnH_ukvSJ5mu1oQ?e=v72SEK&amp;nav=eyJzSWQiOjI2NCwiY0lkIjowfQ" TargetMode="External"/><Relationship Id="rId2" Type="http://schemas.openxmlformats.org/officeDocument/2006/relationships/hyperlink" Target="https://codingburgas-my.sharepoint.com/:p:/g/personal/pypetrova19_codingburgas_bg/EavDKsZiua5Cm6u13CwHQ8wBkZCC7_mMnH_ukvSJ5mu1oQ?e=StXwCw&amp;nav=eyJzSWQiOjI1OCwiY0lkIjowf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ingburgas-my.sharepoint.com/:p:/g/personal/pypetrova19_codingburgas_bg/EavDKsZiua5Cm6u13CwHQ8wBkZCC7_mMnH_ukvSJ5mu1oQ?e=Mra3iy&amp;nav=eyJzSWQiOjI2MywiY0lkIjowfQ" TargetMode="External"/><Relationship Id="rId5" Type="http://schemas.openxmlformats.org/officeDocument/2006/relationships/hyperlink" Target="https://codingburgas-my.sharepoint.com/:p:/g/personal/pypetrova19_codingburgas_bg/EavDKsZiua5Cm6u13CwHQ8wBkZCC7_mMnH_ukvSJ5mu1oQ?e=SOBA53&amp;nav=eyJzSWQiOjI2MSwiY0lkIjowfQ" TargetMode="External"/><Relationship Id="rId10" Type="http://schemas.openxmlformats.org/officeDocument/2006/relationships/hyperlink" Target="https://codingburgas-my.sharepoint.com/:p:/g/personal/pypetrova19_codingburgas_bg/EavDKsZiua5Cm6u13CwHQ8wBkZCC7_mMnH_ukvSJ5mu1oQ?e=v3f4Jg&amp;nav=eyJzSWQiOjI2NywiY0lkIjozOTg0OTI5NzZ9" TargetMode="External"/><Relationship Id="rId4" Type="http://schemas.openxmlformats.org/officeDocument/2006/relationships/hyperlink" Target="https://codingburgas-my.sharepoint.com/:p:/g/personal/pypetrova19_codingburgas_bg/EavDKsZiua5Cm6u13CwHQ8wBkZCC7_mMnH_ukvSJ5mu1oQ?e=0KYWWc&amp;nav=eyJzSWQiOjI2OSwiY0lkIjoxMzg3MzAxNzQ2fQ" TargetMode="External"/><Relationship Id="rId9" Type="http://schemas.openxmlformats.org/officeDocument/2006/relationships/hyperlink" Target="https://codingburgas-my.sharepoint.com/:p:/g/personal/pypetrova19_codingburgas_bg/EavDKsZiua5Cm6u13CwHQ8wBkZCC7_mMnH_ukvSJ5mu1oQ?e=yh9k5p&amp;nav=eyJzSWQiOjI2NiwiY0lkIjozNTk5MjA5MjMwf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Venera</a:t>
            </a:r>
            <a:endParaRPr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D4566-67E8-4A7C-8F70-9CF20E36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80819"/>
            <a:ext cx="6513000" cy="620400"/>
          </a:xfrm>
        </p:spPr>
        <p:txBody>
          <a:bodyPr/>
          <a:lstStyle/>
          <a:p>
            <a:r>
              <a:rPr lang="bg-BG"/>
              <a:t>Как да се справим с бедствия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691573D-AB29-4BF3-9FA5-2AF280121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Земетресения;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Пожари;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Наводнения;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Катастрофи;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81DF6D2-0610-4087-BBC4-AB2A3E8DC6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92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CCD4D-7EE5-4253-AE4F-CAC17CC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47" y="721201"/>
            <a:ext cx="6513000" cy="620400"/>
          </a:xfrm>
        </p:spPr>
        <p:txBody>
          <a:bodyPr/>
          <a:lstStyle/>
          <a:p>
            <a:r>
              <a:rPr lang="bg-BG"/>
              <a:t>Лого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C25A3B-3840-4677-9E14-62439802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818167"/>
            <a:ext cx="6513000" cy="24551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Статично;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3CE54C0-C8E0-4687-965C-11CA7DA37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9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E32B3-773B-4E5A-8475-CD9412493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Благодарим ви за вниманието!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99DA-50D9-45D1-95FC-68259F28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594181"/>
            <a:ext cx="6513000" cy="620400"/>
          </a:xfrm>
        </p:spPr>
        <p:txBody>
          <a:bodyPr/>
          <a:lstStyle/>
          <a:p>
            <a:r>
              <a:rPr lang="en-US" sz="3600" err="1"/>
              <a:t>Съдържание</a:t>
            </a:r>
            <a:r>
              <a:rPr lang="en-US" sz="360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C598-BA53-48AD-98EA-BC2E6E83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20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Участници</a:t>
            </a:r>
            <a:endParaRPr lang="bg-BG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Приложения които сме</a:t>
            </a:r>
            <a:r>
              <a:rPr lang="bg-BG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bg-BG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използвали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Начална страница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Обяснение за сайта</a:t>
            </a:r>
            <a:endParaRPr lang="bg-BG" sz="2000" b="1">
              <a:solidFill>
                <a:schemeClr val="bg1"/>
              </a:solidFill>
            </a:endParaRPr>
          </a:p>
          <a:p>
            <a:r>
              <a:rPr lang="bg-BG" sz="2000" b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Страница събитие</a:t>
            </a:r>
            <a:endParaRPr lang="bg-BG" sz="2000" b="1">
              <a:solidFill>
                <a:schemeClr val="bg1"/>
              </a:solidFill>
            </a:endParaRPr>
          </a:p>
          <a:p>
            <a:endParaRPr lang="bg-BG" sz="2000" b="1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868E-8E5C-47EB-B7FC-649736C2A78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bg-BG" b="1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Местоположение и Контакти</a:t>
            </a:r>
            <a:endParaRPr lang="bg-BG" b="1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Статистики</a:t>
            </a:r>
            <a:endParaRPr lang="en-US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да се справим с бедствия</a:t>
            </a:r>
            <a:endParaRPr lang="bg-BG" b="1">
              <a:solidFill>
                <a:schemeClr val="bg1"/>
              </a:solidFill>
            </a:endParaRPr>
          </a:p>
          <a:p>
            <a:r>
              <a:rPr lang="bg-BG" b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Лого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596319" y="29987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/>
              <a:t>Участници</a:t>
            </a:r>
            <a:endParaRPr sz="4800"/>
          </a:p>
        </p:txBody>
      </p:sp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2EE129C-0E1C-4EF1-B0E1-B723DFAF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4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6E240-E538-4769-B647-E9F82815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34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546D2E0-4C1E-4BCC-A03A-376148C8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54" y="1138419"/>
            <a:ext cx="1699396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FFE496C-9030-48A2-AEDB-EFD4CE41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" y="1138419"/>
            <a:ext cx="1153818" cy="205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756A899E-D5C9-435D-8D86-7766E91285B1}"/>
              </a:ext>
            </a:extLst>
          </p:cNvPr>
          <p:cNvSpPr txBox="1"/>
          <p:nvPr/>
        </p:nvSpPr>
        <p:spPr>
          <a:xfrm>
            <a:off x="401139" y="3481861"/>
            <a:ext cx="1616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Камелия Янева 9г клас</a:t>
            </a:r>
          </a:p>
          <a:p>
            <a:pPr algn="ctr"/>
            <a:r>
              <a:rPr lang="en-US" b="1"/>
              <a:t>Scrum trainer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0D5B2EB8-C99A-492A-8EE4-B271A76422EA}"/>
              </a:ext>
            </a:extLst>
          </p:cNvPr>
          <p:cNvSpPr txBox="1"/>
          <p:nvPr/>
        </p:nvSpPr>
        <p:spPr>
          <a:xfrm>
            <a:off x="2639877" y="3476243"/>
            <a:ext cx="1616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Петя Петкова </a:t>
            </a:r>
          </a:p>
          <a:p>
            <a:pPr algn="ctr"/>
            <a:r>
              <a:rPr lang="bg-BG"/>
              <a:t>9в клас</a:t>
            </a:r>
            <a:endParaRPr lang="en-US"/>
          </a:p>
          <a:p>
            <a:pPr algn="ctr"/>
            <a:r>
              <a:rPr lang="en-US" b="1"/>
              <a:t>Back-End Developer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8132AA0-DAFA-478C-B60D-4EE76229994E}"/>
              </a:ext>
            </a:extLst>
          </p:cNvPr>
          <p:cNvSpPr txBox="1"/>
          <p:nvPr/>
        </p:nvSpPr>
        <p:spPr>
          <a:xfrm>
            <a:off x="5045320" y="3476243"/>
            <a:ext cx="1479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Весела Декова</a:t>
            </a:r>
          </a:p>
          <a:p>
            <a:pPr algn="ctr"/>
            <a:r>
              <a:rPr lang="bg-BG"/>
              <a:t>9а клас</a:t>
            </a:r>
            <a:endParaRPr lang="en-US"/>
          </a:p>
          <a:p>
            <a:pPr algn="ctr"/>
            <a:r>
              <a:rPr lang="en-US" b="1"/>
              <a:t>Designer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6F5A0EF-8408-4DC7-A0F3-4053E387BC6B}"/>
              </a:ext>
            </a:extLst>
          </p:cNvPr>
          <p:cNvSpPr txBox="1"/>
          <p:nvPr/>
        </p:nvSpPr>
        <p:spPr>
          <a:xfrm>
            <a:off x="6907906" y="3485361"/>
            <a:ext cx="177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/>
              <a:t>Полина Петрова</a:t>
            </a:r>
          </a:p>
          <a:p>
            <a:pPr algn="ctr"/>
            <a:r>
              <a:rPr lang="bg-BG"/>
              <a:t>9б клас  </a:t>
            </a:r>
            <a:endParaRPr lang="en-US"/>
          </a:p>
          <a:p>
            <a:pPr algn="ctr"/>
            <a:r>
              <a:rPr lang="en-US" b="1"/>
              <a:t>Front-End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868490" y="296811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Приложения които сме използвали</a:t>
            </a:r>
            <a:endParaRPr/>
          </a:p>
        </p:txBody>
      </p:sp>
      <p:pic>
        <p:nvPicPr>
          <p:cNvPr id="2052" name="Picture 4" descr="instagram Logo Png - Free Transparent PNG Logos">
            <a:extLst>
              <a:ext uri="{FF2B5EF4-FFF2-40B4-BE49-F238E27FC236}">
                <a16:creationId xmlns:a16="http://schemas.microsoft.com/office/drawing/2014/main" id="{F1B51E3C-F7E1-4EBE-A19F-D02755BA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94" y="1466959"/>
            <a:ext cx="1565201" cy="15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5080E49-E28A-4047-AF34-E099EBCD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6" y="3032160"/>
            <a:ext cx="1438275" cy="14382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A3708F15-8E2F-4F7E-91C3-4A6FA40C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5" y="2515611"/>
            <a:ext cx="2678408" cy="178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52541D9F-CF5B-4B18-B7AC-83735569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1" y="1466959"/>
            <a:ext cx="2602983" cy="173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Teams Custom Backgrounds - Heliocentrix">
            <a:extLst>
              <a:ext uri="{FF2B5EF4-FFF2-40B4-BE49-F238E27FC236}">
                <a16:creationId xmlns:a16="http://schemas.microsoft.com/office/drawing/2014/main" id="{214DE097-91B7-4214-A6FE-6C3F67D1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27" y="3073372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Best Visual Studio Code Extensions. - DEV Community">
            <a:extLst>
              <a:ext uri="{FF2B5EF4-FFF2-40B4-BE49-F238E27FC236}">
                <a16:creationId xmlns:a16="http://schemas.microsoft.com/office/drawing/2014/main" id="{DA68336C-CC0E-4344-AE4D-B6EC82B2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05" y="3408414"/>
            <a:ext cx="2556933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70447FA-EA34-4270-A279-E4577E5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Начална страница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120E21F-20EF-4957-932B-E62760A79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/>
              <a:t>Начална страница;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Меню;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/>
              <a:t>За нас;</a:t>
            </a:r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FB8D142-8979-4907-AE72-EBF1A20FD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30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720277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Обяснение за сайта</a:t>
            </a:r>
            <a:endParaRPr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956391"/>
            <a:ext cx="6513000" cy="2316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Пожарни екипи;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Пожарни автомобили;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r>
              <a:rPr lang="bg-BG"/>
              <a:t>Пожарогасители;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v"/>
            </a:pPr>
            <a:endParaRPr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500" y="507625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Страница събитие</a:t>
            </a:r>
            <a:endParaRPr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1870364" y="1832414"/>
            <a:ext cx="4562334" cy="19360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Имейл за връзка;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Телефон за връзка;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Форма</a:t>
            </a:r>
            <a:r>
              <a:rPr lang="en-US" dirty="0"/>
              <a:t> </a:t>
            </a:r>
            <a:r>
              <a:rPr lang="bg-BG" dirty="0"/>
              <a:t>(ден, час на произшествието, адрес);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Местоположение и Контакти </a:t>
            </a:r>
            <a:endParaRPr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241B876-AAED-4F6C-AE99-BCE2D2E7054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97182" y="1779251"/>
            <a:ext cx="4033767" cy="297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Карта на местоположението;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Свържете се с нас;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3248891" y="741033"/>
            <a:ext cx="2479964" cy="554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Статистики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03104" y="1413164"/>
            <a:ext cx="5989092" cy="2989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Сезони през които е най-възможно да стане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Главни градове в които е най-възможно да има пожар;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Таблица Бургаски регион(пожари);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bg-BG" dirty="0"/>
              <a:t>Легенда с цветове на статистиката;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(16:9)</PresentationFormat>
  <Paragraphs>60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Abel</vt:lpstr>
      <vt:lpstr>Wingdings</vt:lpstr>
      <vt:lpstr>Megrim</vt:lpstr>
      <vt:lpstr>Arial</vt:lpstr>
      <vt:lpstr>Calibri</vt:lpstr>
      <vt:lpstr>Iris template</vt:lpstr>
      <vt:lpstr>Venera</vt:lpstr>
      <vt:lpstr>Съдържание:</vt:lpstr>
      <vt:lpstr>Участници</vt:lpstr>
      <vt:lpstr>Приложения които сме използвали</vt:lpstr>
      <vt:lpstr>Начална страница</vt:lpstr>
      <vt:lpstr>Обяснение за сайта</vt:lpstr>
      <vt:lpstr>Страница събитие</vt:lpstr>
      <vt:lpstr>Местоположение и Контакти </vt:lpstr>
      <vt:lpstr>Статистики</vt:lpstr>
      <vt:lpstr>Как да се справим с бедствия</vt:lpstr>
      <vt:lpstr>Лого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Venera</dc:title>
  <dc:creator>kameliya qneva</dc:creator>
  <cp:lastModifiedBy>Petkovi Family</cp:lastModifiedBy>
  <cp:revision>4</cp:revision>
  <dcterms:modified xsi:type="dcterms:W3CDTF">2021-04-25T15:39:08Z</dcterms:modified>
</cp:coreProperties>
</file>