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70" r:id="rId3"/>
    <p:sldId id="258" r:id="rId4"/>
    <p:sldId id="259" r:id="rId5"/>
    <p:sldId id="26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grim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7B39F-B89D-4F4C-AF6C-8C078E81C2DA}">
  <a:tblStyle styleId="{EAA7B39F-B89D-4F4C-AF6C-8C078E81C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7EA9F9-D37D-4123-831C-4EFB451FCF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kovi Family" userId="35e84716809a4737" providerId="LiveId" clId="{270D9A7F-832A-4D1E-863F-BB52733A38CC}"/>
    <pc:docChg chg="modSld">
      <pc:chgData name="Petkovi Family" userId="35e84716809a4737" providerId="LiveId" clId="{270D9A7F-832A-4D1E-863F-BB52733A38CC}" dt="2021-04-25T15:39:01.464" v="13" actId="20577"/>
      <pc:docMkLst>
        <pc:docMk/>
      </pc:docMkLst>
      <pc:sldChg chg="modSp mod">
        <pc:chgData name="Petkovi Family" userId="35e84716809a4737" providerId="LiveId" clId="{270D9A7F-832A-4D1E-863F-BB52733A38CC}" dt="2021-04-25T15:38:27.656" v="4" actId="20577"/>
        <pc:sldMkLst>
          <pc:docMk/>
          <pc:sldMk cId="0" sldId="263"/>
        </pc:sldMkLst>
        <pc:spChg chg="mod">
          <ac:chgData name="Petkovi Family" userId="35e84716809a4737" providerId="LiveId" clId="{270D9A7F-832A-4D1E-863F-BB52733A38CC}" dt="2021-04-25T15:38:27.656" v="4" actId="20577"/>
          <ac:spMkLst>
            <pc:docMk/>
            <pc:sldMk cId="0" sldId="263"/>
            <ac:spMk id="816" creationId="{00000000-0000-0000-0000-000000000000}"/>
          </ac:spMkLst>
        </pc:spChg>
      </pc:sldChg>
      <pc:sldChg chg="modSp mod">
        <pc:chgData name="Petkovi Family" userId="35e84716809a4737" providerId="LiveId" clId="{270D9A7F-832A-4D1E-863F-BB52733A38CC}" dt="2021-04-25T15:38:33.709" v="5" actId="14100"/>
        <pc:sldMkLst>
          <pc:docMk/>
          <pc:sldMk cId="0" sldId="264"/>
        </pc:sldMkLst>
        <pc:spChg chg="mod">
          <ac:chgData name="Petkovi Family" userId="35e84716809a4737" providerId="LiveId" clId="{270D9A7F-832A-4D1E-863F-BB52733A38CC}" dt="2021-04-25T15:38:33.709" v="5" actId="14100"/>
          <ac:spMkLst>
            <pc:docMk/>
            <pc:sldMk cId="0" sldId="264"/>
            <ac:spMk id="3" creationId="{4241B876-AAED-4F6C-AE99-BCE2D2E7054A}"/>
          </ac:spMkLst>
        </pc:spChg>
      </pc:sldChg>
      <pc:sldChg chg="modSp mod">
        <pc:chgData name="Petkovi Family" userId="35e84716809a4737" providerId="LiveId" clId="{270D9A7F-832A-4D1E-863F-BB52733A38CC}" dt="2021-04-25T15:38:51.964" v="12" actId="14100"/>
        <pc:sldMkLst>
          <pc:docMk/>
          <pc:sldMk cId="0" sldId="265"/>
        </pc:sldMkLst>
        <pc:spChg chg="mod">
          <ac:chgData name="Petkovi Family" userId="35e84716809a4737" providerId="LiveId" clId="{270D9A7F-832A-4D1E-863F-BB52733A38CC}" dt="2021-04-25T15:38:51.964" v="12" actId="14100"/>
          <ac:spMkLst>
            <pc:docMk/>
            <pc:sldMk cId="0" sldId="265"/>
            <ac:spMk id="831" creationId="{00000000-0000-0000-0000-000000000000}"/>
          </ac:spMkLst>
        </pc:spChg>
        <pc:spChg chg="mod">
          <ac:chgData name="Petkovi Family" userId="35e84716809a4737" providerId="LiveId" clId="{270D9A7F-832A-4D1E-863F-BB52733A38CC}" dt="2021-04-25T15:38:49.534" v="11" actId="14100"/>
          <ac:spMkLst>
            <pc:docMk/>
            <pc:sldMk cId="0" sldId="265"/>
            <ac:spMk id="832" creationId="{00000000-0000-0000-0000-000000000000}"/>
          </ac:spMkLst>
        </pc:spChg>
      </pc:sldChg>
      <pc:sldChg chg="modSp mod">
        <pc:chgData name="Petkovi Family" userId="35e84716809a4737" providerId="LiveId" clId="{270D9A7F-832A-4D1E-863F-BB52733A38CC}" dt="2021-04-25T15:39:01.464" v="13" actId="20577"/>
        <pc:sldMkLst>
          <pc:docMk/>
          <pc:sldMk cId="398492976" sldId="267"/>
        </pc:sldMkLst>
        <pc:spChg chg="mod">
          <ac:chgData name="Petkovi Family" userId="35e84716809a4737" providerId="LiveId" clId="{270D9A7F-832A-4D1E-863F-BB52733A38CC}" dt="2021-04-25T15:39:01.464" v="13" actId="20577"/>
          <ac:spMkLst>
            <pc:docMk/>
            <pc:sldMk cId="398492976" sldId="267"/>
            <ac:spMk id="3" creationId="{ACC25A3B-3840-4677-9E14-6243980203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Venera</a:t>
            </a:r>
            <a:endParaRPr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FD4566-67E8-4A7C-8F70-9CF20E36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80819"/>
            <a:ext cx="6513000" cy="6204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deal with disasters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691573D-AB29-4BF3-9FA5-2AF280121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Earthquakes</a:t>
            </a:r>
            <a:r>
              <a:rPr lang="bg-BG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Fires</a:t>
            </a:r>
            <a:r>
              <a:rPr lang="bg-BG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Floods</a:t>
            </a:r>
            <a:r>
              <a:rPr lang="bg-BG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Disasters</a:t>
            </a:r>
            <a:r>
              <a:rPr lang="bg-BG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81DF6D2-0610-4087-BBC4-AB2A3E8DC6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2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CCD4D-7EE5-4253-AE4F-CAC17CC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47" y="721201"/>
            <a:ext cx="6513000" cy="620400"/>
          </a:xfrm>
        </p:spPr>
        <p:txBody>
          <a:bodyPr/>
          <a:lstStyle/>
          <a:p>
            <a:r>
              <a:rPr lang="en-US" dirty="0"/>
              <a:t>Logo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C25A3B-3840-4677-9E14-62439802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818167"/>
            <a:ext cx="6513000" cy="2455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Static</a:t>
            </a:r>
            <a:r>
              <a:rPr lang="bg-BG" dirty="0"/>
              <a:t>;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53CE54C0-C8E0-4687-965C-11CA7DA37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9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E32B3-773B-4E5A-8475-CD9412493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6448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99DA-50D9-45D1-95FC-68259F28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594181"/>
            <a:ext cx="6513000" cy="620400"/>
          </a:xfrm>
        </p:spPr>
        <p:txBody>
          <a:bodyPr/>
          <a:lstStyle/>
          <a:p>
            <a:r>
              <a:rPr lang="en-US" sz="3600" dirty="0"/>
              <a:t>Content: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C598-BA53-48AD-98EA-BC2E6E83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Participant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 we have used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Home page</a:t>
            </a:r>
            <a:endParaRPr lang="bg-BG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Explanation fo</a:t>
            </a:r>
            <a:r>
              <a:rPr lang="en-US" b="1" dirty="0">
                <a:solidFill>
                  <a:schemeClr val="bg1"/>
                </a:solidFill>
              </a:rPr>
              <a:t>r the site</a:t>
            </a:r>
            <a:endParaRPr lang="bg-BG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Event page</a:t>
            </a:r>
            <a:endParaRPr lang="bg-BG" sz="2000" b="1" dirty="0">
              <a:solidFill>
                <a:schemeClr val="bg1"/>
              </a:solidFill>
            </a:endParaRPr>
          </a:p>
          <a:p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868E-8E5C-47EB-B7FC-649736C2A78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Location and Contacts</a:t>
            </a:r>
          </a:p>
          <a:p>
            <a:r>
              <a:rPr lang="en-US" b="1" dirty="0">
                <a:solidFill>
                  <a:schemeClr val="bg1"/>
                </a:solidFill>
              </a:rPr>
              <a:t>Statistics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How to deal with disasters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Logo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>
            <a:spLocks noGrp="1"/>
          </p:cNvSpPr>
          <p:nvPr>
            <p:ph type="ctrTitle" idx="4294967295"/>
          </p:nvPr>
        </p:nvSpPr>
        <p:spPr>
          <a:xfrm>
            <a:off x="1596319" y="29987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Participants</a:t>
            </a:r>
            <a:endParaRPr sz="4800" dirty="0"/>
          </a:p>
        </p:txBody>
      </p:sp>
      <p:sp>
        <p:nvSpPr>
          <p:cNvPr id="770" name="Google Shape;770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2EE129C-0E1C-4EF1-B0E1-B723DFAF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4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786E240-E538-4769-B647-E9F82815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34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546D2E0-4C1E-4BCC-A03A-376148C8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54" y="1138419"/>
            <a:ext cx="1699396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FFE496C-9030-48A2-AEDB-EFD4CE41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756A899E-D5C9-435D-8D86-7766E91285B1}"/>
              </a:ext>
            </a:extLst>
          </p:cNvPr>
          <p:cNvSpPr txBox="1"/>
          <p:nvPr/>
        </p:nvSpPr>
        <p:spPr>
          <a:xfrm>
            <a:off x="401139" y="3481861"/>
            <a:ext cx="1616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Kameliya Yaneva</a:t>
            </a:r>
            <a:r>
              <a:rPr lang="bg-BG" dirty="0"/>
              <a:t> 9</a:t>
            </a:r>
            <a:r>
              <a:rPr lang="en-US" dirty="0"/>
              <a:t>g class</a:t>
            </a:r>
            <a:endParaRPr lang="bg-BG" dirty="0"/>
          </a:p>
          <a:p>
            <a:pPr algn="ctr"/>
            <a:r>
              <a:rPr lang="en-US" b="1" dirty="0"/>
              <a:t>Scrum trainer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0D5B2EB8-C99A-492A-8EE4-B271A76422EA}"/>
              </a:ext>
            </a:extLst>
          </p:cNvPr>
          <p:cNvSpPr txBox="1"/>
          <p:nvPr/>
        </p:nvSpPr>
        <p:spPr>
          <a:xfrm>
            <a:off x="2639877" y="3476243"/>
            <a:ext cx="1616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Petya Petkova</a:t>
            </a:r>
          </a:p>
          <a:p>
            <a:pPr algn="ctr"/>
            <a:r>
              <a:rPr lang="bg-BG" dirty="0"/>
              <a:t>9</a:t>
            </a:r>
            <a:r>
              <a:rPr lang="en-US" dirty="0"/>
              <a:t>v class</a:t>
            </a:r>
          </a:p>
          <a:p>
            <a:pPr algn="ctr"/>
            <a:r>
              <a:rPr lang="en-US" b="1" dirty="0"/>
              <a:t>Back-End Developer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8132AA0-DAFA-478C-B60D-4EE76229994E}"/>
              </a:ext>
            </a:extLst>
          </p:cNvPr>
          <p:cNvSpPr txBox="1"/>
          <p:nvPr/>
        </p:nvSpPr>
        <p:spPr>
          <a:xfrm>
            <a:off x="5045320" y="3476243"/>
            <a:ext cx="1479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Vesela Dekova</a:t>
            </a:r>
            <a:endParaRPr lang="bg-BG" dirty="0"/>
          </a:p>
          <a:p>
            <a:pPr algn="ctr"/>
            <a:r>
              <a:rPr lang="en-US" dirty="0"/>
              <a:t>9a class</a:t>
            </a:r>
          </a:p>
          <a:p>
            <a:pPr algn="ctr"/>
            <a:r>
              <a:rPr lang="en-US" b="1" dirty="0"/>
              <a:t>Designer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6F5A0EF-8408-4DC7-A0F3-4053E387BC6B}"/>
              </a:ext>
            </a:extLst>
          </p:cNvPr>
          <p:cNvSpPr txBox="1"/>
          <p:nvPr/>
        </p:nvSpPr>
        <p:spPr>
          <a:xfrm>
            <a:off x="6907906" y="3485361"/>
            <a:ext cx="177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Polina Petrova</a:t>
            </a:r>
            <a:endParaRPr lang="bg-BG" dirty="0"/>
          </a:p>
          <a:p>
            <a:pPr algn="ctr"/>
            <a:r>
              <a:rPr lang="en-US" dirty="0"/>
              <a:t>9b class</a:t>
            </a:r>
            <a:r>
              <a:rPr lang="bg-BG" dirty="0"/>
              <a:t>  </a:t>
            </a:r>
            <a:endParaRPr lang="en-US" dirty="0"/>
          </a:p>
          <a:p>
            <a:pPr algn="ctr"/>
            <a:r>
              <a:rPr lang="en-US" b="1" dirty="0"/>
              <a:t>Front-End Developer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824991" y="901638"/>
            <a:ext cx="5236800" cy="10300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 we have used</a:t>
            </a:r>
            <a:br>
              <a:rPr lang="bg-BG" dirty="0">
                <a:solidFill>
                  <a:schemeClr val="bg1"/>
                </a:solidFill>
              </a:rPr>
            </a:br>
            <a:endParaRPr dirty="0"/>
          </a:p>
        </p:txBody>
      </p:sp>
      <p:pic>
        <p:nvPicPr>
          <p:cNvPr id="2052" name="Picture 4" descr="instagram Logo Png - Free Transparent PNG Logos">
            <a:extLst>
              <a:ext uri="{FF2B5EF4-FFF2-40B4-BE49-F238E27FC236}">
                <a16:creationId xmlns:a16="http://schemas.microsoft.com/office/drawing/2014/main" id="{F1B51E3C-F7E1-4EBE-A19F-D02755BA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94" y="1466959"/>
            <a:ext cx="1565201" cy="15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5080E49-E28A-4047-AF34-E099EBCD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6" y="3032160"/>
            <a:ext cx="1438275" cy="14382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A3708F15-8E2F-4F7E-91C3-4A6FA40C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65" y="2515611"/>
            <a:ext cx="2678408" cy="17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52541D9F-CF5B-4B18-B7AC-83735569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1" y="1466959"/>
            <a:ext cx="2602983" cy="17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icrosoft Teams Custom Backgrounds - Heliocentrix">
            <a:extLst>
              <a:ext uri="{FF2B5EF4-FFF2-40B4-BE49-F238E27FC236}">
                <a16:creationId xmlns:a16="http://schemas.microsoft.com/office/drawing/2014/main" id="{214DE097-91B7-4214-A6FE-6C3F67D1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27" y="3073372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est Visual Studio Code Extensions. - DEV Community">
            <a:extLst>
              <a:ext uri="{FF2B5EF4-FFF2-40B4-BE49-F238E27FC236}">
                <a16:creationId xmlns:a16="http://schemas.microsoft.com/office/drawing/2014/main" id="{DA68336C-CC0E-4344-AE4D-B6EC82B2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05" y="3408414"/>
            <a:ext cx="2556933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0447FA-EA34-4270-A279-E4577E5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120E21F-20EF-4957-932B-E62760A7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Home page;</a:t>
            </a:r>
            <a:endParaRPr lang="bg-B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Menu</a:t>
            </a:r>
            <a:r>
              <a:rPr lang="bg-BG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About us</a:t>
            </a:r>
            <a:r>
              <a:rPr lang="bg-BG" dirty="0"/>
              <a:t>;</a:t>
            </a:r>
            <a:endParaRPr lang="en-US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FB8D142-8979-4907-AE72-EBF1A20FD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730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720277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Explanation fo</a:t>
            </a:r>
            <a:r>
              <a:rPr lang="en-US" b="1" dirty="0">
                <a:solidFill>
                  <a:schemeClr val="bg1"/>
                </a:solidFill>
              </a:rPr>
              <a:t>r the site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956391"/>
            <a:ext cx="6513000" cy="2316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Fire crews</a:t>
            </a:r>
            <a:r>
              <a:rPr lang="bg-BG" dirty="0"/>
              <a:t>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Fire trucks;</a:t>
            </a:r>
            <a:endParaRPr lang="bg-BG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Fire extinguishers</a:t>
            </a:r>
            <a:r>
              <a:rPr lang="bg-BG" dirty="0"/>
              <a:t>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500" y="507625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 page</a:t>
            </a:r>
            <a:endParaRPr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1870364" y="1832414"/>
            <a:ext cx="4562334" cy="1936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Contact email</a:t>
            </a:r>
            <a:r>
              <a:rPr lang="bg-BG" dirty="0"/>
              <a:t>;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Contact phone</a:t>
            </a:r>
            <a:r>
              <a:rPr lang="bg-BG" dirty="0"/>
              <a:t>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Form </a:t>
            </a:r>
            <a:r>
              <a:rPr lang="bg-BG" dirty="0"/>
              <a:t>(</a:t>
            </a:r>
            <a:r>
              <a:rPr lang="en-US" dirty="0"/>
              <a:t>day</a:t>
            </a:r>
            <a:r>
              <a:rPr lang="bg-BG" dirty="0"/>
              <a:t>, </a:t>
            </a:r>
            <a:r>
              <a:rPr lang="en-US" dirty="0"/>
              <a:t>time of the accident</a:t>
            </a:r>
            <a:r>
              <a:rPr lang="bg-BG" dirty="0"/>
              <a:t>, </a:t>
            </a:r>
            <a:r>
              <a:rPr lang="en-US" dirty="0"/>
              <a:t>address</a:t>
            </a:r>
            <a:r>
              <a:rPr lang="bg-BG" dirty="0"/>
              <a:t>);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Location and Contacts</a:t>
            </a:r>
            <a:endParaRPr dirty="0"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241B876-AAED-4F6C-AE99-BCE2D2E705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97182" y="1779251"/>
            <a:ext cx="4033767" cy="297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Location map</a:t>
            </a:r>
            <a:r>
              <a:rPr lang="bg-BG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Contact us</a:t>
            </a:r>
            <a:r>
              <a:rPr lang="bg-BG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3248891" y="741033"/>
            <a:ext cx="2479964" cy="5543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Statistics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03104" y="1413164"/>
            <a:ext cx="5989092" cy="2989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Seasons during which a fire is most likely to occur</a:t>
            </a:r>
            <a:r>
              <a:rPr lang="bg-BG" dirty="0"/>
              <a:t>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Large cities where fire is most likely to occur</a:t>
            </a:r>
            <a:r>
              <a:rPr lang="bg-BG" dirty="0"/>
              <a:t>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Table </a:t>
            </a:r>
            <a:r>
              <a:rPr lang="en-US" dirty="0" err="1"/>
              <a:t>Burgas</a:t>
            </a:r>
            <a:r>
              <a:rPr lang="en-US" dirty="0"/>
              <a:t> region (fires</a:t>
            </a:r>
            <a:r>
              <a:rPr lang="bg-BG" dirty="0"/>
              <a:t>);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Legend with colors of statistics</a:t>
            </a:r>
            <a:r>
              <a:rPr lang="bg-BG" dirty="0"/>
              <a:t>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172</Words>
  <Application>Microsoft Office PowerPoint</Application>
  <PresentationFormat>Презентация на цял екран (16:9)</PresentationFormat>
  <Paragraphs>60</Paragraphs>
  <Slides>12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Abel</vt:lpstr>
      <vt:lpstr>Arial</vt:lpstr>
      <vt:lpstr>Megrim</vt:lpstr>
      <vt:lpstr>Wingdings</vt:lpstr>
      <vt:lpstr>Calibri</vt:lpstr>
      <vt:lpstr>Iris template</vt:lpstr>
      <vt:lpstr>Venera</vt:lpstr>
      <vt:lpstr>Content:</vt:lpstr>
      <vt:lpstr>Participants</vt:lpstr>
      <vt:lpstr>Application we have used </vt:lpstr>
      <vt:lpstr>Home page</vt:lpstr>
      <vt:lpstr>Explanation for the site</vt:lpstr>
      <vt:lpstr>Event page</vt:lpstr>
      <vt:lpstr>Location and Contacts</vt:lpstr>
      <vt:lpstr>Statistics</vt:lpstr>
      <vt:lpstr>How to deal with disasters</vt:lpstr>
      <vt:lpstr>Logo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Venera</dc:title>
  <dc:creator>kameliya qneva</dc:creator>
  <cp:lastModifiedBy>kameliya30@abv.bg</cp:lastModifiedBy>
  <cp:revision>10</cp:revision>
  <dcterms:modified xsi:type="dcterms:W3CDTF">2021-04-26T17:45:08Z</dcterms:modified>
</cp:coreProperties>
</file>