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421" r:id="rId5"/>
    <p:sldId id="425" r:id="rId6"/>
    <p:sldId id="383" r:id="rId7"/>
    <p:sldId id="412" r:id="rId8"/>
    <p:sldId id="413" r:id="rId9"/>
    <p:sldId id="414" r:id="rId10"/>
    <p:sldId id="424" r:id="rId11"/>
    <p:sldId id="432" r:id="rId12"/>
    <p:sldId id="416" r:id="rId13"/>
    <p:sldId id="428" r:id="rId14"/>
    <p:sldId id="430" r:id="rId15"/>
    <p:sldId id="431" r:id="rId16"/>
    <p:sldId id="422" r:id="rId17"/>
    <p:sldId id="418" r:id="rId18"/>
    <p:sldId id="42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5E62B-D65F-9A91-9CA6-1DFE927EAE35}" v="1" dt="2025-02-07T17:24:12.680"/>
    <p1510:client id="{6880D053-7CE7-E3C0-3C29-1E7BF9B1A51A}" v="2" dt="2025-02-09T12:19:41.547"/>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C7B9F-C434-40EF-BEDF-99CA9E41439D}"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US"/>
        </a:p>
      </dgm:t>
    </dgm:pt>
    <dgm:pt modelId="{76E10223-C0A4-48A4-86F8-0F9AF8F74052}">
      <dgm:prSet phldr="0"/>
      <dgm:spPr/>
      <dgm:t>
        <a:bodyPr/>
        <a:lstStyle/>
        <a:p>
          <a:pPr algn="l" rtl="0"/>
          <a:r>
            <a:rPr lang="en-US"/>
            <a:t>MEMBER_</a:t>
          </a:r>
          <a:r>
            <a:rPr lang="en-US">
              <a:latin typeface="Franklin Gothic Demi"/>
            </a:rPr>
            <a:t>REGISTRATION</a:t>
          </a:r>
        </a:p>
      </dgm:t>
    </dgm:pt>
    <dgm:pt modelId="{A0C3363B-AFB4-4CD0-9B44-BA764CAE313F}" type="parTrans" cxnId="{578581CC-2F90-4663-BF7F-E183D0214349}">
      <dgm:prSet/>
      <dgm:spPr/>
    </dgm:pt>
    <dgm:pt modelId="{160EC9D3-5A4A-486F-8DF8-50B79D617257}" type="sibTrans" cxnId="{578581CC-2F90-4663-BF7F-E183D0214349}">
      <dgm:prSet/>
      <dgm:spPr/>
    </dgm:pt>
    <dgm:pt modelId="{E116505C-170E-45E8-99CC-348C5A4AB2B1}">
      <dgm:prSet phldr="0"/>
      <dgm:spPr/>
      <dgm:t>
        <a:bodyPr/>
        <a:lstStyle/>
        <a:p>
          <a:pPr algn="l"/>
          <a:r>
            <a:rPr lang="en-US"/>
            <a:t>DELETE_MEMBER</a:t>
          </a:r>
        </a:p>
      </dgm:t>
    </dgm:pt>
    <dgm:pt modelId="{E0FE81C0-B199-4EA5-903D-BA5919ADF607}" type="parTrans" cxnId="{2C73C617-6437-4D92-90B3-4D916647690F}">
      <dgm:prSet/>
      <dgm:spPr/>
    </dgm:pt>
    <dgm:pt modelId="{09BD01E0-66CD-4996-AE8F-CF1E7FE5531A}" type="sibTrans" cxnId="{2C73C617-6437-4D92-90B3-4D916647690F}">
      <dgm:prSet/>
      <dgm:spPr/>
    </dgm:pt>
    <dgm:pt modelId="{26A7BA67-0374-41EA-A2DA-2D76C9051319}">
      <dgm:prSet phldr="0"/>
      <dgm:spPr/>
      <dgm:t>
        <a:bodyPr/>
        <a:lstStyle/>
        <a:p>
          <a:pPr algn="l"/>
          <a:r>
            <a:rPr lang="en-US"/>
            <a:t>SEARCH_MEMBER</a:t>
          </a:r>
        </a:p>
      </dgm:t>
    </dgm:pt>
    <dgm:pt modelId="{627C3122-A1FD-43A4-A4C7-1272E1D4D9D4}" type="parTrans" cxnId="{935AA5F1-A5D0-47CB-927C-DBA7C6C7FAF4}">
      <dgm:prSet/>
      <dgm:spPr/>
    </dgm:pt>
    <dgm:pt modelId="{99F6CFF3-BA2F-46F7-B783-F568108D813A}" type="sibTrans" cxnId="{935AA5F1-A5D0-47CB-927C-DBA7C6C7FAF4}">
      <dgm:prSet/>
      <dgm:spPr/>
    </dgm:pt>
    <dgm:pt modelId="{86EDDF02-4093-4719-815C-64163A3591EB}">
      <dgm:prSet phldr="0"/>
      <dgm:spPr/>
      <dgm:t>
        <a:bodyPr/>
        <a:lstStyle/>
        <a:p>
          <a:pPr algn="l" rtl="0"/>
          <a:r>
            <a:rPr lang="en-US">
              <a:latin typeface="Franklin Gothic Demi"/>
            </a:rPr>
            <a:t>UPDATE</a:t>
          </a:r>
          <a:r>
            <a:rPr lang="en-US"/>
            <a:t>_MEMBER</a:t>
          </a:r>
        </a:p>
      </dgm:t>
    </dgm:pt>
    <dgm:pt modelId="{7D1A41D7-0FBF-4E1E-BA36-9C31D4FC45A9}" type="parTrans" cxnId="{A25E27CF-C5A2-4405-B628-A87DDDC3E61D}">
      <dgm:prSet/>
      <dgm:spPr/>
    </dgm:pt>
    <dgm:pt modelId="{810F3226-B3BB-4E63-94A6-E73883B3E28B}" type="sibTrans" cxnId="{A25E27CF-C5A2-4405-B628-A87DDDC3E61D}">
      <dgm:prSet/>
      <dgm:spPr/>
    </dgm:pt>
    <dgm:pt modelId="{3997C886-6326-4029-83A9-0BF0A7C2CE7C}">
      <dgm:prSet phldr="0"/>
      <dgm:spPr/>
      <dgm:t>
        <a:bodyPr/>
        <a:lstStyle/>
        <a:p>
          <a:pPr rtl="0"/>
          <a:r>
            <a:rPr lang="en-US">
              <a:latin typeface="Franklin Gothic Demi"/>
            </a:rPr>
            <a:t>ADD</a:t>
          </a:r>
          <a:r>
            <a:rPr lang="en-US"/>
            <a:t>_MEMBER</a:t>
          </a:r>
        </a:p>
      </dgm:t>
    </dgm:pt>
    <dgm:pt modelId="{222F5E26-263E-4108-A2CC-71CB02C8F5D1}" type="parTrans" cxnId="{695460FD-10A2-4870-826D-CC2B57B7FFAB}">
      <dgm:prSet/>
      <dgm:spPr/>
    </dgm:pt>
    <dgm:pt modelId="{8C50081D-5B20-44C7-9AED-CC25123DB8B2}" type="sibTrans" cxnId="{695460FD-10A2-4870-826D-CC2B57B7FFAB}">
      <dgm:prSet/>
      <dgm:spPr/>
    </dgm:pt>
    <dgm:pt modelId="{71B6230D-8D70-49F5-8D4C-0DD603CD96B0}">
      <dgm:prSet phldr="0"/>
      <dgm:spPr/>
      <dgm:t>
        <a:bodyPr/>
        <a:lstStyle/>
        <a:p>
          <a:pPr algn="l" rtl="0"/>
          <a:r>
            <a:rPr lang="en-US"/>
            <a:t>WORKOUT_SCHEDULE_ALLOCATION</a:t>
          </a:r>
          <a:endParaRPr lang="en-US">
            <a:latin typeface="Franklin Gothic Demi"/>
          </a:endParaRPr>
        </a:p>
      </dgm:t>
    </dgm:pt>
    <dgm:pt modelId="{4DEEC239-BE8D-4992-8C74-AE5B0ABEFDA0}" type="parTrans" cxnId="{C3BA389D-E83F-4B59-88C8-C3A5A317D12B}">
      <dgm:prSet/>
      <dgm:spPr/>
    </dgm:pt>
    <dgm:pt modelId="{9DCF93B9-44A8-4CA8-B892-8CC296EEF378}" type="sibTrans" cxnId="{C3BA389D-E83F-4B59-88C8-C3A5A317D12B}">
      <dgm:prSet/>
      <dgm:spPr/>
    </dgm:pt>
    <dgm:pt modelId="{FE404468-C44C-41CB-BC3D-43C7253E1511}">
      <dgm:prSet phldr="0"/>
      <dgm:spPr/>
      <dgm:t>
        <a:bodyPr/>
        <a:lstStyle/>
        <a:p>
          <a:pPr algn="l"/>
          <a:r>
            <a:rPr lang="en-US"/>
            <a:t>LOG</a:t>
          </a:r>
        </a:p>
      </dgm:t>
    </dgm:pt>
    <dgm:pt modelId="{4BDF6F50-D9E1-4799-8C2D-930E7B6E3EBF}" type="parTrans" cxnId="{4FAAD861-1103-42A5-834F-1C16613C0F67}">
      <dgm:prSet/>
      <dgm:spPr/>
    </dgm:pt>
    <dgm:pt modelId="{490FA8B9-B712-41F7-9C4C-DF24944A2C1D}" type="sibTrans" cxnId="{4FAAD861-1103-42A5-834F-1C16613C0F67}">
      <dgm:prSet/>
      <dgm:spPr/>
    </dgm:pt>
    <dgm:pt modelId="{218A8856-D7DC-4169-ABF5-E0E9AA904565}">
      <dgm:prSet phldr="0"/>
      <dgm:spPr/>
      <dgm:t>
        <a:bodyPr/>
        <a:lstStyle/>
        <a:p>
          <a:pPr algn="l"/>
          <a:r>
            <a:rPr lang="en-US"/>
            <a:t>VIEW_RECENT</a:t>
          </a:r>
        </a:p>
      </dgm:t>
    </dgm:pt>
    <dgm:pt modelId="{B57DC347-14D5-4B4A-9F34-8E6A38B90060}" type="parTrans" cxnId="{FB030586-482F-4C36-B7C6-13CB92AD7D8F}">
      <dgm:prSet/>
      <dgm:spPr/>
    </dgm:pt>
    <dgm:pt modelId="{9F0F1F46-B883-4E4A-8584-5F5875BEABAA}" type="sibTrans" cxnId="{FB030586-482F-4C36-B7C6-13CB92AD7D8F}">
      <dgm:prSet/>
      <dgm:spPr/>
    </dgm:pt>
    <dgm:pt modelId="{9BA9DDB6-9C40-4F91-8423-C380C032A09D}">
      <dgm:prSet phldr="0"/>
      <dgm:spPr/>
      <dgm:t>
        <a:bodyPr/>
        <a:lstStyle/>
        <a:p>
          <a:pPr algn="l"/>
          <a:r>
            <a:rPr lang="en-US"/>
            <a:t>MEMBERSHIPS_PLANS_AND_FEES</a:t>
          </a:r>
        </a:p>
      </dgm:t>
    </dgm:pt>
    <dgm:pt modelId="{0DC33390-F2A6-40C5-A178-8D7F303EC0D1}" type="parTrans" cxnId="{C642303F-6493-49D5-B2DC-EEFEEB17D3AC}">
      <dgm:prSet/>
      <dgm:spPr/>
    </dgm:pt>
    <dgm:pt modelId="{29C2A174-8F9A-4F99-A5EE-4CA3E7EA2503}" type="sibTrans" cxnId="{C642303F-6493-49D5-B2DC-EEFEEB17D3AC}">
      <dgm:prSet/>
      <dgm:spPr/>
    </dgm:pt>
    <dgm:pt modelId="{087B1822-5335-4106-8FAE-49A694B75296}">
      <dgm:prSet phldr="0"/>
      <dgm:spPr/>
      <dgm:t>
        <a:bodyPr/>
        <a:lstStyle/>
        <a:p>
          <a:pPr algn="l"/>
          <a:r>
            <a:rPr lang="en-US"/>
            <a:t>RENEWAL</a:t>
          </a:r>
        </a:p>
      </dgm:t>
    </dgm:pt>
    <dgm:pt modelId="{D601E460-8FD0-47D7-9D09-F15F444E31BA}" type="parTrans" cxnId="{4360FAFC-9D3D-4575-BEAB-A0B98B08E06E}">
      <dgm:prSet/>
      <dgm:spPr/>
    </dgm:pt>
    <dgm:pt modelId="{63CB144E-2E72-4CE7-BE83-3DB400343637}" type="sibTrans" cxnId="{4360FAFC-9D3D-4575-BEAB-A0B98B08E06E}">
      <dgm:prSet/>
      <dgm:spPr/>
    </dgm:pt>
    <dgm:pt modelId="{6855418C-394A-4F2C-BB16-E9E7947F3243}">
      <dgm:prSet phldr="0"/>
      <dgm:spPr/>
      <dgm:t>
        <a:bodyPr/>
        <a:lstStyle/>
        <a:p>
          <a:pPr algn="l"/>
          <a:r>
            <a:rPr lang="en-US"/>
            <a:t>SUBSCRIPTION</a:t>
          </a:r>
        </a:p>
      </dgm:t>
    </dgm:pt>
    <dgm:pt modelId="{DD088B8B-2FA3-488D-966F-38A3C3045468}" type="parTrans" cxnId="{70B4E475-4835-4DBE-BDDC-E10A609C332C}">
      <dgm:prSet/>
      <dgm:spPr/>
    </dgm:pt>
    <dgm:pt modelId="{0B60D98F-CD7B-47F5-95E4-0316A9F005FB}" type="sibTrans" cxnId="{70B4E475-4835-4DBE-BDDC-E10A609C332C}">
      <dgm:prSet/>
      <dgm:spPr/>
    </dgm:pt>
    <dgm:pt modelId="{168786BC-E968-4704-AC39-F2B7DEFF0048}">
      <dgm:prSet phldr="0"/>
      <dgm:spPr/>
      <dgm:t>
        <a:bodyPr/>
        <a:lstStyle/>
        <a:p>
          <a:pPr algn="l"/>
          <a:r>
            <a:rPr lang="en-US"/>
            <a:t>ATTENDENCE</a:t>
          </a:r>
        </a:p>
      </dgm:t>
    </dgm:pt>
    <dgm:pt modelId="{454334EF-68F0-419B-9EE1-49CAECFD6B78}" type="parTrans" cxnId="{514EDC05-64BB-4699-991D-169A330CE224}">
      <dgm:prSet/>
      <dgm:spPr/>
    </dgm:pt>
    <dgm:pt modelId="{30D812A4-AA8B-490C-8B18-960D439A9163}" type="sibTrans" cxnId="{514EDC05-64BB-4699-991D-169A330CE224}">
      <dgm:prSet/>
      <dgm:spPr/>
    </dgm:pt>
    <dgm:pt modelId="{7C7757D1-DCD0-4510-9CF6-B6B580323737}">
      <dgm:prSet phldr="0"/>
      <dgm:spPr/>
      <dgm:t>
        <a:bodyPr/>
        <a:lstStyle/>
        <a:p>
          <a:pPr algn="l"/>
          <a:r>
            <a:rPr lang="en-US"/>
            <a:t>CHECK_IN_OUT</a:t>
          </a:r>
        </a:p>
      </dgm:t>
    </dgm:pt>
    <dgm:pt modelId="{0BFD0615-DFF9-4BFA-B398-C4309044FD3D}" type="parTrans" cxnId="{E95555E2-38B9-4F8B-BCB6-E818EFAC5849}">
      <dgm:prSet/>
      <dgm:spPr/>
    </dgm:pt>
    <dgm:pt modelId="{D4542A61-3E48-46B4-BC47-DBFDAB3B9B57}" type="sibTrans" cxnId="{E95555E2-38B9-4F8B-BCB6-E818EFAC5849}">
      <dgm:prSet/>
      <dgm:spPr/>
    </dgm:pt>
    <dgm:pt modelId="{193ABBF6-9FBF-4B8F-A00E-2C452BA1A7DE}">
      <dgm:prSet phldr="0"/>
      <dgm:spPr/>
      <dgm:t>
        <a:bodyPr/>
        <a:lstStyle/>
        <a:p>
          <a:pPr algn="l"/>
          <a:r>
            <a:rPr lang="en-US"/>
            <a:t>ATTENDENCE_REPORT</a:t>
          </a:r>
        </a:p>
      </dgm:t>
    </dgm:pt>
    <dgm:pt modelId="{4410F3B6-D129-4D11-9DCC-14AC11DFE70B}" type="parTrans" cxnId="{925C706B-7347-4A63-B351-352B8E965A27}">
      <dgm:prSet/>
      <dgm:spPr/>
    </dgm:pt>
    <dgm:pt modelId="{28E0AA09-D3B7-4C0F-9204-6EDF059F5653}" type="sibTrans" cxnId="{925C706B-7347-4A63-B351-352B8E965A27}">
      <dgm:prSet/>
      <dgm:spPr/>
    </dgm:pt>
    <dgm:pt modelId="{50FE0487-CD4D-430C-A7B5-1E42768DC3E4}">
      <dgm:prSet phldr="0"/>
      <dgm:spPr/>
      <dgm:t>
        <a:bodyPr/>
        <a:lstStyle/>
        <a:p>
          <a:pPr algn="l"/>
          <a:r>
            <a:rPr lang="en-US"/>
            <a:t>Gamification </a:t>
          </a:r>
        </a:p>
      </dgm:t>
    </dgm:pt>
    <dgm:pt modelId="{908D9154-3CBB-4270-B512-E15BB12B1866}" type="parTrans" cxnId="{24306FB2-F47C-4F45-B340-466F472036FE}">
      <dgm:prSet/>
      <dgm:spPr/>
    </dgm:pt>
    <dgm:pt modelId="{24E8412A-EE35-4E9E-9DDE-F180D1F99938}" type="sibTrans" cxnId="{24306FB2-F47C-4F45-B340-466F472036FE}">
      <dgm:prSet/>
      <dgm:spPr/>
    </dgm:pt>
    <dgm:pt modelId="{0865BA89-9435-40D3-A4F3-5AAC8B3F9931}">
      <dgm:prSet phldr="0"/>
      <dgm:spPr/>
      <dgm:t>
        <a:bodyPr/>
        <a:lstStyle/>
        <a:p>
          <a:pPr algn="l"/>
          <a:r>
            <a:rPr lang="en-US"/>
            <a:t>LEADERBOARD</a:t>
          </a:r>
        </a:p>
      </dgm:t>
    </dgm:pt>
    <dgm:pt modelId="{F5C90F77-C135-4540-87D7-5C0DE71107AF}" type="parTrans" cxnId="{406C29BB-5813-41CF-BBB8-8A88A221D65C}">
      <dgm:prSet/>
      <dgm:spPr/>
    </dgm:pt>
    <dgm:pt modelId="{E15779DC-E01C-42B1-A328-58D92D00415E}" type="sibTrans" cxnId="{406C29BB-5813-41CF-BBB8-8A88A221D65C}">
      <dgm:prSet/>
      <dgm:spPr/>
    </dgm:pt>
    <dgm:pt modelId="{183C1596-2E86-4EE2-9832-BC73BAA1F0C1}">
      <dgm:prSet phldr="0"/>
      <dgm:spPr/>
      <dgm:t>
        <a:bodyPr/>
        <a:lstStyle/>
        <a:p>
          <a:pPr algn="l"/>
          <a:r>
            <a:rPr lang="en-US"/>
            <a:t>REWARDS</a:t>
          </a:r>
        </a:p>
      </dgm:t>
    </dgm:pt>
    <dgm:pt modelId="{C1265A5D-7852-4899-8071-A35067FC5F0E}" type="parTrans" cxnId="{1425E8C6-B7F1-41AB-97A9-94BE090B47A3}">
      <dgm:prSet/>
      <dgm:spPr/>
    </dgm:pt>
    <dgm:pt modelId="{A76A7E07-E70C-4544-BF24-4B9521FDDEE6}" type="sibTrans" cxnId="{1425E8C6-B7F1-41AB-97A9-94BE090B47A3}">
      <dgm:prSet/>
      <dgm:spPr/>
    </dgm:pt>
    <dgm:pt modelId="{F9D6AD7C-33DB-4A1E-831A-4C583D40B68C}">
      <dgm:prSet phldr="0"/>
      <dgm:spPr/>
      <dgm:t>
        <a:bodyPr/>
        <a:lstStyle/>
        <a:p>
          <a:pPr algn="l"/>
          <a:r>
            <a:rPr lang="en-US"/>
            <a:t>Diet Plan Management –</a:t>
          </a:r>
        </a:p>
      </dgm:t>
    </dgm:pt>
    <dgm:pt modelId="{16B46E3F-23C6-4ED9-987C-4424B191C506}" type="parTrans" cxnId="{B9841358-E7E7-40A8-BD8A-51C011B61DF7}">
      <dgm:prSet/>
      <dgm:spPr/>
    </dgm:pt>
    <dgm:pt modelId="{2EC19853-15DB-49C1-BA1B-BF1BB513398C}" type="sibTrans" cxnId="{B9841358-E7E7-40A8-BD8A-51C011B61DF7}">
      <dgm:prSet/>
      <dgm:spPr/>
    </dgm:pt>
    <dgm:pt modelId="{E4B3FD43-635A-4C2D-8BB7-4613385E9BB3}">
      <dgm:prSet phldr="0"/>
      <dgm:spPr/>
      <dgm:t>
        <a:bodyPr/>
        <a:lstStyle/>
        <a:p>
          <a:pPr algn="l"/>
          <a:r>
            <a:rPr lang="en-US"/>
            <a:t>DIET PLANS</a:t>
          </a:r>
        </a:p>
      </dgm:t>
    </dgm:pt>
    <dgm:pt modelId="{15FC4CB2-08B1-4E1D-842C-93FD0FBA13D3}" type="parTrans" cxnId="{4A1BA8DE-27D1-4FF8-9A2A-7A02C5F445E8}">
      <dgm:prSet/>
      <dgm:spPr/>
    </dgm:pt>
    <dgm:pt modelId="{47708E6B-EA57-44EA-914B-40EDE0FC5EB8}" type="sibTrans" cxnId="{4A1BA8DE-27D1-4FF8-9A2A-7A02C5F445E8}">
      <dgm:prSet/>
      <dgm:spPr/>
    </dgm:pt>
    <dgm:pt modelId="{79325E8E-529E-4B3A-A3C3-B7604F6A2F96}">
      <dgm:prSet phldr="0"/>
      <dgm:spPr/>
      <dgm:t>
        <a:bodyPr/>
        <a:lstStyle/>
        <a:p>
          <a:pPr algn="l"/>
          <a:r>
            <a:rPr lang="en-US"/>
            <a:t>Capacity Management </a:t>
          </a:r>
        </a:p>
      </dgm:t>
    </dgm:pt>
    <dgm:pt modelId="{C25EE4FB-FD1C-49F8-83E0-5F6F996336CC}" type="parTrans" cxnId="{C437CE4F-2281-4492-9D4C-BE2B9EB1916F}">
      <dgm:prSet/>
      <dgm:spPr/>
    </dgm:pt>
    <dgm:pt modelId="{1605686E-730A-4FE8-B78D-C158E32205EF}" type="sibTrans" cxnId="{C437CE4F-2281-4492-9D4C-BE2B9EB1916F}">
      <dgm:prSet/>
      <dgm:spPr/>
    </dgm:pt>
    <dgm:pt modelId="{AF7C78B1-2DA7-45F1-9B29-36EAB045573E}">
      <dgm:prSet phldr="0"/>
      <dgm:spPr/>
      <dgm:t>
        <a:bodyPr/>
        <a:lstStyle/>
        <a:p>
          <a:pPr algn="l"/>
          <a:r>
            <a:rPr lang="en-US"/>
            <a:t>CAPACITY </a:t>
          </a:r>
        </a:p>
      </dgm:t>
    </dgm:pt>
    <dgm:pt modelId="{7AAAA180-9CAC-4D25-9B95-A1A2D332CADF}" type="parTrans" cxnId="{5A04CC60-4075-47FC-BAEB-13014F26143C}">
      <dgm:prSet/>
      <dgm:spPr/>
    </dgm:pt>
    <dgm:pt modelId="{A1E59094-BE62-48D5-B19D-730643AC7C7F}" type="sibTrans" cxnId="{5A04CC60-4075-47FC-BAEB-13014F26143C}">
      <dgm:prSet/>
      <dgm:spPr/>
    </dgm:pt>
    <dgm:pt modelId="{E410FF06-4834-4137-8578-7EDA1500945C}" type="pres">
      <dgm:prSet presAssocID="{5AEC7B9F-C434-40EF-BEDF-99CA9E41439D}" presName="list" presStyleCnt="0">
        <dgm:presLayoutVars>
          <dgm:dir/>
          <dgm:animLvl val="lvl"/>
        </dgm:presLayoutVars>
      </dgm:prSet>
      <dgm:spPr/>
    </dgm:pt>
    <dgm:pt modelId="{85E9C34D-CFD3-48BA-8681-D2014267DA9B}" type="pres">
      <dgm:prSet presAssocID="{76E10223-C0A4-48A4-86F8-0F9AF8F74052}" presName="posSpace" presStyleCnt="0"/>
      <dgm:spPr/>
    </dgm:pt>
    <dgm:pt modelId="{F8914AD6-B3ED-411E-9725-F24075EE3DBC}" type="pres">
      <dgm:prSet presAssocID="{76E10223-C0A4-48A4-86F8-0F9AF8F74052}" presName="vertFlow" presStyleCnt="0"/>
      <dgm:spPr/>
    </dgm:pt>
    <dgm:pt modelId="{DCFA3D96-9DDF-443D-A0E1-767B0944FBB5}" type="pres">
      <dgm:prSet presAssocID="{76E10223-C0A4-48A4-86F8-0F9AF8F74052}" presName="topSpace" presStyleCnt="0"/>
      <dgm:spPr/>
    </dgm:pt>
    <dgm:pt modelId="{97AE04D9-67AD-44AB-99CD-EDD19381FAE9}" type="pres">
      <dgm:prSet presAssocID="{76E10223-C0A4-48A4-86F8-0F9AF8F74052}" presName="firstComp" presStyleCnt="0"/>
      <dgm:spPr/>
    </dgm:pt>
    <dgm:pt modelId="{7C97FE71-0FC8-4D23-8CB5-8578F274E366}" type="pres">
      <dgm:prSet presAssocID="{76E10223-C0A4-48A4-86F8-0F9AF8F74052}" presName="firstChild" presStyleLbl="bgAccFollowNode1" presStyleIdx="0" presStyleCnt="14"/>
      <dgm:spPr/>
    </dgm:pt>
    <dgm:pt modelId="{50DCECDA-0FFF-402A-9F01-7B284DC37267}" type="pres">
      <dgm:prSet presAssocID="{76E10223-C0A4-48A4-86F8-0F9AF8F74052}" presName="firstChildTx" presStyleLbl="bgAccFollowNode1" presStyleIdx="0" presStyleCnt="14">
        <dgm:presLayoutVars>
          <dgm:bulletEnabled val="1"/>
        </dgm:presLayoutVars>
      </dgm:prSet>
      <dgm:spPr/>
    </dgm:pt>
    <dgm:pt modelId="{403E6EE9-40D1-4CBF-A33B-2FEC6E5AFF02}" type="pres">
      <dgm:prSet presAssocID="{E116505C-170E-45E8-99CC-348C5A4AB2B1}" presName="comp" presStyleCnt="0"/>
      <dgm:spPr/>
    </dgm:pt>
    <dgm:pt modelId="{13927AC8-66B4-455D-AB79-C21E264213BD}" type="pres">
      <dgm:prSet presAssocID="{E116505C-170E-45E8-99CC-348C5A4AB2B1}" presName="child" presStyleLbl="bgAccFollowNode1" presStyleIdx="1" presStyleCnt="14"/>
      <dgm:spPr/>
    </dgm:pt>
    <dgm:pt modelId="{AD197564-6023-4DD1-8F32-0969C309C73C}" type="pres">
      <dgm:prSet presAssocID="{E116505C-170E-45E8-99CC-348C5A4AB2B1}" presName="childTx" presStyleLbl="bgAccFollowNode1" presStyleIdx="1" presStyleCnt="14">
        <dgm:presLayoutVars>
          <dgm:bulletEnabled val="1"/>
        </dgm:presLayoutVars>
      </dgm:prSet>
      <dgm:spPr/>
    </dgm:pt>
    <dgm:pt modelId="{A69BFEDB-4E7F-4F4D-9DF5-25452AF59AF4}" type="pres">
      <dgm:prSet presAssocID="{26A7BA67-0374-41EA-A2DA-2D76C9051319}" presName="comp" presStyleCnt="0"/>
      <dgm:spPr/>
    </dgm:pt>
    <dgm:pt modelId="{C3A6CE5F-97D8-47F1-BC59-73F45718CAB2}" type="pres">
      <dgm:prSet presAssocID="{26A7BA67-0374-41EA-A2DA-2D76C9051319}" presName="child" presStyleLbl="bgAccFollowNode1" presStyleIdx="2" presStyleCnt="14"/>
      <dgm:spPr/>
    </dgm:pt>
    <dgm:pt modelId="{1BDCFCC2-CFAF-46DC-9F3A-7A99ABB17CD7}" type="pres">
      <dgm:prSet presAssocID="{26A7BA67-0374-41EA-A2DA-2D76C9051319}" presName="childTx" presStyleLbl="bgAccFollowNode1" presStyleIdx="2" presStyleCnt="14">
        <dgm:presLayoutVars>
          <dgm:bulletEnabled val="1"/>
        </dgm:presLayoutVars>
      </dgm:prSet>
      <dgm:spPr/>
    </dgm:pt>
    <dgm:pt modelId="{88ECFFA2-9104-457C-9B7C-9F48492919BE}" type="pres">
      <dgm:prSet presAssocID="{86EDDF02-4093-4719-815C-64163A3591EB}" presName="comp" presStyleCnt="0"/>
      <dgm:spPr/>
    </dgm:pt>
    <dgm:pt modelId="{F51802C2-E315-4B7F-8323-378D288AEE01}" type="pres">
      <dgm:prSet presAssocID="{86EDDF02-4093-4719-815C-64163A3591EB}" presName="child" presStyleLbl="bgAccFollowNode1" presStyleIdx="3" presStyleCnt="14"/>
      <dgm:spPr/>
    </dgm:pt>
    <dgm:pt modelId="{4B7DF628-EBE2-4A3D-A054-52B743A6948D}" type="pres">
      <dgm:prSet presAssocID="{86EDDF02-4093-4719-815C-64163A3591EB}" presName="childTx" presStyleLbl="bgAccFollowNode1" presStyleIdx="3" presStyleCnt="14">
        <dgm:presLayoutVars>
          <dgm:bulletEnabled val="1"/>
        </dgm:presLayoutVars>
      </dgm:prSet>
      <dgm:spPr/>
    </dgm:pt>
    <dgm:pt modelId="{CC43F896-01AD-457B-87F1-2ABAF2AB39A9}" type="pres">
      <dgm:prSet presAssocID="{76E10223-C0A4-48A4-86F8-0F9AF8F74052}" presName="negSpace" presStyleCnt="0"/>
      <dgm:spPr/>
    </dgm:pt>
    <dgm:pt modelId="{6DEA0960-2E64-446D-9347-8071A813FC1C}" type="pres">
      <dgm:prSet presAssocID="{76E10223-C0A4-48A4-86F8-0F9AF8F74052}" presName="circle" presStyleLbl="node1" presStyleIdx="0" presStyleCnt="7"/>
      <dgm:spPr/>
    </dgm:pt>
    <dgm:pt modelId="{B0BF8C3E-E0BB-4AAF-84F8-DB87496AC2E6}" type="pres">
      <dgm:prSet presAssocID="{160EC9D3-5A4A-486F-8DF8-50B79D617257}" presName="transSpace" presStyleCnt="0"/>
      <dgm:spPr/>
    </dgm:pt>
    <dgm:pt modelId="{B9A5A090-9F1C-4B65-BE51-060C8F61CA9F}" type="pres">
      <dgm:prSet presAssocID="{71B6230D-8D70-49F5-8D4C-0DD603CD96B0}" presName="posSpace" presStyleCnt="0"/>
      <dgm:spPr/>
    </dgm:pt>
    <dgm:pt modelId="{2A6C7224-7610-4B44-911A-6286BC39DA5F}" type="pres">
      <dgm:prSet presAssocID="{71B6230D-8D70-49F5-8D4C-0DD603CD96B0}" presName="vertFlow" presStyleCnt="0"/>
      <dgm:spPr/>
    </dgm:pt>
    <dgm:pt modelId="{207D28A6-9BD3-4245-B8BF-2AABDE5DB3D6}" type="pres">
      <dgm:prSet presAssocID="{71B6230D-8D70-49F5-8D4C-0DD603CD96B0}" presName="topSpace" presStyleCnt="0"/>
      <dgm:spPr/>
    </dgm:pt>
    <dgm:pt modelId="{58A986DB-1AF0-4CF9-B7FD-CC8C2E4FE0C2}" type="pres">
      <dgm:prSet presAssocID="{71B6230D-8D70-49F5-8D4C-0DD603CD96B0}" presName="firstComp" presStyleCnt="0"/>
      <dgm:spPr/>
    </dgm:pt>
    <dgm:pt modelId="{C8A33B19-85D1-4169-AC2F-CE3DAE91520D}" type="pres">
      <dgm:prSet presAssocID="{71B6230D-8D70-49F5-8D4C-0DD603CD96B0}" presName="firstChild" presStyleLbl="bgAccFollowNode1" presStyleIdx="4" presStyleCnt="14"/>
      <dgm:spPr/>
    </dgm:pt>
    <dgm:pt modelId="{5BB435D9-E8E3-4355-8572-C5B838CAE327}" type="pres">
      <dgm:prSet presAssocID="{71B6230D-8D70-49F5-8D4C-0DD603CD96B0}" presName="firstChildTx" presStyleLbl="bgAccFollowNode1" presStyleIdx="4" presStyleCnt="14">
        <dgm:presLayoutVars>
          <dgm:bulletEnabled val="1"/>
        </dgm:presLayoutVars>
      </dgm:prSet>
      <dgm:spPr/>
    </dgm:pt>
    <dgm:pt modelId="{9B167520-DD84-4023-BE67-DFEF1591D134}" type="pres">
      <dgm:prSet presAssocID="{218A8856-D7DC-4169-ABF5-E0E9AA904565}" presName="comp" presStyleCnt="0"/>
      <dgm:spPr/>
    </dgm:pt>
    <dgm:pt modelId="{1F083D1E-29C6-4BFB-9E19-DFCC817C5103}" type="pres">
      <dgm:prSet presAssocID="{218A8856-D7DC-4169-ABF5-E0E9AA904565}" presName="child" presStyleLbl="bgAccFollowNode1" presStyleIdx="5" presStyleCnt="14"/>
      <dgm:spPr/>
    </dgm:pt>
    <dgm:pt modelId="{A368A744-2EF3-471E-8BD1-0D8361AEA38C}" type="pres">
      <dgm:prSet presAssocID="{218A8856-D7DC-4169-ABF5-E0E9AA904565}" presName="childTx" presStyleLbl="bgAccFollowNode1" presStyleIdx="5" presStyleCnt="14">
        <dgm:presLayoutVars>
          <dgm:bulletEnabled val="1"/>
        </dgm:presLayoutVars>
      </dgm:prSet>
      <dgm:spPr/>
    </dgm:pt>
    <dgm:pt modelId="{AA56DA8D-2C23-4880-99D7-D5E3A2DB02F8}" type="pres">
      <dgm:prSet presAssocID="{71B6230D-8D70-49F5-8D4C-0DD603CD96B0}" presName="negSpace" presStyleCnt="0"/>
      <dgm:spPr/>
    </dgm:pt>
    <dgm:pt modelId="{71D2DC4C-9740-40C5-AB3D-DB0BDB54BCB9}" type="pres">
      <dgm:prSet presAssocID="{71B6230D-8D70-49F5-8D4C-0DD603CD96B0}" presName="circle" presStyleLbl="node1" presStyleIdx="1" presStyleCnt="7"/>
      <dgm:spPr/>
    </dgm:pt>
    <dgm:pt modelId="{4ED679BB-ECD7-4A10-A965-8B8EDA3DE2A8}" type="pres">
      <dgm:prSet presAssocID="{9DCF93B9-44A8-4CA8-B892-8CC296EEF378}" presName="transSpace" presStyleCnt="0"/>
      <dgm:spPr/>
    </dgm:pt>
    <dgm:pt modelId="{FEAAB2B1-E7AD-4ADE-B6F2-DF5EFE563619}" type="pres">
      <dgm:prSet presAssocID="{9BA9DDB6-9C40-4F91-8423-C380C032A09D}" presName="posSpace" presStyleCnt="0"/>
      <dgm:spPr/>
    </dgm:pt>
    <dgm:pt modelId="{8DC5DFA3-1C1F-48B8-B9FF-C1323458A795}" type="pres">
      <dgm:prSet presAssocID="{9BA9DDB6-9C40-4F91-8423-C380C032A09D}" presName="vertFlow" presStyleCnt="0"/>
      <dgm:spPr/>
    </dgm:pt>
    <dgm:pt modelId="{C506B19B-A0E8-4982-9629-A2433087A3F8}" type="pres">
      <dgm:prSet presAssocID="{9BA9DDB6-9C40-4F91-8423-C380C032A09D}" presName="topSpace" presStyleCnt="0"/>
      <dgm:spPr/>
    </dgm:pt>
    <dgm:pt modelId="{8399E4CD-EB67-4E1A-8DE7-D9B4E8217D28}" type="pres">
      <dgm:prSet presAssocID="{9BA9DDB6-9C40-4F91-8423-C380C032A09D}" presName="firstComp" presStyleCnt="0"/>
      <dgm:spPr/>
    </dgm:pt>
    <dgm:pt modelId="{1C559A20-ED91-4C9D-A7E8-09885B40CA43}" type="pres">
      <dgm:prSet presAssocID="{9BA9DDB6-9C40-4F91-8423-C380C032A09D}" presName="firstChild" presStyleLbl="bgAccFollowNode1" presStyleIdx="6" presStyleCnt="14"/>
      <dgm:spPr/>
    </dgm:pt>
    <dgm:pt modelId="{59735220-4ED0-4F12-966C-BE49EE6DC426}" type="pres">
      <dgm:prSet presAssocID="{9BA9DDB6-9C40-4F91-8423-C380C032A09D}" presName="firstChildTx" presStyleLbl="bgAccFollowNode1" presStyleIdx="6" presStyleCnt="14">
        <dgm:presLayoutVars>
          <dgm:bulletEnabled val="1"/>
        </dgm:presLayoutVars>
      </dgm:prSet>
      <dgm:spPr/>
    </dgm:pt>
    <dgm:pt modelId="{9FE27F49-4E1A-46E6-83CC-24B3AA990065}" type="pres">
      <dgm:prSet presAssocID="{6855418C-394A-4F2C-BB16-E9E7947F3243}" presName="comp" presStyleCnt="0"/>
      <dgm:spPr/>
    </dgm:pt>
    <dgm:pt modelId="{8CC60612-BBCE-4626-8E58-4B0E2D4130FC}" type="pres">
      <dgm:prSet presAssocID="{6855418C-394A-4F2C-BB16-E9E7947F3243}" presName="child" presStyleLbl="bgAccFollowNode1" presStyleIdx="7" presStyleCnt="14"/>
      <dgm:spPr/>
    </dgm:pt>
    <dgm:pt modelId="{9E48A30E-AF5D-44E6-B809-981096248AD9}" type="pres">
      <dgm:prSet presAssocID="{6855418C-394A-4F2C-BB16-E9E7947F3243}" presName="childTx" presStyleLbl="bgAccFollowNode1" presStyleIdx="7" presStyleCnt="14">
        <dgm:presLayoutVars>
          <dgm:bulletEnabled val="1"/>
        </dgm:presLayoutVars>
      </dgm:prSet>
      <dgm:spPr/>
    </dgm:pt>
    <dgm:pt modelId="{6A0B5824-DAC7-498F-8A56-DB551770E36B}" type="pres">
      <dgm:prSet presAssocID="{9BA9DDB6-9C40-4F91-8423-C380C032A09D}" presName="negSpace" presStyleCnt="0"/>
      <dgm:spPr/>
    </dgm:pt>
    <dgm:pt modelId="{F65A2FFB-A564-4813-8DD5-2E0B324B9CCD}" type="pres">
      <dgm:prSet presAssocID="{9BA9DDB6-9C40-4F91-8423-C380C032A09D}" presName="circle" presStyleLbl="node1" presStyleIdx="2" presStyleCnt="7"/>
      <dgm:spPr/>
    </dgm:pt>
    <dgm:pt modelId="{2A8AAA5A-4105-473A-8F3A-E8DB865A8CDD}" type="pres">
      <dgm:prSet presAssocID="{29C2A174-8F9A-4F99-A5EE-4CA3E7EA2503}" presName="transSpace" presStyleCnt="0"/>
      <dgm:spPr/>
    </dgm:pt>
    <dgm:pt modelId="{39E6C2F3-8F7A-4C4A-A754-E2A57AE7B5E9}" type="pres">
      <dgm:prSet presAssocID="{168786BC-E968-4704-AC39-F2B7DEFF0048}" presName="posSpace" presStyleCnt="0"/>
      <dgm:spPr/>
    </dgm:pt>
    <dgm:pt modelId="{47FE02B7-D397-4C51-9DC1-8CFF3F958ABB}" type="pres">
      <dgm:prSet presAssocID="{168786BC-E968-4704-AC39-F2B7DEFF0048}" presName="vertFlow" presStyleCnt="0"/>
      <dgm:spPr/>
    </dgm:pt>
    <dgm:pt modelId="{DD26438B-B397-47A0-81DE-BA0D79F5CBC5}" type="pres">
      <dgm:prSet presAssocID="{168786BC-E968-4704-AC39-F2B7DEFF0048}" presName="topSpace" presStyleCnt="0"/>
      <dgm:spPr/>
    </dgm:pt>
    <dgm:pt modelId="{BB857DB9-C4BE-45AD-BC7A-7D369F2BCC73}" type="pres">
      <dgm:prSet presAssocID="{168786BC-E968-4704-AC39-F2B7DEFF0048}" presName="firstComp" presStyleCnt="0"/>
      <dgm:spPr/>
    </dgm:pt>
    <dgm:pt modelId="{E398A6E6-2372-4D58-BB67-A0F674AF07F7}" type="pres">
      <dgm:prSet presAssocID="{168786BC-E968-4704-AC39-F2B7DEFF0048}" presName="firstChild" presStyleLbl="bgAccFollowNode1" presStyleIdx="8" presStyleCnt="14"/>
      <dgm:spPr/>
    </dgm:pt>
    <dgm:pt modelId="{47C0F005-6B48-48E8-BAB0-100F5160D1FD}" type="pres">
      <dgm:prSet presAssocID="{168786BC-E968-4704-AC39-F2B7DEFF0048}" presName="firstChildTx" presStyleLbl="bgAccFollowNode1" presStyleIdx="8" presStyleCnt="14">
        <dgm:presLayoutVars>
          <dgm:bulletEnabled val="1"/>
        </dgm:presLayoutVars>
      </dgm:prSet>
      <dgm:spPr/>
    </dgm:pt>
    <dgm:pt modelId="{31FB6E4A-730B-4E38-8777-A2DB4F24E753}" type="pres">
      <dgm:prSet presAssocID="{193ABBF6-9FBF-4B8F-A00E-2C452BA1A7DE}" presName="comp" presStyleCnt="0"/>
      <dgm:spPr/>
    </dgm:pt>
    <dgm:pt modelId="{CB45EC44-3E3C-43D6-ADDD-AF496798D2C4}" type="pres">
      <dgm:prSet presAssocID="{193ABBF6-9FBF-4B8F-A00E-2C452BA1A7DE}" presName="child" presStyleLbl="bgAccFollowNode1" presStyleIdx="9" presStyleCnt="14"/>
      <dgm:spPr/>
    </dgm:pt>
    <dgm:pt modelId="{2D17B5EA-60BD-4A91-953A-FF4F84AEF068}" type="pres">
      <dgm:prSet presAssocID="{193ABBF6-9FBF-4B8F-A00E-2C452BA1A7DE}" presName="childTx" presStyleLbl="bgAccFollowNode1" presStyleIdx="9" presStyleCnt="14">
        <dgm:presLayoutVars>
          <dgm:bulletEnabled val="1"/>
        </dgm:presLayoutVars>
      </dgm:prSet>
      <dgm:spPr/>
    </dgm:pt>
    <dgm:pt modelId="{4B7A6228-87EE-4CE0-851F-4099E4FA57AA}" type="pres">
      <dgm:prSet presAssocID="{168786BC-E968-4704-AC39-F2B7DEFF0048}" presName="negSpace" presStyleCnt="0"/>
      <dgm:spPr/>
    </dgm:pt>
    <dgm:pt modelId="{2B8D07F0-898E-4F6E-9BC6-08BF9097E860}" type="pres">
      <dgm:prSet presAssocID="{168786BC-E968-4704-AC39-F2B7DEFF0048}" presName="circle" presStyleLbl="node1" presStyleIdx="3" presStyleCnt="7"/>
      <dgm:spPr/>
    </dgm:pt>
    <dgm:pt modelId="{485CE34B-5699-4AD8-98C5-C96B62EDDF1C}" type="pres">
      <dgm:prSet presAssocID="{30D812A4-AA8B-490C-8B18-960D439A9163}" presName="transSpace" presStyleCnt="0"/>
      <dgm:spPr/>
    </dgm:pt>
    <dgm:pt modelId="{A02CEDEB-DD17-4FC3-A80F-CEC5AFEFFD35}" type="pres">
      <dgm:prSet presAssocID="{50FE0487-CD4D-430C-A7B5-1E42768DC3E4}" presName="posSpace" presStyleCnt="0"/>
      <dgm:spPr/>
    </dgm:pt>
    <dgm:pt modelId="{11D78740-4357-47D8-8B79-74AA0DB30866}" type="pres">
      <dgm:prSet presAssocID="{50FE0487-CD4D-430C-A7B5-1E42768DC3E4}" presName="vertFlow" presStyleCnt="0"/>
      <dgm:spPr/>
    </dgm:pt>
    <dgm:pt modelId="{69DA5FE7-0442-434A-B0BF-D9C4AD8753C7}" type="pres">
      <dgm:prSet presAssocID="{50FE0487-CD4D-430C-A7B5-1E42768DC3E4}" presName="topSpace" presStyleCnt="0"/>
      <dgm:spPr/>
    </dgm:pt>
    <dgm:pt modelId="{B3378F46-0C27-46FE-8ADB-B76380FC574A}" type="pres">
      <dgm:prSet presAssocID="{50FE0487-CD4D-430C-A7B5-1E42768DC3E4}" presName="firstComp" presStyleCnt="0"/>
      <dgm:spPr/>
    </dgm:pt>
    <dgm:pt modelId="{465CBB44-96C0-4255-886D-E120B93F668B}" type="pres">
      <dgm:prSet presAssocID="{50FE0487-CD4D-430C-A7B5-1E42768DC3E4}" presName="firstChild" presStyleLbl="bgAccFollowNode1" presStyleIdx="10" presStyleCnt="14"/>
      <dgm:spPr/>
    </dgm:pt>
    <dgm:pt modelId="{D6E99E32-3FEC-4388-9677-F587D2180AE3}" type="pres">
      <dgm:prSet presAssocID="{50FE0487-CD4D-430C-A7B5-1E42768DC3E4}" presName="firstChildTx" presStyleLbl="bgAccFollowNode1" presStyleIdx="10" presStyleCnt="14">
        <dgm:presLayoutVars>
          <dgm:bulletEnabled val="1"/>
        </dgm:presLayoutVars>
      </dgm:prSet>
      <dgm:spPr/>
    </dgm:pt>
    <dgm:pt modelId="{9E0560CD-880C-43AC-B8EA-CCB54C482C47}" type="pres">
      <dgm:prSet presAssocID="{183C1596-2E86-4EE2-9832-BC73BAA1F0C1}" presName="comp" presStyleCnt="0"/>
      <dgm:spPr/>
    </dgm:pt>
    <dgm:pt modelId="{5A1C1A54-7AB0-48D4-9AEA-28A53E374C42}" type="pres">
      <dgm:prSet presAssocID="{183C1596-2E86-4EE2-9832-BC73BAA1F0C1}" presName="child" presStyleLbl="bgAccFollowNode1" presStyleIdx="11" presStyleCnt="14"/>
      <dgm:spPr/>
    </dgm:pt>
    <dgm:pt modelId="{29C9856F-A9C9-4FB9-9426-AB62B079F6D9}" type="pres">
      <dgm:prSet presAssocID="{183C1596-2E86-4EE2-9832-BC73BAA1F0C1}" presName="childTx" presStyleLbl="bgAccFollowNode1" presStyleIdx="11" presStyleCnt="14">
        <dgm:presLayoutVars>
          <dgm:bulletEnabled val="1"/>
        </dgm:presLayoutVars>
      </dgm:prSet>
      <dgm:spPr/>
    </dgm:pt>
    <dgm:pt modelId="{A4F5C3C7-800C-4F8F-A095-02412EE34F1F}" type="pres">
      <dgm:prSet presAssocID="{50FE0487-CD4D-430C-A7B5-1E42768DC3E4}" presName="negSpace" presStyleCnt="0"/>
      <dgm:spPr/>
    </dgm:pt>
    <dgm:pt modelId="{E306D604-4F64-43AF-B267-ACFC8BED85B2}" type="pres">
      <dgm:prSet presAssocID="{50FE0487-CD4D-430C-A7B5-1E42768DC3E4}" presName="circle" presStyleLbl="node1" presStyleIdx="4" presStyleCnt="7"/>
      <dgm:spPr/>
    </dgm:pt>
    <dgm:pt modelId="{F4CA2995-384E-467B-8447-5E15234CEAC5}" type="pres">
      <dgm:prSet presAssocID="{24E8412A-EE35-4E9E-9DDE-F180D1F99938}" presName="transSpace" presStyleCnt="0"/>
      <dgm:spPr/>
    </dgm:pt>
    <dgm:pt modelId="{C078F4DD-8C8A-4B72-BF29-024EA9DF77D0}" type="pres">
      <dgm:prSet presAssocID="{F9D6AD7C-33DB-4A1E-831A-4C583D40B68C}" presName="posSpace" presStyleCnt="0"/>
      <dgm:spPr/>
    </dgm:pt>
    <dgm:pt modelId="{DFDF47D2-C4B0-41F3-80A2-0999361CE428}" type="pres">
      <dgm:prSet presAssocID="{F9D6AD7C-33DB-4A1E-831A-4C583D40B68C}" presName="vertFlow" presStyleCnt="0"/>
      <dgm:spPr/>
    </dgm:pt>
    <dgm:pt modelId="{DDF87812-BCC1-4172-9149-2437D1DAB8B2}" type="pres">
      <dgm:prSet presAssocID="{F9D6AD7C-33DB-4A1E-831A-4C583D40B68C}" presName="topSpace" presStyleCnt="0"/>
      <dgm:spPr/>
    </dgm:pt>
    <dgm:pt modelId="{D80CF153-6C48-439F-A3B5-C8609955DDF6}" type="pres">
      <dgm:prSet presAssocID="{F9D6AD7C-33DB-4A1E-831A-4C583D40B68C}" presName="firstComp" presStyleCnt="0"/>
      <dgm:spPr/>
    </dgm:pt>
    <dgm:pt modelId="{0D2F6ED7-BAA9-4968-BD1D-BACABE1228BF}" type="pres">
      <dgm:prSet presAssocID="{F9D6AD7C-33DB-4A1E-831A-4C583D40B68C}" presName="firstChild" presStyleLbl="bgAccFollowNode1" presStyleIdx="12" presStyleCnt="14"/>
      <dgm:spPr/>
    </dgm:pt>
    <dgm:pt modelId="{775B1EAF-0506-4682-AF9E-B8444C54F27F}" type="pres">
      <dgm:prSet presAssocID="{F9D6AD7C-33DB-4A1E-831A-4C583D40B68C}" presName="firstChildTx" presStyleLbl="bgAccFollowNode1" presStyleIdx="12" presStyleCnt="14">
        <dgm:presLayoutVars>
          <dgm:bulletEnabled val="1"/>
        </dgm:presLayoutVars>
      </dgm:prSet>
      <dgm:spPr/>
    </dgm:pt>
    <dgm:pt modelId="{2DE1FAE8-1F67-4E42-9F92-0AE5F6AC9DE0}" type="pres">
      <dgm:prSet presAssocID="{F9D6AD7C-33DB-4A1E-831A-4C583D40B68C}" presName="negSpace" presStyleCnt="0"/>
      <dgm:spPr/>
    </dgm:pt>
    <dgm:pt modelId="{D8A00A0F-7F11-4EEE-AA04-445ACD35924E}" type="pres">
      <dgm:prSet presAssocID="{F9D6AD7C-33DB-4A1E-831A-4C583D40B68C}" presName="circle" presStyleLbl="node1" presStyleIdx="5" presStyleCnt="7"/>
      <dgm:spPr/>
    </dgm:pt>
    <dgm:pt modelId="{160D7658-B2F4-4F76-A537-4906E31593AB}" type="pres">
      <dgm:prSet presAssocID="{2EC19853-15DB-49C1-BA1B-BF1BB513398C}" presName="transSpace" presStyleCnt="0"/>
      <dgm:spPr/>
    </dgm:pt>
    <dgm:pt modelId="{C97B84D8-9002-48AF-B4B5-94082CC02996}" type="pres">
      <dgm:prSet presAssocID="{79325E8E-529E-4B3A-A3C3-B7604F6A2F96}" presName="posSpace" presStyleCnt="0"/>
      <dgm:spPr/>
    </dgm:pt>
    <dgm:pt modelId="{27BF2A3C-F6A2-4119-9BE9-17A34F21B153}" type="pres">
      <dgm:prSet presAssocID="{79325E8E-529E-4B3A-A3C3-B7604F6A2F96}" presName="vertFlow" presStyleCnt="0"/>
      <dgm:spPr/>
    </dgm:pt>
    <dgm:pt modelId="{6B38B51D-F5C4-433A-8472-A353B7EE9AD8}" type="pres">
      <dgm:prSet presAssocID="{79325E8E-529E-4B3A-A3C3-B7604F6A2F96}" presName="topSpace" presStyleCnt="0"/>
      <dgm:spPr/>
    </dgm:pt>
    <dgm:pt modelId="{2232CA8D-625A-46AE-B1D3-B48C41B7E104}" type="pres">
      <dgm:prSet presAssocID="{79325E8E-529E-4B3A-A3C3-B7604F6A2F96}" presName="firstComp" presStyleCnt="0"/>
      <dgm:spPr/>
    </dgm:pt>
    <dgm:pt modelId="{7D7714DB-39CC-436C-92A9-C59489ECC3F8}" type="pres">
      <dgm:prSet presAssocID="{79325E8E-529E-4B3A-A3C3-B7604F6A2F96}" presName="firstChild" presStyleLbl="bgAccFollowNode1" presStyleIdx="13" presStyleCnt="14"/>
      <dgm:spPr/>
    </dgm:pt>
    <dgm:pt modelId="{C3929CD6-913A-4B92-8117-843BDBC9F570}" type="pres">
      <dgm:prSet presAssocID="{79325E8E-529E-4B3A-A3C3-B7604F6A2F96}" presName="firstChildTx" presStyleLbl="bgAccFollowNode1" presStyleIdx="13" presStyleCnt="14">
        <dgm:presLayoutVars>
          <dgm:bulletEnabled val="1"/>
        </dgm:presLayoutVars>
      </dgm:prSet>
      <dgm:spPr/>
    </dgm:pt>
    <dgm:pt modelId="{BC4BD214-472E-4C70-B60C-0EB08B4B6068}" type="pres">
      <dgm:prSet presAssocID="{79325E8E-529E-4B3A-A3C3-B7604F6A2F96}" presName="negSpace" presStyleCnt="0"/>
      <dgm:spPr/>
    </dgm:pt>
    <dgm:pt modelId="{A2D5722C-6E01-4118-B5F2-B7EFEBB0DEC1}" type="pres">
      <dgm:prSet presAssocID="{79325E8E-529E-4B3A-A3C3-B7604F6A2F96}" presName="circle" presStyleLbl="node1" presStyleIdx="6" presStyleCnt="7"/>
      <dgm:spPr/>
    </dgm:pt>
  </dgm:ptLst>
  <dgm:cxnLst>
    <dgm:cxn modelId="{514EDC05-64BB-4699-991D-169A330CE224}" srcId="{5AEC7B9F-C434-40EF-BEDF-99CA9E41439D}" destId="{168786BC-E968-4704-AC39-F2B7DEFF0048}" srcOrd="3" destOrd="0" parTransId="{454334EF-68F0-419B-9EE1-49CAECFD6B78}" sibTransId="{30D812A4-AA8B-490C-8B18-960D439A9163}"/>
    <dgm:cxn modelId="{E269B608-F46A-4A18-8393-7357E0D0B48F}" type="presOf" srcId="{79325E8E-529E-4B3A-A3C3-B7604F6A2F96}" destId="{A2D5722C-6E01-4118-B5F2-B7EFEBB0DEC1}" srcOrd="0" destOrd="0" presId="urn:microsoft.com/office/officeart/2005/8/layout/hList9"/>
    <dgm:cxn modelId="{3646D609-801A-440D-9B70-BD8A6B4635B0}" type="presOf" srcId="{218A8856-D7DC-4169-ABF5-E0E9AA904565}" destId="{1F083D1E-29C6-4BFB-9E19-DFCC817C5103}" srcOrd="0" destOrd="0" presId="urn:microsoft.com/office/officeart/2005/8/layout/hList9"/>
    <dgm:cxn modelId="{331FDF0C-B508-4485-81F8-E739AA55805B}" type="presOf" srcId="{0865BA89-9435-40D3-A4F3-5AAC8B3F9931}" destId="{465CBB44-96C0-4255-886D-E120B93F668B}" srcOrd="0" destOrd="0" presId="urn:microsoft.com/office/officeart/2005/8/layout/hList9"/>
    <dgm:cxn modelId="{40007416-20A9-4366-B5A7-0788C179B917}" type="presOf" srcId="{9BA9DDB6-9C40-4F91-8423-C380C032A09D}" destId="{F65A2FFB-A564-4813-8DD5-2E0B324B9CCD}" srcOrd="0" destOrd="0" presId="urn:microsoft.com/office/officeart/2005/8/layout/hList9"/>
    <dgm:cxn modelId="{2C73C617-6437-4D92-90B3-4D916647690F}" srcId="{76E10223-C0A4-48A4-86F8-0F9AF8F74052}" destId="{E116505C-170E-45E8-99CC-348C5A4AB2B1}" srcOrd="1" destOrd="0" parTransId="{E0FE81C0-B199-4EA5-903D-BA5919ADF607}" sibTransId="{09BD01E0-66CD-4996-AE8F-CF1E7FE5531A}"/>
    <dgm:cxn modelId="{7313D425-D91D-4DBD-BD09-B4B2C6509858}" type="presOf" srcId="{193ABBF6-9FBF-4B8F-A00E-2C452BA1A7DE}" destId="{2D17B5EA-60BD-4A91-953A-FF4F84AEF068}" srcOrd="1" destOrd="0" presId="urn:microsoft.com/office/officeart/2005/8/layout/hList9"/>
    <dgm:cxn modelId="{29889129-168C-4206-AD8D-AA2A44F7A98B}" type="presOf" srcId="{087B1822-5335-4106-8FAE-49A694B75296}" destId="{59735220-4ED0-4F12-966C-BE49EE6DC426}" srcOrd="1" destOrd="0" presId="urn:microsoft.com/office/officeart/2005/8/layout/hList9"/>
    <dgm:cxn modelId="{FE36C32E-C8C4-4BB3-8904-0EF74649A0EB}" type="presOf" srcId="{7C7757D1-DCD0-4510-9CF6-B6B580323737}" destId="{47C0F005-6B48-48E8-BAB0-100F5160D1FD}" srcOrd="1" destOrd="0" presId="urn:microsoft.com/office/officeart/2005/8/layout/hList9"/>
    <dgm:cxn modelId="{C642303F-6493-49D5-B2DC-EEFEEB17D3AC}" srcId="{5AEC7B9F-C434-40EF-BEDF-99CA9E41439D}" destId="{9BA9DDB6-9C40-4F91-8423-C380C032A09D}" srcOrd="2" destOrd="0" parTransId="{0DC33390-F2A6-40C5-A178-8D7F303EC0D1}" sibTransId="{29C2A174-8F9A-4F99-A5EE-4CA3E7EA2503}"/>
    <dgm:cxn modelId="{1A4AA43F-148B-4019-9E58-57DDB00C1BF6}" type="presOf" srcId="{E116505C-170E-45E8-99CC-348C5A4AB2B1}" destId="{13927AC8-66B4-455D-AB79-C21E264213BD}" srcOrd="0" destOrd="0" presId="urn:microsoft.com/office/officeart/2005/8/layout/hList9"/>
    <dgm:cxn modelId="{5A04CC60-4075-47FC-BAEB-13014F26143C}" srcId="{79325E8E-529E-4B3A-A3C3-B7604F6A2F96}" destId="{AF7C78B1-2DA7-45F1-9B29-36EAB045573E}" srcOrd="0" destOrd="0" parTransId="{7AAAA180-9CAC-4D25-9B95-A1A2D332CADF}" sibTransId="{A1E59094-BE62-48D5-B19D-730643AC7C7F}"/>
    <dgm:cxn modelId="{4FAAD861-1103-42A5-834F-1C16613C0F67}" srcId="{71B6230D-8D70-49F5-8D4C-0DD603CD96B0}" destId="{FE404468-C44C-41CB-BC3D-43C7253E1511}" srcOrd="0" destOrd="0" parTransId="{4BDF6F50-D9E1-4799-8C2D-930E7B6E3EBF}" sibTransId="{490FA8B9-B712-41F7-9C4C-DF24944A2C1D}"/>
    <dgm:cxn modelId="{65535463-4CF6-4353-8D1C-F77BD3785067}" type="presOf" srcId="{168786BC-E968-4704-AC39-F2B7DEFF0048}" destId="{2B8D07F0-898E-4F6E-9BC6-08BF9097E860}" srcOrd="0" destOrd="0" presId="urn:microsoft.com/office/officeart/2005/8/layout/hList9"/>
    <dgm:cxn modelId="{4D5FB944-3536-4284-8893-EB7CF4E9B6B0}" type="presOf" srcId="{3997C886-6326-4029-83A9-0BF0A7C2CE7C}" destId="{50DCECDA-0FFF-402A-9F01-7B284DC37267}" srcOrd="1" destOrd="0" presId="urn:microsoft.com/office/officeart/2005/8/layout/hList9"/>
    <dgm:cxn modelId="{EF426C65-833E-4BE9-83A2-2A4029E12508}" type="presOf" srcId="{26A7BA67-0374-41EA-A2DA-2D76C9051319}" destId="{1BDCFCC2-CFAF-46DC-9F3A-7A99ABB17CD7}" srcOrd="1" destOrd="0" presId="urn:microsoft.com/office/officeart/2005/8/layout/hList9"/>
    <dgm:cxn modelId="{35B77649-6246-4C73-993A-13E61EC93A89}" type="presOf" srcId="{FE404468-C44C-41CB-BC3D-43C7253E1511}" destId="{5BB435D9-E8E3-4355-8572-C5B838CAE327}" srcOrd="1" destOrd="0" presId="urn:microsoft.com/office/officeart/2005/8/layout/hList9"/>
    <dgm:cxn modelId="{0C47B74A-7D71-4DC2-84CF-9B0CF8CE7012}" type="presOf" srcId="{71B6230D-8D70-49F5-8D4C-0DD603CD96B0}" destId="{71D2DC4C-9740-40C5-AB3D-DB0BDB54BCB9}" srcOrd="0" destOrd="0" presId="urn:microsoft.com/office/officeart/2005/8/layout/hList9"/>
    <dgm:cxn modelId="{925C706B-7347-4A63-B351-352B8E965A27}" srcId="{168786BC-E968-4704-AC39-F2B7DEFF0048}" destId="{193ABBF6-9FBF-4B8F-A00E-2C452BA1A7DE}" srcOrd="1" destOrd="0" parTransId="{4410F3B6-D129-4D11-9DCC-14AC11DFE70B}" sibTransId="{28E0AA09-D3B7-4C0F-9204-6EDF059F5653}"/>
    <dgm:cxn modelId="{C437CE4F-2281-4492-9D4C-BE2B9EB1916F}" srcId="{5AEC7B9F-C434-40EF-BEDF-99CA9E41439D}" destId="{79325E8E-529E-4B3A-A3C3-B7604F6A2F96}" srcOrd="6" destOrd="0" parTransId="{C25EE4FB-FD1C-49F8-83E0-5F6F996336CC}" sibTransId="{1605686E-730A-4FE8-B78D-C158E32205EF}"/>
    <dgm:cxn modelId="{A8432A52-3F6A-4497-957B-321D77633A37}" type="presOf" srcId="{AF7C78B1-2DA7-45F1-9B29-36EAB045573E}" destId="{C3929CD6-913A-4B92-8117-843BDBC9F570}" srcOrd="1" destOrd="0" presId="urn:microsoft.com/office/officeart/2005/8/layout/hList9"/>
    <dgm:cxn modelId="{9D6CA472-155F-466A-95CF-D98E0A3C3A7B}" type="presOf" srcId="{50FE0487-CD4D-430C-A7B5-1E42768DC3E4}" destId="{E306D604-4F64-43AF-B267-ACFC8BED85B2}" srcOrd="0" destOrd="0" presId="urn:microsoft.com/office/officeart/2005/8/layout/hList9"/>
    <dgm:cxn modelId="{D0481854-8817-434B-95FB-4692B540A17E}" type="presOf" srcId="{0865BA89-9435-40D3-A4F3-5AAC8B3F9931}" destId="{D6E99E32-3FEC-4388-9677-F587D2180AE3}" srcOrd="1" destOrd="0" presId="urn:microsoft.com/office/officeart/2005/8/layout/hList9"/>
    <dgm:cxn modelId="{8FCAE854-BF07-4C88-AC8D-4333D468870A}" type="presOf" srcId="{087B1822-5335-4106-8FAE-49A694B75296}" destId="{1C559A20-ED91-4C9D-A7E8-09885B40CA43}" srcOrd="0" destOrd="0" presId="urn:microsoft.com/office/officeart/2005/8/layout/hList9"/>
    <dgm:cxn modelId="{70B4E475-4835-4DBE-BDDC-E10A609C332C}" srcId="{9BA9DDB6-9C40-4F91-8423-C380C032A09D}" destId="{6855418C-394A-4F2C-BB16-E9E7947F3243}" srcOrd="1" destOrd="0" parTransId="{DD088B8B-2FA3-488D-966F-38A3C3045468}" sibTransId="{0B60D98F-CD7B-47F5-95E4-0316A9F005FB}"/>
    <dgm:cxn modelId="{7224ED56-64AA-4B72-AB49-B8E74FED471E}" type="presOf" srcId="{F9D6AD7C-33DB-4A1E-831A-4C583D40B68C}" destId="{D8A00A0F-7F11-4EEE-AA04-445ACD35924E}" srcOrd="0" destOrd="0" presId="urn:microsoft.com/office/officeart/2005/8/layout/hList9"/>
    <dgm:cxn modelId="{B9841358-E7E7-40A8-BD8A-51C011B61DF7}" srcId="{5AEC7B9F-C434-40EF-BEDF-99CA9E41439D}" destId="{F9D6AD7C-33DB-4A1E-831A-4C583D40B68C}" srcOrd="5" destOrd="0" parTransId="{16B46E3F-23C6-4ED9-987C-4424B191C506}" sibTransId="{2EC19853-15DB-49C1-BA1B-BF1BB513398C}"/>
    <dgm:cxn modelId="{D7AB8358-8990-4860-8CB8-9738D80F20C7}" type="presOf" srcId="{76E10223-C0A4-48A4-86F8-0F9AF8F74052}" destId="{6DEA0960-2E64-446D-9347-8071A813FC1C}" srcOrd="0" destOrd="0" presId="urn:microsoft.com/office/officeart/2005/8/layout/hList9"/>
    <dgm:cxn modelId="{9153097B-AECF-40F7-BEB6-A3E6E0AA5403}" type="presOf" srcId="{7C7757D1-DCD0-4510-9CF6-B6B580323737}" destId="{E398A6E6-2372-4D58-BB67-A0F674AF07F7}" srcOrd="0" destOrd="0" presId="urn:microsoft.com/office/officeart/2005/8/layout/hList9"/>
    <dgm:cxn modelId="{4EDB9B7B-2638-480D-BB34-CD60EDA4DF2F}" type="presOf" srcId="{E4B3FD43-635A-4C2D-8BB7-4613385E9BB3}" destId="{775B1EAF-0506-4682-AF9E-B8444C54F27F}" srcOrd="1" destOrd="0" presId="urn:microsoft.com/office/officeart/2005/8/layout/hList9"/>
    <dgm:cxn modelId="{6DDA8182-7E4D-497C-B408-980C5449FF8F}" type="presOf" srcId="{6855418C-394A-4F2C-BB16-E9E7947F3243}" destId="{8CC60612-BBCE-4626-8E58-4B0E2D4130FC}" srcOrd="0" destOrd="0" presId="urn:microsoft.com/office/officeart/2005/8/layout/hList9"/>
    <dgm:cxn modelId="{FB030586-482F-4C36-B7C6-13CB92AD7D8F}" srcId="{71B6230D-8D70-49F5-8D4C-0DD603CD96B0}" destId="{218A8856-D7DC-4169-ABF5-E0E9AA904565}" srcOrd="1" destOrd="0" parTransId="{B57DC347-14D5-4B4A-9F34-8E6A38B90060}" sibTransId="{9F0F1F46-B883-4E4A-8584-5F5875BEABAA}"/>
    <dgm:cxn modelId="{8ED7398D-2699-4238-889E-33EA987BD98E}" type="presOf" srcId="{E4B3FD43-635A-4C2D-8BB7-4613385E9BB3}" destId="{0D2F6ED7-BAA9-4968-BD1D-BACABE1228BF}" srcOrd="0" destOrd="0" presId="urn:microsoft.com/office/officeart/2005/8/layout/hList9"/>
    <dgm:cxn modelId="{B8834197-08F8-4DD5-9E2C-4BBB39F13945}" type="presOf" srcId="{FE404468-C44C-41CB-BC3D-43C7253E1511}" destId="{C8A33B19-85D1-4169-AC2F-CE3DAE91520D}" srcOrd="0" destOrd="0" presId="urn:microsoft.com/office/officeart/2005/8/layout/hList9"/>
    <dgm:cxn modelId="{C3BA389D-E83F-4B59-88C8-C3A5A317D12B}" srcId="{5AEC7B9F-C434-40EF-BEDF-99CA9E41439D}" destId="{71B6230D-8D70-49F5-8D4C-0DD603CD96B0}" srcOrd="1" destOrd="0" parTransId="{4DEEC239-BE8D-4992-8C74-AE5B0ABEFDA0}" sibTransId="{9DCF93B9-44A8-4CA8-B892-8CC296EEF378}"/>
    <dgm:cxn modelId="{4A0F30A4-FE36-4A0F-BCB2-42228A641B18}" type="presOf" srcId="{183C1596-2E86-4EE2-9832-BC73BAA1F0C1}" destId="{29C9856F-A9C9-4FB9-9426-AB62B079F6D9}" srcOrd="1" destOrd="0" presId="urn:microsoft.com/office/officeart/2005/8/layout/hList9"/>
    <dgm:cxn modelId="{217F90AE-57FC-44AA-B121-7BE07F8C4621}" type="presOf" srcId="{183C1596-2E86-4EE2-9832-BC73BAA1F0C1}" destId="{5A1C1A54-7AB0-48D4-9AEA-28A53E374C42}" srcOrd="0" destOrd="0" presId="urn:microsoft.com/office/officeart/2005/8/layout/hList9"/>
    <dgm:cxn modelId="{24306FB2-F47C-4F45-B340-466F472036FE}" srcId="{5AEC7B9F-C434-40EF-BEDF-99CA9E41439D}" destId="{50FE0487-CD4D-430C-A7B5-1E42768DC3E4}" srcOrd="4" destOrd="0" parTransId="{908D9154-3CBB-4270-B512-E15BB12B1866}" sibTransId="{24E8412A-EE35-4E9E-9DDE-F180D1F99938}"/>
    <dgm:cxn modelId="{7121ACB6-392C-4354-A414-477A6F977530}" type="presOf" srcId="{5AEC7B9F-C434-40EF-BEDF-99CA9E41439D}" destId="{E410FF06-4834-4137-8578-7EDA1500945C}" srcOrd="0" destOrd="0" presId="urn:microsoft.com/office/officeart/2005/8/layout/hList9"/>
    <dgm:cxn modelId="{406C29BB-5813-41CF-BBB8-8A88A221D65C}" srcId="{50FE0487-CD4D-430C-A7B5-1E42768DC3E4}" destId="{0865BA89-9435-40D3-A4F3-5AAC8B3F9931}" srcOrd="0" destOrd="0" parTransId="{F5C90F77-C135-4540-87D7-5C0DE71107AF}" sibTransId="{E15779DC-E01C-42B1-A328-58D92D00415E}"/>
    <dgm:cxn modelId="{CDFA94BF-91F0-482F-8BCC-EFA6A4FE7D6B}" type="presOf" srcId="{26A7BA67-0374-41EA-A2DA-2D76C9051319}" destId="{C3A6CE5F-97D8-47F1-BC59-73F45718CAB2}" srcOrd="0" destOrd="0" presId="urn:microsoft.com/office/officeart/2005/8/layout/hList9"/>
    <dgm:cxn modelId="{9DFAA6C4-476B-460E-982D-109E60FDE452}" type="presOf" srcId="{E116505C-170E-45E8-99CC-348C5A4AB2B1}" destId="{AD197564-6023-4DD1-8F32-0969C309C73C}" srcOrd="1" destOrd="0" presId="urn:microsoft.com/office/officeart/2005/8/layout/hList9"/>
    <dgm:cxn modelId="{1425E8C6-B7F1-41AB-97A9-94BE090B47A3}" srcId="{50FE0487-CD4D-430C-A7B5-1E42768DC3E4}" destId="{183C1596-2E86-4EE2-9832-BC73BAA1F0C1}" srcOrd="1" destOrd="0" parTransId="{C1265A5D-7852-4899-8071-A35067FC5F0E}" sibTransId="{A76A7E07-E70C-4544-BF24-4B9521FDDEE6}"/>
    <dgm:cxn modelId="{578581CC-2F90-4663-BF7F-E183D0214349}" srcId="{5AEC7B9F-C434-40EF-BEDF-99CA9E41439D}" destId="{76E10223-C0A4-48A4-86F8-0F9AF8F74052}" srcOrd="0" destOrd="0" parTransId="{A0C3363B-AFB4-4CD0-9B44-BA764CAE313F}" sibTransId="{160EC9D3-5A4A-486F-8DF8-50B79D617257}"/>
    <dgm:cxn modelId="{A25E27CF-C5A2-4405-B628-A87DDDC3E61D}" srcId="{76E10223-C0A4-48A4-86F8-0F9AF8F74052}" destId="{86EDDF02-4093-4719-815C-64163A3591EB}" srcOrd="3" destOrd="0" parTransId="{7D1A41D7-0FBF-4E1E-BA36-9C31D4FC45A9}" sibTransId="{810F3226-B3BB-4E63-94A6-E73883B3E28B}"/>
    <dgm:cxn modelId="{871B4FD2-9FE0-47F4-BA31-F2C19288B651}" type="presOf" srcId="{86EDDF02-4093-4719-815C-64163A3591EB}" destId="{4B7DF628-EBE2-4A3D-A054-52B743A6948D}" srcOrd="1" destOrd="0" presId="urn:microsoft.com/office/officeart/2005/8/layout/hList9"/>
    <dgm:cxn modelId="{742F7FD7-87F9-4E24-8790-2341A2C708B3}" type="presOf" srcId="{3997C886-6326-4029-83A9-0BF0A7C2CE7C}" destId="{7C97FE71-0FC8-4D23-8CB5-8578F274E366}" srcOrd="0" destOrd="0" presId="urn:microsoft.com/office/officeart/2005/8/layout/hList9"/>
    <dgm:cxn modelId="{4A1BA8DE-27D1-4FF8-9A2A-7A02C5F445E8}" srcId="{F9D6AD7C-33DB-4A1E-831A-4C583D40B68C}" destId="{E4B3FD43-635A-4C2D-8BB7-4613385E9BB3}" srcOrd="0" destOrd="0" parTransId="{15FC4CB2-08B1-4E1D-842C-93FD0FBA13D3}" sibTransId="{47708E6B-EA57-44EA-914B-40EDE0FC5EB8}"/>
    <dgm:cxn modelId="{8C8A69E0-A1D9-4E91-8FE7-91988AA69E57}" type="presOf" srcId="{218A8856-D7DC-4169-ABF5-E0E9AA904565}" destId="{A368A744-2EF3-471E-8BD1-0D8361AEA38C}" srcOrd="1" destOrd="0" presId="urn:microsoft.com/office/officeart/2005/8/layout/hList9"/>
    <dgm:cxn modelId="{E95555E2-38B9-4F8B-BCB6-E818EFAC5849}" srcId="{168786BC-E968-4704-AC39-F2B7DEFF0048}" destId="{7C7757D1-DCD0-4510-9CF6-B6B580323737}" srcOrd="0" destOrd="0" parTransId="{0BFD0615-DFF9-4BFA-B398-C4309044FD3D}" sibTransId="{D4542A61-3E48-46B4-BC47-DBFDAB3B9B57}"/>
    <dgm:cxn modelId="{DA0150EF-6137-48DC-86DC-11D38E3DD9EA}" type="presOf" srcId="{AF7C78B1-2DA7-45F1-9B29-36EAB045573E}" destId="{7D7714DB-39CC-436C-92A9-C59489ECC3F8}" srcOrd="0" destOrd="0" presId="urn:microsoft.com/office/officeart/2005/8/layout/hList9"/>
    <dgm:cxn modelId="{A6B255EF-25A2-4FA5-9527-845C9D7D8C86}" type="presOf" srcId="{86EDDF02-4093-4719-815C-64163A3591EB}" destId="{F51802C2-E315-4B7F-8323-378D288AEE01}" srcOrd="0" destOrd="0" presId="urn:microsoft.com/office/officeart/2005/8/layout/hList9"/>
    <dgm:cxn modelId="{935AA5F1-A5D0-47CB-927C-DBA7C6C7FAF4}" srcId="{76E10223-C0A4-48A4-86F8-0F9AF8F74052}" destId="{26A7BA67-0374-41EA-A2DA-2D76C9051319}" srcOrd="2" destOrd="0" parTransId="{627C3122-A1FD-43A4-A4C7-1272E1D4D9D4}" sibTransId="{99F6CFF3-BA2F-46F7-B783-F568108D813A}"/>
    <dgm:cxn modelId="{9BA294F9-2AB2-47F2-8ABA-7717DC79DCE4}" type="presOf" srcId="{6855418C-394A-4F2C-BB16-E9E7947F3243}" destId="{9E48A30E-AF5D-44E6-B809-981096248AD9}" srcOrd="1" destOrd="0" presId="urn:microsoft.com/office/officeart/2005/8/layout/hList9"/>
    <dgm:cxn modelId="{4360FAFC-9D3D-4575-BEAB-A0B98B08E06E}" srcId="{9BA9DDB6-9C40-4F91-8423-C380C032A09D}" destId="{087B1822-5335-4106-8FAE-49A694B75296}" srcOrd="0" destOrd="0" parTransId="{D601E460-8FD0-47D7-9D09-F15F444E31BA}" sibTransId="{63CB144E-2E72-4CE7-BE83-3DB400343637}"/>
    <dgm:cxn modelId="{F3BC24FD-2FDF-444D-8926-DCE007C55DAA}" type="presOf" srcId="{193ABBF6-9FBF-4B8F-A00E-2C452BA1A7DE}" destId="{CB45EC44-3E3C-43D6-ADDD-AF496798D2C4}" srcOrd="0" destOrd="0" presId="urn:microsoft.com/office/officeart/2005/8/layout/hList9"/>
    <dgm:cxn modelId="{695460FD-10A2-4870-826D-CC2B57B7FFAB}" srcId="{76E10223-C0A4-48A4-86F8-0F9AF8F74052}" destId="{3997C886-6326-4029-83A9-0BF0A7C2CE7C}" srcOrd="0" destOrd="0" parTransId="{222F5E26-263E-4108-A2CC-71CB02C8F5D1}" sibTransId="{8C50081D-5B20-44C7-9AED-CC25123DB8B2}"/>
    <dgm:cxn modelId="{155EDC54-DF25-4E9A-B461-F9A13C4C9541}" type="presParOf" srcId="{E410FF06-4834-4137-8578-7EDA1500945C}" destId="{85E9C34D-CFD3-48BA-8681-D2014267DA9B}" srcOrd="0" destOrd="0" presId="urn:microsoft.com/office/officeart/2005/8/layout/hList9"/>
    <dgm:cxn modelId="{ABD07D4C-7690-4F80-A278-854D3E46CDBB}" type="presParOf" srcId="{E410FF06-4834-4137-8578-7EDA1500945C}" destId="{F8914AD6-B3ED-411E-9725-F24075EE3DBC}" srcOrd="1" destOrd="0" presId="urn:microsoft.com/office/officeart/2005/8/layout/hList9"/>
    <dgm:cxn modelId="{CB98284F-5EAC-46A2-804E-63B95A990976}" type="presParOf" srcId="{F8914AD6-B3ED-411E-9725-F24075EE3DBC}" destId="{DCFA3D96-9DDF-443D-A0E1-767B0944FBB5}" srcOrd="0" destOrd="0" presId="urn:microsoft.com/office/officeart/2005/8/layout/hList9"/>
    <dgm:cxn modelId="{9D3FE392-B81E-488D-B90B-989437990BFA}" type="presParOf" srcId="{F8914AD6-B3ED-411E-9725-F24075EE3DBC}" destId="{97AE04D9-67AD-44AB-99CD-EDD19381FAE9}" srcOrd="1" destOrd="0" presId="urn:microsoft.com/office/officeart/2005/8/layout/hList9"/>
    <dgm:cxn modelId="{D8D39C3B-A0F0-484A-8B03-85728FB1D519}" type="presParOf" srcId="{97AE04D9-67AD-44AB-99CD-EDD19381FAE9}" destId="{7C97FE71-0FC8-4D23-8CB5-8578F274E366}" srcOrd="0" destOrd="0" presId="urn:microsoft.com/office/officeart/2005/8/layout/hList9"/>
    <dgm:cxn modelId="{054C659F-11CC-4F06-A3F6-779916923C9A}" type="presParOf" srcId="{97AE04D9-67AD-44AB-99CD-EDD19381FAE9}" destId="{50DCECDA-0FFF-402A-9F01-7B284DC37267}" srcOrd="1" destOrd="0" presId="urn:microsoft.com/office/officeart/2005/8/layout/hList9"/>
    <dgm:cxn modelId="{96047C0F-115A-4B36-A7EF-5C441F399A67}" type="presParOf" srcId="{F8914AD6-B3ED-411E-9725-F24075EE3DBC}" destId="{403E6EE9-40D1-4CBF-A33B-2FEC6E5AFF02}" srcOrd="2" destOrd="0" presId="urn:microsoft.com/office/officeart/2005/8/layout/hList9"/>
    <dgm:cxn modelId="{4B6F7974-3EBB-4D67-96DC-49F20C743521}" type="presParOf" srcId="{403E6EE9-40D1-4CBF-A33B-2FEC6E5AFF02}" destId="{13927AC8-66B4-455D-AB79-C21E264213BD}" srcOrd="0" destOrd="0" presId="urn:microsoft.com/office/officeart/2005/8/layout/hList9"/>
    <dgm:cxn modelId="{079D0BCE-8B97-4DA0-87E1-48F39BE06DD3}" type="presParOf" srcId="{403E6EE9-40D1-4CBF-A33B-2FEC6E5AFF02}" destId="{AD197564-6023-4DD1-8F32-0969C309C73C}" srcOrd="1" destOrd="0" presId="urn:microsoft.com/office/officeart/2005/8/layout/hList9"/>
    <dgm:cxn modelId="{16D11FBA-3184-425F-8250-A6846CB314EE}" type="presParOf" srcId="{F8914AD6-B3ED-411E-9725-F24075EE3DBC}" destId="{A69BFEDB-4E7F-4F4D-9DF5-25452AF59AF4}" srcOrd="3" destOrd="0" presId="urn:microsoft.com/office/officeart/2005/8/layout/hList9"/>
    <dgm:cxn modelId="{575F814B-8395-4A92-BFAD-ACD40CE64138}" type="presParOf" srcId="{A69BFEDB-4E7F-4F4D-9DF5-25452AF59AF4}" destId="{C3A6CE5F-97D8-47F1-BC59-73F45718CAB2}" srcOrd="0" destOrd="0" presId="urn:microsoft.com/office/officeart/2005/8/layout/hList9"/>
    <dgm:cxn modelId="{CA413DB7-4F45-4EE9-97F4-1D2C45950DDA}" type="presParOf" srcId="{A69BFEDB-4E7F-4F4D-9DF5-25452AF59AF4}" destId="{1BDCFCC2-CFAF-46DC-9F3A-7A99ABB17CD7}" srcOrd="1" destOrd="0" presId="urn:microsoft.com/office/officeart/2005/8/layout/hList9"/>
    <dgm:cxn modelId="{05B40292-708D-46DB-9162-F8EB7A9FFF06}" type="presParOf" srcId="{F8914AD6-B3ED-411E-9725-F24075EE3DBC}" destId="{88ECFFA2-9104-457C-9B7C-9F48492919BE}" srcOrd="4" destOrd="0" presId="urn:microsoft.com/office/officeart/2005/8/layout/hList9"/>
    <dgm:cxn modelId="{E42DB3F1-3652-41C8-BD4C-A667F3A6A37D}" type="presParOf" srcId="{88ECFFA2-9104-457C-9B7C-9F48492919BE}" destId="{F51802C2-E315-4B7F-8323-378D288AEE01}" srcOrd="0" destOrd="0" presId="urn:microsoft.com/office/officeart/2005/8/layout/hList9"/>
    <dgm:cxn modelId="{C944A903-608A-4FB6-8A3F-4629E4A68E62}" type="presParOf" srcId="{88ECFFA2-9104-457C-9B7C-9F48492919BE}" destId="{4B7DF628-EBE2-4A3D-A054-52B743A6948D}" srcOrd="1" destOrd="0" presId="urn:microsoft.com/office/officeart/2005/8/layout/hList9"/>
    <dgm:cxn modelId="{4EE51F03-E795-4B02-9D4A-B733676437C1}" type="presParOf" srcId="{E410FF06-4834-4137-8578-7EDA1500945C}" destId="{CC43F896-01AD-457B-87F1-2ABAF2AB39A9}" srcOrd="2" destOrd="0" presId="urn:microsoft.com/office/officeart/2005/8/layout/hList9"/>
    <dgm:cxn modelId="{422470E7-A615-4264-9A86-E983DD4704A8}" type="presParOf" srcId="{E410FF06-4834-4137-8578-7EDA1500945C}" destId="{6DEA0960-2E64-446D-9347-8071A813FC1C}" srcOrd="3" destOrd="0" presId="urn:microsoft.com/office/officeart/2005/8/layout/hList9"/>
    <dgm:cxn modelId="{7359757E-97E3-4A17-A4A8-85E8CB26302F}" type="presParOf" srcId="{E410FF06-4834-4137-8578-7EDA1500945C}" destId="{B0BF8C3E-E0BB-4AAF-84F8-DB87496AC2E6}" srcOrd="4" destOrd="0" presId="urn:microsoft.com/office/officeart/2005/8/layout/hList9"/>
    <dgm:cxn modelId="{6B7EBFBF-F2F9-4ECB-8569-6F1019E2B3BD}" type="presParOf" srcId="{E410FF06-4834-4137-8578-7EDA1500945C}" destId="{B9A5A090-9F1C-4B65-BE51-060C8F61CA9F}" srcOrd="5" destOrd="0" presId="urn:microsoft.com/office/officeart/2005/8/layout/hList9"/>
    <dgm:cxn modelId="{BD55E16A-8300-465D-B2FA-6A37CC32D1A5}" type="presParOf" srcId="{E410FF06-4834-4137-8578-7EDA1500945C}" destId="{2A6C7224-7610-4B44-911A-6286BC39DA5F}" srcOrd="6" destOrd="0" presId="urn:microsoft.com/office/officeart/2005/8/layout/hList9"/>
    <dgm:cxn modelId="{38A06709-9802-4BF5-8414-1755192E8FD1}" type="presParOf" srcId="{2A6C7224-7610-4B44-911A-6286BC39DA5F}" destId="{207D28A6-9BD3-4245-B8BF-2AABDE5DB3D6}" srcOrd="0" destOrd="0" presId="urn:microsoft.com/office/officeart/2005/8/layout/hList9"/>
    <dgm:cxn modelId="{A0E8D693-0BDF-48EA-B390-476D8AE5D278}" type="presParOf" srcId="{2A6C7224-7610-4B44-911A-6286BC39DA5F}" destId="{58A986DB-1AF0-4CF9-B7FD-CC8C2E4FE0C2}" srcOrd="1" destOrd="0" presId="urn:microsoft.com/office/officeart/2005/8/layout/hList9"/>
    <dgm:cxn modelId="{3A7383FC-0B12-4885-A659-A69FEC5D3C8C}" type="presParOf" srcId="{58A986DB-1AF0-4CF9-B7FD-CC8C2E4FE0C2}" destId="{C8A33B19-85D1-4169-AC2F-CE3DAE91520D}" srcOrd="0" destOrd="0" presId="urn:microsoft.com/office/officeart/2005/8/layout/hList9"/>
    <dgm:cxn modelId="{D16C1C73-FCF5-4484-9178-D2CCD846A2EC}" type="presParOf" srcId="{58A986DB-1AF0-4CF9-B7FD-CC8C2E4FE0C2}" destId="{5BB435D9-E8E3-4355-8572-C5B838CAE327}" srcOrd="1" destOrd="0" presId="urn:microsoft.com/office/officeart/2005/8/layout/hList9"/>
    <dgm:cxn modelId="{51D21EC9-CAB9-4C59-BCB1-21044CFC43EF}" type="presParOf" srcId="{2A6C7224-7610-4B44-911A-6286BC39DA5F}" destId="{9B167520-DD84-4023-BE67-DFEF1591D134}" srcOrd="2" destOrd="0" presId="urn:microsoft.com/office/officeart/2005/8/layout/hList9"/>
    <dgm:cxn modelId="{1150BA36-62D0-416B-B746-9DA1C561487A}" type="presParOf" srcId="{9B167520-DD84-4023-BE67-DFEF1591D134}" destId="{1F083D1E-29C6-4BFB-9E19-DFCC817C5103}" srcOrd="0" destOrd="0" presId="urn:microsoft.com/office/officeart/2005/8/layout/hList9"/>
    <dgm:cxn modelId="{56783D8D-2287-417D-96BC-4EC2D7E2143C}" type="presParOf" srcId="{9B167520-DD84-4023-BE67-DFEF1591D134}" destId="{A368A744-2EF3-471E-8BD1-0D8361AEA38C}" srcOrd="1" destOrd="0" presId="urn:microsoft.com/office/officeart/2005/8/layout/hList9"/>
    <dgm:cxn modelId="{15357295-E83D-4244-8B88-F4E01DB33035}" type="presParOf" srcId="{E410FF06-4834-4137-8578-7EDA1500945C}" destId="{AA56DA8D-2C23-4880-99D7-D5E3A2DB02F8}" srcOrd="7" destOrd="0" presId="urn:microsoft.com/office/officeart/2005/8/layout/hList9"/>
    <dgm:cxn modelId="{96A58B85-BB29-40A6-9B41-38BF748D0913}" type="presParOf" srcId="{E410FF06-4834-4137-8578-7EDA1500945C}" destId="{71D2DC4C-9740-40C5-AB3D-DB0BDB54BCB9}" srcOrd="8" destOrd="0" presId="urn:microsoft.com/office/officeart/2005/8/layout/hList9"/>
    <dgm:cxn modelId="{201D5A28-9B05-4A37-B855-833C88EC7DD1}" type="presParOf" srcId="{E410FF06-4834-4137-8578-7EDA1500945C}" destId="{4ED679BB-ECD7-4A10-A965-8B8EDA3DE2A8}" srcOrd="9" destOrd="0" presId="urn:microsoft.com/office/officeart/2005/8/layout/hList9"/>
    <dgm:cxn modelId="{101004A2-63BE-4174-AA7D-BB0D0B4F3CB7}" type="presParOf" srcId="{E410FF06-4834-4137-8578-7EDA1500945C}" destId="{FEAAB2B1-E7AD-4ADE-B6F2-DF5EFE563619}" srcOrd="10" destOrd="0" presId="urn:microsoft.com/office/officeart/2005/8/layout/hList9"/>
    <dgm:cxn modelId="{BB3E5F54-D352-4C91-BB4B-86F22FFEA4CC}" type="presParOf" srcId="{E410FF06-4834-4137-8578-7EDA1500945C}" destId="{8DC5DFA3-1C1F-48B8-B9FF-C1323458A795}" srcOrd="11" destOrd="0" presId="urn:microsoft.com/office/officeart/2005/8/layout/hList9"/>
    <dgm:cxn modelId="{F55C8787-D0D5-44A0-839D-FBF74189083F}" type="presParOf" srcId="{8DC5DFA3-1C1F-48B8-B9FF-C1323458A795}" destId="{C506B19B-A0E8-4982-9629-A2433087A3F8}" srcOrd="0" destOrd="0" presId="urn:microsoft.com/office/officeart/2005/8/layout/hList9"/>
    <dgm:cxn modelId="{2E6F0AB9-2374-4F05-8315-0E48A39BD9B4}" type="presParOf" srcId="{8DC5DFA3-1C1F-48B8-B9FF-C1323458A795}" destId="{8399E4CD-EB67-4E1A-8DE7-D9B4E8217D28}" srcOrd="1" destOrd="0" presId="urn:microsoft.com/office/officeart/2005/8/layout/hList9"/>
    <dgm:cxn modelId="{ED69F5D4-EF98-4FEA-975A-9A84973A6281}" type="presParOf" srcId="{8399E4CD-EB67-4E1A-8DE7-D9B4E8217D28}" destId="{1C559A20-ED91-4C9D-A7E8-09885B40CA43}" srcOrd="0" destOrd="0" presId="urn:microsoft.com/office/officeart/2005/8/layout/hList9"/>
    <dgm:cxn modelId="{9E68F412-D03E-4244-89D2-2880D83D1700}" type="presParOf" srcId="{8399E4CD-EB67-4E1A-8DE7-D9B4E8217D28}" destId="{59735220-4ED0-4F12-966C-BE49EE6DC426}" srcOrd="1" destOrd="0" presId="urn:microsoft.com/office/officeart/2005/8/layout/hList9"/>
    <dgm:cxn modelId="{AFD4BBAB-0600-4075-9635-352F058DD98D}" type="presParOf" srcId="{8DC5DFA3-1C1F-48B8-B9FF-C1323458A795}" destId="{9FE27F49-4E1A-46E6-83CC-24B3AA990065}" srcOrd="2" destOrd="0" presId="urn:microsoft.com/office/officeart/2005/8/layout/hList9"/>
    <dgm:cxn modelId="{B07CA59F-B45D-49F8-BD66-539B98856763}" type="presParOf" srcId="{9FE27F49-4E1A-46E6-83CC-24B3AA990065}" destId="{8CC60612-BBCE-4626-8E58-4B0E2D4130FC}" srcOrd="0" destOrd="0" presId="urn:microsoft.com/office/officeart/2005/8/layout/hList9"/>
    <dgm:cxn modelId="{87C37964-04B9-4343-B513-969DB9EFEAC8}" type="presParOf" srcId="{9FE27F49-4E1A-46E6-83CC-24B3AA990065}" destId="{9E48A30E-AF5D-44E6-B809-981096248AD9}" srcOrd="1" destOrd="0" presId="urn:microsoft.com/office/officeart/2005/8/layout/hList9"/>
    <dgm:cxn modelId="{EBB1B5A1-4A76-4A6B-8A55-28ACA7EE5DB1}" type="presParOf" srcId="{E410FF06-4834-4137-8578-7EDA1500945C}" destId="{6A0B5824-DAC7-498F-8A56-DB551770E36B}" srcOrd="12" destOrd="0" presId="urn:microsoft.com/office/officeart/2005/8/layout/hList9"/>
    <dgm:cxn modelId="{DFB833B3-6DD3-466C-AAAE-CD92BC6BAA12}" type="presParOf" srcId="{E410FF06-4834-4137-8578-7EDA1500945C}" destId="{F65A2FFB-A564-4813-8DD5-2E0B324B9CCD}" srcOrd="13" destOrd="0" presId="urn:microsoft.com/office/officeart/2005/8/layout/hList9"/>
    <dgm:cxn modelId="{5AED1AE6-6F26-43C7-8888-31CD70690249}" type="presParOf" srcId="{E410FF06-4834-4137-8578-7EDA1500945C}" destId="{2A8AAA5A-4105-473A-8F3A-E8DB865A8CDD}" srcOrd="14" destOrd="0" presId="urn:microsoft.com/office/officeart/2005/8/layout/hList9"/>
    <dgm:cxn modelId="{9EAA6CD4-ECAF-4576-BE51-956D328A87BD}" type="presParOf" srcId="{E410FF06-4834-4137-8578-7EDA1500945C}" destId="{39E6C2F3-8F7A-4C4A-A754-E2A57AE7B5E9}" srcOrd="15" destOrd="0" presId="urn:microsoft.com/office/officeart/2005/8/layout/hList9"/>
    <dgm:cxn modelId="{9569C597-B01A-4858-A444-E5DB7C36FD07}" type="presParOf" srcId="{E410FF06-4834-4137-8578-7EDA1500945C}" destId="{47FE02B7-D397-4C51-9DC1-8CFF3F958ABB}" srcOrd="16" destOrd="0" presId="urn:microsoft.com/office/officeart/2005/8/layout/hList9"/>
    <dgm:cxn modelId="{85FCD341-4FA6-4CA2-BECC-3A513E53CF98}" type="presParOf" srcId="{47FE02B7-D397-4C51-9DC1-8CFF3F958ABB}" destId="{DD26438B-B397-47A0-81DE-BA0D79F5CBC5}" srcOrd="0" destOrd="0" presId="urn:microsoft.com/office/officeart/2005/8/layout/hList9"/>
    <dgm:cxn modelId="{B7ED4DFE-958F-4112-909B-07E64E2077F0}" type="presParOf" srcId="{47FE02B7-D397-4C51-9DC1-8CFF3F958ABB}" destId="{BB857DB9-C4BE-45AD-BC7A-7D369F2BCC73}" srcOrd="1" destOrd="0" presId="urn:microsoft.com/office/officeart/2005/8/layout/hList9"/>
    <dgm:cxn modelId="{E1C90E87-1CE7-4469-9B51-AE4A3C353951}" type="presParOf" srcId="{BB857DB9-C4BE-45AD-BC7A-7D369F2BCC73}" destId="{E398A6E6-2372-4D58-BB67-A0F674AF07F7}" srcOrd="0" destOrd="0" presId="urn:microsoft.com/office/officeart/2005/8/layout/hList9"/>
    <dgm:cxn modelId="{3C4E3CE1-60C9-48E4-9D89-D3F92ADB99F4}" type="presParOf" srcId="{BB857DB9-C4BE-45AD-BC7A-7D369F2BCC73}" destId="{47C0F005-6B48-48E8-BAB0-100F5160D1FD}" srcOrd="1" destOrd="0" presId="urn:microsoft.com/office/officeart/2005/8/layout/hList9"/>
    <dgm:cxn modelId="{1485FC70-BF15-4877-BA76-472365BEFC31}" type="presParOf" srcId="{47FE02B7-D397-4C51-9DC1-8CFF3F958ABB}" destId="{31FB6E4A-730B-4E38-8777-A2DB4F24E753}" srcOrd="2" destOrd="0" presId="urn:microsoft.com/office/officeart/2005/8/layout/hList9"/>
    <dgm:cxn modelId="{6C6ABA3F-AF14-4F88-8962-614D48DB4943}" type="presParOf" srcId="{31FB6E4A-730B-4E38-8777-A2DB4F24E753}" destId="{CB45EC44-3E3C-43D6-ADDD-AF496798D2C4}" srcOrd="0" destOrd="0" presId="urn:microsoft.com/office/officeart/2005/8/layout/hList9"/>
    <dgm:cxn modelId="{4696C4ED-2CA3-4520-8043-F8B98020A13F}" type="presParOf" srcId="{31FB6E4A-730B-4E38-8777-A2DB4F24E753}" destId="{2D17B5EA-60BD-4A91-953A-FF4F84AEF068}" srcOrd="1" destOrd="0" presId="urn:microsoft.com/office/officeart/2005/8/layout/hList9"/>
    <dgm:cxn modelId="{DE71377B-298F-493F-8BFA-3A2C5F4CEF6A}" type="presParOf" srcId="{E410FF06-4834-4137-8578-7EDA1500945C}" destId="{4B7A6228-87EE-4CE0-851F-4099E4FA57AA}" srcOrd="17" destOrd="0" presId="urn:microsoft.com/office/officeart/2005/8/layout/hList9"/>
    <dgm:cxn modelId="{642C0BC6-9768-42B4-BB80-82EC9AF30C38}" type="presParOf" srcId="{E410FF06-4834-4137-8578-7EDA1500945C}" destId="{2B8D07F0-898E-4F6E-9BC6-08BF9097E860}" srcOrd="18" destOrd="0" presId="urn:microsoft.com/office/officeart/2005/8/layout/hList9"/>
    <dgm:cxn modelId="{FF190160-D764-464E-9DA2-D2F012648BF5}" type="presParOf" srcId="{E410FF06-4834-4137-8578-7EDA1500945C}" destId="{485CE34B-5699-4AD8-98C5-C96B62EDDF1C}" srcOrd="19" destOrd="0" presId="urn:microsoft.com/office/officeart/2005/8/layout/hList9"/>
    <dgm:cxn modelId="{24C83910-CC72-4813-B506-CC6DDDF993D9}" type="presParOf" srcId="{E410FF06-4834-4137-8578-7EDA1500945C}" destId="{A02CEDEB-DD17-4FC3-A80F-CEC5AFEFFD35}" srcOrd="20" destOrd="0" presId="urn:microsoft.com/office/officeart/2005/8/layout/hList9"/>
    <dgm:cxn modelId="{5C97AB24-8B7D-4EF7-80F2-6127F0BD159B}" type="presParOf" srcId="{E410FF06-4834-4137-8578-7EDA1500945C}" destId="{11D78740-4357-47D8-8B79-74AA0DB30866}" srcOrd="21" destOrd="0" presId="urn:microsoft.com/office/officeart/2005/8/layout/hList9"/>
    <dgm:cxn modelId="{18EAABFD-02D2-4ECD-B106-042F3A3E397A}" type="presParOf" srcId="{11D78740-4357-47D8-8B79-74AA0DB30866}" destId="{69DA5FE7-0442-434A-B0BF-D9C4AD8753C7}" srcOrd="0" destOrd="0" presId="urn:microsoft.com/office/officeart/2005/8/layout/hList9"/>
    <dgm:cxn modelId="{9A5CF956-81C2-4C88-B44C-3EF7ECDCC88F}" type="presParOf" srcId="{11D78740-4357-47D8-8B79-74AA0DB30866}" destId="{B3378F46-0C27-46FE-8ADB-B76380FC574A}" srcOrd="1" destOrd="0" presId="urn:microsoft.com/office/officeart/2005/8/layout/hList9"/>
    <dgm:cxn modelId="{B347B739-E8FC-4956-BA4B-4B2B28F82F15}" type="presParOf" srcId="{B3378F46-0C27-46FE-8ADB-B76380FC574A}" destId="{465CBB44-96C0-4255-886D-E120B93F668B}" srcOrd="0" destOrd="0" presId="urn:microsoft.com/office/officeart/2005/8/layout/hList9"/>
    <dgm:cxn modelId="{E38A2113-BFF1-4888-8509-7E4808942A23}" type="presParOf" srcId="{B3378F46-0C27-46FE-8ADB-B76380FC574A}" destId="{D6E99E32-3FEC-4388-9677-F587D2180AE3}" srcOrd="1" destOrd="0" presId="urn:microsoft.com/office/officeart/2005/8/layout/hList9"/>
    <dgm:cxn modelId="{E0710A5C-E9B4-4713-914D-AFABCB13D3C3}" type="presParOf" srcId="{11D78740-4357-47D8-8B79-74AA0DB30866}" destId="{9E0560CD-880C-43AC-B8EA-CCB54C482C47}" srcOrd="2" destOrd="0" presId="urn:microsoft.com/office/officeart/2005/8/layout/hList9"/>
    <dgm:cxn modelId="{D8FE2159-943D-4E83-A8B3-23F65E81D3E3}" type="presParOf" srcId="{9E0560CD-880C-43AC-B8EA-CCB54C482C47}" destId="{5A1C1A54-7AB0-48D4-9AEA-28A53E374C42}" srcOrd="0" destOrd="0" presId="urn:microsoft.com/office/officeart/2005/8/layout/hList9"/>
    <dgm:cxn modelId="{420D5EB6-77DC-4845-8E76-262B77A55100}" type="presParOf" srcId="{9E0560CD-880C-43AC-B8EA-CCB54C482C47}" destId="{29C9856F-A9C9-4FB9-9426-AB62B079F6D9}" srcOrd="1" destOrd="0" presId="urn:microsoft.com/office/officeart/2005/8/layout/hList9"/>
    <dgm:cxn modelId="{79475B69-5825-4C36-A7D3-D759B1604020}" type="presParOf" srcId="{E410FF06-4834-4137-8578-7EDA1500945C}" destId="{A4F5C3C7-800C-4F8F-A095-02412EE34F1F}" srcOrd="22" destOrd="0" presId="urn:microsoft.com/office/officeart/2005/8/layout/hList9"/>
    <dgm:cxn modelId="{D6572B2E-A6A9-4DF6-9D71-811D5551AF88}" type="presParOf" srcId="{E410FF06-4834-4137-8578-7EDA1500945C}" destId="{E306D604-4F64-43AF-B267-ACFC8BED85B2}" srcOrd="23" destOrd="0" presId="urn:microsoft.com/office/officeart/2005/8/layout/hList9"/>
    <dgm:cxn modelId="{1E0856A2-E91E-473E-95DC-5A68109A5D56}" type="presParOf" srcId="{E410FF06-4834-4137-8578-7EDA1500945C}" destId="{F4CA2995-384E-467B-8447-5E15234CEAC5}" srcOrd="24" destOrd="0" presId="urn:microsoft.com/office/officeart/2005/8/layout/hList9"/>
    <dgm:cxn modelId="{A5A0426A-D7EF-4982-8D7D-4D1B03D2FE70}" type="presParOf" srcId="{E410FF06-4834-4137-8578-7EDA1500945C}" destId="{C078F4DD-8C8A-4B72-BF29-024EA9DF77D0}" srcOrd="25" destOrd="0" presId="urn:microsoft.com/office/officeart/2005/8/layout/hList9"/>
    <dgm:cxn modelId="{8CB75C57-065F-4E96-85C5-28D01D2830B1}" type="presParOf" srcId="{E410FF06-4834-4137-8578-7EDA1500945C}" destId="{DFDF47D2-C4B0-41F3-80A2-0999361CE428}" srcOrd="26" destOrd="0" presId="urn:microsoft.com/office/officeart/2005/8/layout/hList9"/>
    <dgm:cxn modelId="{67A3323C-DE9D-40BC-9B4E-9AF69E41BED3}" type="presParOf" srcId="{DFDF47D2-C4B0-41F3-80A2-0999361CE428}" destId="{DDF87812-BCC1-4172-9149-2437D1DAB8B2}" srcOrd="0" destOrd="0" presId="urn:microsoft.com/office/officeart/2005/8/layout/hList9"/>
    <dgm:cxn modelId="{D5BC7FC6-12E7-4C86-A157-7D82986D0BCF}" type="presParOf" srcId="{DFDF47D2-C4B0-41F3-80A2-0999361CE428}" destId="{D80CF153-6C48-439F-A3B5-C8609955DDF6}" srcOrd="1" destOrd="0" presId="urn:microsoft.com/office/officeart/2005/8/layout/hList9"/>
    <dgm:cxn modelId="{33A6D95B-9B00-465F-B893-B4F1173F259F}" type="presParOf" srcId="{D80CF153-6C48-439F-A3B5-C8609955DDF6}" destId="{0D2F6ED7-BAA9-4968-BD1D-BACABE1228BF}" srcOrd="0" destOrd="0" presId="urn:microsoft.com/office/officeart/2005/8/layout/hList9"/>
    <dgm:cxn modelId="{40ED2340-3A57-4C2A-9B15-AFE21A5372F4}" type="presParOf" srcId="{D80CF153-6C48-439F-A3B5-C8609955DDF6}" destId="{775B1EAF-0506-4682-AF9E-B8444C54F27F}" srcOrd="1" destOrd="0" presId="urn:microsoft.com/office/officeart/2005/8/layout/hList9"/>
    <dgm:cxn modelId="{7375799D-8B54-49D3-8E7B-7A9C16ABDEB7}" type="presParOf" srcId="{E410FF06-4834-4137-8578-7EDA1500945C}" destId="{2DE1FAE8-1F67-4E42-9F92-0AE5F6AC9DE0}" srcOrd="27" destOrd="0" presId="urn:microsoft.com/office/officeart/2005/8/layout/hList9"/>
    <dgm:cxn modelId="{92653088-154F-40F5-AD6D-FDD532EA0EF8}" type="presParOf" srcId="{E410FF06-4834-4137-8578-7EDA1500945C}" destId="{D8A00A0F-7F11-4EEE-AA04-445ACD35924E}" srcOrd="28" destOrd="0" presId="urn:microsoft.com/office/officeart/2005/8/layout/hList9"/>
    <dgm:cxn modelId="{6862CFA8-F2F8-4EAC-8CB8-CCA216A5AF38}" type="presParOf" srcId="{E410FF06-4834-4137-8578-7EDA1500945C}" destId="{160D7658-B2F4-4F76-A537-4906E31593AB}" srcOrd="29" destOrd="0" presId="urn:microsoft.com/office/officeart/2005/8/layout/hList9"/>
    <dgm:cxn modelId="{10C07992-4B1B-4F30-8973-D9F0122470D7}" type="presParOf" srcId="{E410FF06-4834-4137-8578-7EDA1500945C}" destId="{C97B84D8-9002-48AF-B4B5-94082CC02996}" srcOrd="30" destOrd="0" presId="urn:microsoft.com/office/officeart/2005/8/layout/hList9"/>
    <dgm:cxn modelId="{70764525-40EA-4A5C-B25F-4FD2CE98DBA5}" type="presParOf" srcId="{E410FF06-4834-4137-8578-7EDA1500945C}" destId="{27BF2A3C-F6A2-4119-9BE9-17A34F21B153}" srcOrd="31" destOrd="0" presId="urn:microsoft.com/office/officeart/2005/8/layout/hList9"/>
    <dgm:cxn modelId="{7E4990C6-1C99-4F57-9FBF-EEDBFC920538}" type="presParOf" srcId="{27BF2A3C-F6A2-4119-9BE9-17A34F21B153}" destId="{6B38B51D-F5C4-433A-8472-A353B7EE9AD8}" srcOrd="0" destOrd="0" presId="urn:microsoft.com/office/officeart/2005/8/layout/hList9"/>
    <dgm:cxn modelId="{02D53F22-DFB9-45EC-B1BE-2C0B83F68962}" type="presParOf" srcId="{27BF2A3C-F6A2-4119-9BE9-17A34F21B153}" destId="{2232CA8D-625A-46AE-B1D3-B48C41B7E104}" srcOrd="1" destOrd="0" presId="urn:microsoft.com/office/officeart/2005/8/layout/hList9"/>
    <dgm:cxn modelId="{3EC5A902-DFBA-41FC-B470-AE70F89AC370}" type="presParOf" srcId="{2232CA8D-625A-46AE-B1D3-B48C41B7E104}" destId="{7D7714DB-39CC-436C-92A9-C59489ECC3F8}" srcOrd="0" destOrd="0" presId="urn:microsoft.com/office/officeart/2005/8/layout/hList9"/>
    <dgm:cxn modelId="{418AF1F6-F199-41FA-AA73-7648DD542975}" type="presParOf" srcId="{2232CA8D-625A-46AE-B1D3-B48C41B7E104}" destId="{C3929CD6-913A-4B92-8117-843BDBC9F570}" srcOrd="1" destOrd="0" presId="urn:microsoft.com/office/officeart/2005/8/layout/hList9"/>
    <dgm:cxn modelId="{9751C4B1-7820-4209-9A57-8AE99FDC417E}" type="presParOf" srcId="{E410FF06-4834-4137-8578-7EDA1500945C}" destId="{BC4BD214-472E-4C70-B60C-0EB08B4B6068}" srcOrd="32" destOrd="0" presId="urn:microsoft.com/office/officeart/2005/8/layout/hList9"/>
    <dgm:cxn modelId="{EE27D5D9-24CF-4E2D-8E58-05A93B8476A0}" type="presParOf" srcId="{E410FF06-4834-4137-8578-7EDA1500945C}" destId="{A2D5722C-6E01-4118-B5F2-B7EFEBB0DEC1}" srcOrd="3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F509F-B333-4449-9473-8EC0D26BE8E9}"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US"/>
        </a:p>
      </dgm:t>
    </dgm:pt>
    <dgm:pt modelId="{C872A3D7-F57C-462F-9BCE-DF0D25CAFA2E}">
      <dgm:prSet phldr="0"/>
      <dgm:spPr/>
      <dgm:t>
        <a:bodyPr/>
        <a:lstStyle/>
        <a:p>
          <a:pPr algn="l" rtl="0"/>
          <a:r>
            <a:rPr lang="en-US"/>
            <a:t>WORKOUT_SCHEDULE_ALLOCATION</a:t>
          </a:r>
          <a:endParaRPr lang="en-US">
            <a:latin typeface="Franklin Gothic Demi"/>
          </a:endParaRPr>
        </a:p>
      </dgm:t>
    </dgm:pt>
    <dgm:pt modelId="{AFF5C79D-9039-45AB-9E89-C8B4283B13DF}" type="parTrans" cxnId="{EBE0CB02-9ABE-4588-9F85-45A3BB5F980E}">
      <dgm:prSet/>
      <dgm:spPr/>
    </dgm:pt>
    <dgm:pt modelId="{C0A417F3-4F4E-4CD2-8727-500647BF91FE}" type="sibTrans" cxnId="{EBE0CB02-9ABE-4588-9F85-45A3BB5F980E}">
      <dgm:prSet/>
      <dgm:spPr/>
    </dgm:pt>
    <dgm:pt modelId="{E077F8A3-5A3F-479B-8F9A-46C45ACEC319}">
      <dgm:prSet phldr="0"/>
      <dgm:spPr/>
      <dgm:t>
        <a:bodyPr/>
        <a:lstStyle/>
        <a:p>
          <a:pPr algn="l"/>
          <a:r>
            <a:rPr lang="en-US"/>
            <a:t>LOG</a:t>
          </a:r>
        </a:p>
      </dgm:t>
    </dgm:pt>
    <dgm:pt modelId="{9EC2A02B-2914-4D98-A948-539929DD6524}" type="parTrans" cxnId="{4FEFA17D-BFD4-4CDF-BDCD-B4DBEDAF71BC}">
      <dgm:prSet/>
      <dgm:spPr/>
    </dgm:pt>
    <dgm:pt modelId="{4226FD8F-35DA-4558-A229-CD981EB0E939}" type="sibTrans" cxnId="{4FEFA17D-BFD4-4CDF-BDCD-B4DBEDAF71BC}">
      <dgm:prSet/>
      <dgm:spPr/>
    </dgm:pt>
    <dgm:pt modelId="{1E6BAB96-AF8E-419D-91DB-05226018299F}">
      <dgm:prSet phldr="0"/>
      <dgm:spPr/>
      <dgm:t>
        <a:bodyPr/>
        <a:lstStyle/>
        <a:p>
          <a:pPr algn="l"/>
          <a:r>
            <a:rPr lang="en-US"/>
            <a:t>VIEW_RECENT</a:t>
          </a:r>
        </a:p>
      </dgm:t>
    </dgm:pt>
    <dgm:pt modelId="{8B41930D-EA67-4419-A60D-823F9F5DB8D4}" type="parTrans" cxnId="{3FC7CACD-E24E-4F9D-8DED-7E4404FDE6DD}">
      <dgm:prSet/>
      <dgm:spPr/>
    </dgm:pt>
    <dgm:pt modelId="{341B7A04-405A-450A-A383-763A3B8773D1}" type="sibTrans" cxnId="{3FC7CACD-E24E-4F9D-8DED-7E4404FDE6DD}">
      <dgm:prSet/>
      <dgm:spPr/>
    </dgm:pt>
    <dgm:pt modelId="{C0DE2C95-A2A5-41A6-80E1-A9DA7996C5DC}">
      <dgm:prSet phldr="0"/>
      <dgm:spPr/>
      <dgm:t>
        <a:bodyPr/>
        <a:lstStyle/>
        <a:p>
          <a:pPr algn="l"/>
          <a:r>
            <a:rPr lang="en-US"/>
            <a:t>ATTENDENCE</a:t>
          </a:r>
        </a:p>
      </dgm:t>
    </dgm:pt>
    <dgm:pt modelId="{44B8347B-B822-4419-8C97-7A8D826DCC81}" type="parTrans" cxnId="{8999AF9B-F37F-4369-8D46-9B849CBEC5C2}">
      <dgm:prSet/>
      <dgm:spPr/>
    </dgm:pt>
    <dgm:pt modelId="{BEA78BC6-46D7-4A51-B291-33563E5CA366}" type="sibTrans" cxnId="{8999AF9B-F37F-4369-8D46-9B849CBEC5C2}">
      <dgm:prSet/>
      <dgm:spPr/>
    </dgm:pt>
    <dgm:pt modelId="{6A4730A2-93F5-438A-A11B-2F751F101E9F}">
      <dgm:prSet phldr="0"/>
      <dgm:spPr/>
      <dgm:t>
        <a:bodyPr/>
        <a:lstStyle/>
        <a:p>
          <a:pPr algn="l"/>
          <a:r>
            <a:rPr lang="en-US"/>
            <a:t>CHECK_IN_OUT</a:t>
          </a:r>
        </a:p>
      </dgm:t>
    </dgm:pt>
    <dgm:pt modelId="{C36018CC-147A-46CB-8776-630E43B140BD}" type="parTrans" cxnId="{416D750E-8365-4B8E-901D-4C0F2226C037}">
      <dgm:prSet/>
      <dgm:spPr/>
    </dgm:pt>
    <dgm:pt modelId="{C39A290F-B16A-4206-9224-22A26BB34EF8}" type="sibTrans" cxnId="{416D750E-8365-4B8E-901D-4C0F2226C037}">
      <dgm:prSet/>
      <dgm:spPr/>
    </dgm:pt>
    <dgm:pt modelId="{7CBFC07F-7EC9-4EB8-BAA9-F353EECDD967}">
      <dgm:prSet phldr="0"/>
      <dgm:spPr/>
      <dgm:t>
        <a:bodyPr/>
        <a:lstStyle/>
        <a:p>
          <a:pPr algn="l"/>
          <a:r>
            <a:rPr lang="en-US"/>
            <a:t>Diet Plan Management </a:t>
          </a:r>
        </a:p>
      </dgm:t>
    </dgm:pt>
    <dgm:pt modelId="{BF552008-5689-4073-935F-4653B351CC25}" type="parTrans" cxnId="{47A3EDE0-7195-4615-8887-DF8A82E898DF}">
      <dgm:prSet/>
      <dgm:spPr/>
    </dgm:pt>
    <dgm:pt modelId="{27995878-2698-46C6-94A0-6DD362E95D40}" type="sibTrans" cxnId="{47A3EDE0-7195-4615-8887-DF8A82E898DF}">
      <dgm:prSet/>
      <dgm:spPr/>
    </dgm:pt>
    <dgm:pt modelId="{8167DE5A-A7D8-45C5-AEE7-257AC1B1679C}">
      <dgm:prSet phldr="0"/>
      <dgm:spPr/>
      <dgm:t>
        <a:bodyPr/>
        <a:lstStyle/>
        <a:p>
          <a:pPr algn="l" rtl="0"/>
          <a:r>
            <a:rPr lang="en-US"/>
            <a:t>DIET </a:t>
          </a:r>
          <a:r>
            <a:rPr lang="en-US">
              <a:latin typeface="Franklin Gothic Demi"/>
            </a:rPr>
            <a:t>PLANS</a:t>
          </a:r>
        </a:p>
      </dgm:t>
    </dgm:pt>
    <dgm:pt modelId="{7CAF8756-AC20-48BC-A0B6-218F63BA6CE7}" type="parTrans" cxnId="{1978AC9B-8F2C-4835-B58C-323B2DD8EE54}">
      <dgm:prSet/>
      <dgm:spPr/>
    </dgm:pt>
    <dgm:pt modelId="{7995F8AA-F319-43F3-BB8C-F86FB4046A07}" type="sibTrans" cxnId="{1978AC9B-8F2C-4835-B58C-323B2DD8EE54}">
      <dgm:prSet/>
      <dgm:spPr/>
    </dgm:pt>
    <dgm:pt modelId="{A741C514-87E3-4906-A8E5-6531D8395A11}">
      <dgm:prSet phldr="0"/>
      <dgm:spPr/>
      <dgm:t>
        <a:bodyPr/>
        <a:lstStyle/>
        <a:p>
          <a:pPr algn="l"/>
          <a:r>
            <a:rPr lang="en-US"/>
            <a:t>FEEDBACK</a:t>
          </a:r>
        </a:p>
      </dgm:t>
    </dgm:pt>
    <dgm:pt modelId="{682C4E6D-F9F0-47A1-9ECB-783FCBD48C56}" type="parTrans" cxnId="{E6582C22-C251-4AB7-9522-50CC072E30B2}">
      <dgm:prSet/>
      <dgm:spPr/>
    </dgm:pt>
    <dgm:pt modelId="{416AAAEE-3AFC-4A08-8A8F-BE673D17C82F}" type="sibTrans" cxnId="{E6582C22-C251-4AB7-9522-50CC072E30B2}">
      <dgm:prSet/>
      <dgm:spPr/>
    </dgm:pt>
    <dgm:pt modelId="{26CEEEAD-F379-41B0-9852-CF0F0883FE07}">
      <dgm:prSet phldr="0"/>
      <dgm:spPr/>
      <dgm:t>
        <a:bodyPr/>
        <a:lstStyle/>
        <a:p>
          <a:pPr algn="l"/>
          <a:r>
            <a:rPr lang="en-US"/>
            <a:t>MEMBERSHIPS_PLANS_AND_FEES</a:t>
          </a:r>
        </a:p>
      </dgm:t>
    </dgm:pt>
    <dgm:pt modelId="{152865BC-B1FB-49C3-B3BB-1388C2617EAC}" type="parTrans" cxnId="{B8145A86-4378-4265-B2E3-D279F7626515}">
      <dgm:prSet/>
      <dgm:spPr/>
    </dgm:pt>
    <dgm:pt modelId="{CCC747BC-A3FA-410C-BA9B-DF22FD7E5F5C}" type="sibTrans" cxnId="{B8145A86-4378-4265-B2E3-D279F7626515}">
      <dgm:prSet/>
      <dgm:spPr/>
    </dgm:pt>
    <dgm:pt modelId="{F866C036-8E85-4087-A6BF-4A38A0199312}">
      <dgm:prSet phldr="0"/>
      <dgm:spPr/>
      <dgm:t>
        <a:bodyPr/>
        <a:lstStyle/>
        <a:p>
          <a:pPr algn="l"/>
          <a:r>
            <a:rPr lang="en-US"/>
            <a:t>RENEWAL</a:t>
          </a:r>
        </a:p>
      </dgm:t>
    </dgm:pt>
    <dgm:pt modelId="{C3EAD34B-01B9-44D8-B458-BB7E24E79609}" type="parTrans" cxnId="{C3600FF1-BEF4-4662-8465-07C30EEC7FAB}">
      <dgm:prSet/>
      <dgm:spPr/>
    </dgm:pt>
    <dgm:pt modelId="{34045F97-2DE0-463D-9E91-18334F1BDD71}" type="sibTrans" cxnId="{C3600FF1-BEF4-4662-8465-07C30EEC7FAB}">
      <dgm:prSet/>
      <dgm:spPr/>
    </dgm:pt>
    <dgm:pt modelId="{E781CFF3-2F02-42D7-A417-01A0ACE1189B}">
      <dgm:prSet phldr="0"/>
      <dgm:spPr/>
      <dgm:t>
        <a:bodyPr/>
        <a:lstStyle/>
        <a:p>
          <a:pPr algn="l"/>
          <a:r>
            <a:rPr lang="en-US"/>
            <a:t>SUBSCRIPTION</a:t>
          </a:r>
        </a:p>
      </dgm:t>
    </dgm:pt>
    <dgm:pt modelId="{CE373E8A-F2AA-4FC6-B12B-BD17789F28C8}" type="parTrans" cxnId="{94AF5C45-4B41-435D-A36D-100F342082A0}">
      <dgm:prSet/>
      <dgm:spPr/>
    </dgm:pt>
    <dgm:pt modelId="{8CDD2EC0-85A1-4F23-BAF8-9DF95643129B}" type="sibTrans" cxnId="{94AF5C45-4B41-435D-A36D-100F342082A0}">
      <dgm:prSet/>
      <dgm:spPr/>
    </dgm:pt>
    <dgm:pt modelId="{B95C7963-ACEA-4B21-8EC2-EF1E1A485071}">
      <dgm:prSet phldr="0"/>
      <dgm:spPr/>
      <dgm:t>
        <a:bodyPr/>
        <a:lstStyle/>
        <a:p>
          <a:pPr algn="l"/>
          <a:r>
            <a:rPr lang="en-US">
              <a:latin typeface="Franklin Gothic Demi"/>
            </a:rPr>
            <a:t>GUEST</a:t>
          </a:r>
          <a:r>
            <a:rPr lang="en-US"/>
            <a:t> </a:t>
          </a:r>
        </a:p>
      </dgm:t>
    </dgm:pt>
    <dgm:pt modelId="{1965EF39-2464-41F5-A11F-81A9A30E7526}" type="parTrans" cxnId="{B44086F1-6ADE-417B-BEC4-ADC85B5302ED}">
      <dgm:prSet/>
      <dgm:spPr/>
    </dgm:pt>
    <dgm:pt modelId="{A161AC64-BA2E-4903-82EE-EB5881C58C4E}" type="sibTrans" cxnId="{B44086F1-6ADE-417B-BEC4-ADC85B5302ED}">
      <dgm:prSet/>
      <dgm:spPr/>
    </dgm:pt>
    <dgm:pt modelId="{42E3E5F5-E746-43EE-9BCE-D4072C69A4E3}">
      <dgm:prSet phldr="0"/>
      <dgm:spPr/>
      <dgm:t>
        <a:bodyPr/>
        <a:lstStyle/>
        <a:p>
          <a:r>
            <a:rPr lang="en-US">
              <a:latin typeface="Franklin Gothic Demi"/>
            </a:rPr>
            <a:t>FEEDBACK</a:t>
          </a:r>
          <a:endParaRPr lang="en-US"/>
        </a:p>
      </dgm:t>
    </dgm:pt>
    <dgm:pt modelId="{279DC61D-DE47-4D83-9DE5-D091D8E7DE75}" type="parTrans" cxnId="{EE29140A-8E64-4495-8C9B-170A440AFB06}">
      <dgm:prSet/>
      <dgm:spPr/>
    </dgm:pt>
    <dgm:pt modelId="{6A8B44DD-2DAA-4143-B4EB-37659A8D12F6}" type="sibTrans" cxnId="{EE29140A-8E64-4495-8C9B-170A440AFB06}">
      <dgm:prSet/>
      <dgm:spPr/>
    </dgm:pt>
    <dgm:pt modelId="{318A363E-E102-460D-9009-DF84EDD04004}">
      <dgm:prSet phldr="0"/>
      <dgm:spPr/>
      <dgm:t>
        <a:bodyPr/>
        <a:lstStyle/>
        <a:p>
          <a:pPr algn="l" rtl="0"/>
          <a:r>
            <a:rPr lang="en-US">
              <a:latin typeface="Franklin Gothic Demi"/>
            </a:rPr>
            <a:t>Equipment Mnagement</a:t>
          </a:r>
        </a:p>
      </dgm:t>
    </dgm:pt>
    <dgm:pt modelId="{A28325A4-96BA-4BB7-9E58-3F3E522BE243}" type="parTrans" cxnId="{084A9FC4-079B-4918-B367-9C6C24546BFD}">
      <dgm:prSet/>
      <dgm:spPr/>
    </dgm:pt>
    <dgm:pt modelId="{143BDB01-7FEF-4037-BA7E-9F8EEF01047B}" type="sibTrans" cxnId="{084A9FC4-079B-4918-B367-9C6C24546BFD}">
      <dgm:prSet/>
      <dgm:spPr/>
    </dgm:pt>
    <dgm:pt modelId="{70799F69-3DDC-468C-AA08-FBA5B32064CE}">
      <dgm:prSet phldr="0"/>
      <dgm:spPr/>
      <dgm:t>
        <a:bodyPr/>
        <a:lstStyle/>
        <a:p>
          <a:pPr algn="l"/>
          <a:r>
            <a:rPr lang="en-US">
              <a:latin typeface="Franklin Gothic Demi"/>
            </a:rPr>
            <a:t>Register</a:t>
          </a:r>
        </a:p>
      </dgm:t>
    </dgm:pt>
    <dgm:pt modelId="{D290C54C-04F1-4C31-AEDA-A19DFAE6E173}" type="parTrans" cxnId="{97DB554F-AE68-40B0-B3F2-54261FD61A6B}">
      <dgm:prSet/>
      <dgm:spPr/>
    </dgm:pt>
    <dgm:pt modelId="{629FDDDD-D690-4A0F-BD40-FFA278DB9AC4}" type="sibTrans" cxnId="{97DB554F-AE68-40B0-B3F2-54261FD61A6B}">
      <dgm:prSet/>
      <dgm:spPr/>
    </dgm:pt>
    <dgm:pt modelId="{2E0C2180-23F4-4B11-B17A-D1B2683B1A4D}">
      <dgm:prSet phldr="0"/>
      <dgm:spPr/>
      <dgm:t>
        <a:bodyPr/>
        <a:lstStyle/>
        <a:p>
          <a:pPr algn="l"/>
          <a:r>
            <a:rPr lang="en-US">
              <a:latin typeface="Franklin Gothic Demi"/>
            </a:rPr>
            <a:t>try</a:t>
          </a:r>
        </a:p>
      </dgm:t>
    </dgm:pt>
    <dgm:pt modelId="{B0D6CA05-022B-4245-8528-2BB37103331C}" type="parTrans" cxnId="{1B26728B-F3BF-4E7F-8AB8-1C0CB739F1AE}">
      <dgm:prSet/>
      <dgm:spPr/>
    </dgm:pt>
    <dgm:pt modelId="{29F760B6-698B-4BA7-82B7-D142A6814868}" type="sibTrans" cxnId="{1B26728B-F3BF-4E7F-8AB8-1C0CB739F1AE}">
      <dgm:prSet/>
      <dgm:spPr/>
    </dgm:pt>
    <dgm:pt modelId="{BCC20F05-9865-4933-9E24-F2A4DC0657E5}" type="pres">
      <dgm:prSet presAssocID="{F5BF509F-B333-4449-9473-8EC0D26BE8E9}" presName="list" presStyleCnt="0">
        <dgm:presLayoutVars>
          <dgm:dir/>
          <dgm:animLvl val="lvl"/>
        </dgm:presLayoutVars>
      </dgm:prSet>
      <dgm:spPr/>
    </dgm:pt>
    <dgm:pt modelId="{F0C649E5-1824-40BA-8545-6DA0A2C51C63}" type="pres">
      <dgm:prSet presAssocID="{C872A3D7-F57C-462F-9BCE-DF0D25CAFA2E}" presName="posSpace" presStyleCnt="0"/>
      <dgm:spPr/>
    </dgm:pt>
    <dgm:pt modelId="{40383957-E86B-4B1E-95F3-801CA98569B5}" type="pres">
      <dgm:prSet presAssocID="{C872A3D7-F57C-462F-9BCE-DF0D25CAFA2E}" presName="vertFlow" presStyleCnt="0"/>
      <dgm:spPr/>
    </dgm:pt>
    <dgm:pt modelId="{D53279D5-31D3-4EBF-A43A-E9F0E4909C38}" type="pres">
      <dgm:prSet presAssocID="{C872A3D7-F57C-462F-9BCE-DF0D25CAFA2E}" presName="topSpace" presStyleCnt="0"/>
      <dgm:spPr/>
    </dgm:pt>
    <dgm:pt modelId="{C5A464AE-7DB9-499E-A6D4-D02038ABB417}" type="pres">
      <dgm:prSet presAssocID="{C872A3D7-F57C-462F-9BCE-DF0D25CAFA2E}" presName="firstComp" presStyleCnt="0"/>
      <dgm:spPr/>
    </dgm:pt>
    <dgm:pt modelId="{C8C77458-1A43-499F-A70D-C1A35720B370}" type="pres">
      <dgm:prSet presAssocID="{C872A3D7-F57C-462F-9BCE-DF0D25CAFA2E}" presName="firstChild" presStyleLbl="bgAccFollowNode1" presStyleIdx="0" presStyleCnt="9"/>
      <dgm:spPr/>
    </dgm:pt>
    <dgm:pt modelId="{94F4F7EF-D3B2-4EB2-83EC-0C97B3CEA0B6}" type="pres">
      <dgm:prSet presAssocID="{C872A3D7-F57C-462F-9BCE-DF0D25CAFA2E}" presName="firstChildTx" presStyleLbl="bgAccFollowNode1" presStyleIdx="0" presStyleCnt="9">
        <dgm:presLayoutVars>
          <dgm:bulletEnabled val="1"/>
        </dgm:presLayoutVars>
      </dgm:prSet>
      <dgm:spPr/>
    </dgm:pt>
    <dgm:pt modelId="{317F25FA-834F-49FA-81D1-2EED4AEEA040}" type="pres">
      <dgm:prSet presAssocID="{1E6BAB96-AF8E-419D-91DB-05226018299F}" presName="comp" presStyleCnt="0"/>
      <dgm:spPr/>
    </dgm:pt>
    <dgm:pt modelId="{2DAA7157-699B-46A7-B0A8-8E3F02D7F78E}" type="pres">
      <dgm:prSet presAssocID="{1E6BAB96-AF8E-419D-91DB-05226018299F}" presName="child" presStyleLbl="bgAccFollowNode1" presStyleIdx="1" presStyleCnt="9"/>
      <dgm:spPr/>
    </dgm:pt>
    <dgm:pt modelId="{45FE1EAA-774B-4DF2-BC26-6D6477C4018B}" type="pres">
      <dgm:prSet presAssocID="{1E6BAB96-AF8E-419D-91DB-05226018299F}" presName="childTx" presStyleLbl="bgAccFollowNode1" presStyleIdx="1" presStyleCnt="9">
        <dgm:presLayoutVars>
          <dgm:bulletEnabled val="1"/>
        </dgm:presLayoutVars>
      </dgm:prSet>
      <dgm:spPr/>
    </dgm:pt>
    <dgm:pt modelId="{BE175B63-F91D-4471-8F28-68C5DDC74DCD}" type="pres">
      <dgm:prSet presAssocID="{C872A3D7-F57C-462F-9BCE-DF0D25CAFA2E}" presName="negSpace" presStyleCnt="0"/>
      <dgm:spPr/>
    </dgm:pt>
    <dgm:pt modelId="{4B9E789A-1C5B-4063-92BF-D76498B8084A}" type="pres">
      <dgm:prSet presAssocID="{C872A3D7-F57C-462F-9BCE-DF0D25CAFA2E}" presName="circle" presStyleLbl="node1" presStyleIdx="0" presStyleCnt="7"/>
      <dgm:spPr/>
    </dgm:pt>
    <dgm:pt modelId="{2FF2C7DD-5166-4030-A836-19E05B793945}" type="pres">
      <dgm:prSet presAssocID="{C0A417F3-4F4E-4CD2-8727-500647BF91FE}" presName="transSpace" presStyleCnt="0"/>
      <dgm:spPr/>
    </dgm:pt>
    <dgm:pt modelId="{A46BA7E2-0274-485F-B090-ECAFDCBC4003}" type="pres">
      <dgm:prSet presAssocID="{C0DE2C95-A2A5-41A6-80E1-A9DA7996C5DC}" presName="posSpace" presStyleCnt="0"/>
      <dgm:spPr/>
    </dgm:pt>
    <dgm:pt modelId="{C214CD98-1FA1-45B0-8CAA-529DBA913459}" type="pres">
      <dgm:prSet presAssocID="{C0DE2C95-A2A5-41A6-80E1-A9DA7996C5DC}" presName="vertFlow" presStyleCnt="0"/>
      <dgm:spPr/>
    </dgm:pt>
    <dgm:pt modelId="{4E0071F2-11F5-4814-91F0-E30E31EFB056}" type="pres">
      <dgm:prSet presAssocID="{C0DE2C95-A2A5-41A6-80E1-A9DA7996C5DC}" presName="topSpace" presStyleCnt="0"/>
      <dgm:spPr/>
    </dgm:pt>
    <dgm:pt modelId="{FF3ADF77-314D-41D6-B2B8-EBCE331E5D4D}" type="pres">
      <dgm:prSet presAssocID="{C0DE2C95-A2A5-41A6-80E1-A9DA7996C5DC}" presName="firstComp" presStyleCnt="0"/>
      <dgm:spPr/>
    </dgm:pt>
    <dgm:pt modelId="{40552675-799C-4E37-802C-413A31503DAC}" type="pres">
      <dgm:prSet presAssocID="{C0DE2C95-A2A5-41A6-80E1-A9DA7996C5DC}" presName="firstChild" presStyleLbl="bgAccFollowNode1" presStyleIdx="2" presStyleCnt="9"/>
      <dgm:spPr/>
    </dgm:pt>
    <dgm:pt modelId="{FA69E06A-F432-41A1-837A-2FE8931B2A8D}" type="pres">
      <dgm:prSet presAssocID="{C0DE2C95-A2A5-41A6-80E1-A9DA7996C5DC}" presName="firstChildTx" presStyleLbl="bgAccFollowNode1" presStyleIdx="2" presStyleCnt="9">
        <dgm:presLayoutVars>
          <dgm:bulletEnabled val="1"/>
        </dgm:presLayoutVars>
      </dgm:prSet>
      <dgm:spPr/>
    </dgm:pt>
    <dgm:pt modelId="{15D3C345-F2B5-4920-B8DC-F79B0A265A78}" type="pres">
      <dgm:prSet presAssocID="{C0DE2C95-A2A5-41A6-80E1-A9DA7996C5DC}" presName="negSpace" presStyleCnt="0"/>
      <dgm:spPr/>
    </dgm:pt>
    <dgm:pt modelId="{B9ED8098-013F-4CCF-BB4E-8F67BD5488FA}" type="pres">
      <dgm:prSet presAssocID="{C0DE2C95-A2A5-41A6-80E1-A9DA7996C5DC}" presName="circle" presStyleLbl="node1" presStyleIdx="1" presStyleCnt="7"/>
      <dgm:spPr/>
    </dgm:pt>
    <dgm:pt modelId="{BCCC68BF-FF61-4FD9-9029-654F0E971CE6}" type="pres">
      <dgm:prSet presAssocID="{BEA78BC6-46D7-4A51-B291-33563E5CA366}" presName="transSpace" presStyleCnt="0"/>
      <dgm:spPr/>
    </dgm:pt>
    <dgm:pt modelId="{86E71CEE-2254-4015-9D5E-BB14A7ADFE0C}" type="pres">
      <dgm:prSet presAssocID="{318A363E-E102-460D-9009-DF84EDD04004}" presName="posSpace" presStyleCnt="0"/>
      <dgm:spPr/>
    </dgm:pt>
    <dgm:pt modelId="{15CCB1F2-9DED-4447-8336-FB3B57F0E3CA}" type="pres">
      <dgm:prSet presAssocID="{318A363E-E102-460D-9009-DF84EDD04004}" presName="vertFlow" presStyleCnt="0"/>
      <dgm:spPr/>
    </dgm:pt>
    <dgm:pt modelId="{0C2F5314-0EC9-4D78-B27D-7E954CC43BD3}" type="pres">
      <dgm:prSet presAssocID="{318A363E-E102-460D-9009-DF84EDD04004}" presName="topSpace" presStyleCnt="0"/>
      <dgm:spPr/>
    </dgm:pt>
    <dgm:pt modelId="{06ACA4A9-01B8-4779-B59B-2310D22F0BF6}" type="pres">
      <dgm:prSet presAssocID="{318A363E-E102-460D-9009-DF84EDD04004}" presName="firstComp" presStyleCnt="0"/>
      <dgm:spPr/>
    </dgm:pt>
    <dgm:pt modelId="{F9F93C5F-CD3C-4B35-879A-065F3D921EA8}" type="pres">
      <dgm:prSet presAssocID="{318A363E-E102-460D-9009-DF84EDD04004}" presName="firstChild" presStyleLbl="bgAccFollowNode1" presStyleIdx="3" presStyleCnt="9"/>
      <dgm:spPr/>
    </dgm:pt>
    <dgm:pt modelId="{BA220D88-A996-412D-B166-562A8D32F14D}" type="pres">
      <dgm:prSet presAssocID="{318A363E-E102-460D-9009-DF84EDD04004}" presName="firstChildTx" presStyleLbl="bgAccFollowNode1" presStyleIdx="3" presStyleCnt="9">
        <dgm:presLayoutVars>
          <dgm:bulletEnabled val="1"/>
        </dgm:presLayoutVars>
      </dgm:prSet>
      <dgm:spPr/>
    </dgm:pt>
    <dgm:pt modelId="{3C576E28-57A1-4A61-BD30-ADC59E77B552}" type="pres">
      <dgm:prSet presAssocID="{318A363E-E102-460D-9009-DF84EDD04004}" presName="negSpace" presStyleCnt="0"/>
      <dgm:spPr/>
    </dgm:pt>
    <dgm:pt modelId="{91B78B98-D587-449F-917D-C9DD0E27BA67}" type="pres">
      <dgm:prSet presAssocID="{318A363E-E102-460D-9009-DF84EDD04004}" presName="circle" presStyleLbl="node1" presStyleIdx="2" presStyleCnt="7"/>
      <dgm:spPr/>
    </dgm:pt>
    <dgm:pt modelId="{CC037811-7861-4781-A63E-FA4E67F77E63}" type="pres">
      <dgm:prSet presAssocID="{143BDB01-7FEF-4037-BA7E-9F8EEF01047B}" presName="transSpace" presStyleCnt="0"/>
      <dgm:spPr/>
    </dgm:pt>
    <dgm:pt modelId="{D7489E1E-3571-419F-9AD3-8918E5391711}" type="pres">
      <dgm:prSet presAssocID="{7CBFC07F-7EC9-4EB8-BAA9-F353EECDD967}" presName="posSpace" presStyleCnt="0"/>
      <dgm:spPr/>
    </dgm:pt>
    <dgm:pt modelId="{5629C5ED-D9DE-4002-AE39-AE2BBF2E4001}" type="pres">
      <dgm:prSet presAssocID="{7CBFC07F-7EC9-4EB8-BAA9-F353EECDD967}" presName="vertFlow" presStyleCnt="0"/>
      <dgm:spPr/>
    </dgm:pt>
    <dgm:pt modelId="{37CE7D45-7ACA-4F66-AD8D-454C67631BF6}" type="pres">
      <dgm:prSet presAssocID="{7CBFC07F-7EC9-4EB8-BAA9-F353EECDD967}" presName="topSpace" presStyleCnt="0"/>
      <dgm:spPr/>
    </dgm:pt>
    <dgm:pt modelId="{EBD4E518-B017-4C17-96EE-67F3683EE898}" type="pres">
      <dgm:prSet presAssocID="{7CBFC07F-7EC9-4EB8-BAA9-F353EECDD967}" presName="firstComp" presStyleCnt="0"/>
      <dgm:spPr/>
    </dgm:pt>
    <dgm:pt modelId="{753B2B78-4969-4406-9B88-61EE74A500A8}" type="pres">
      <dgm:prSet presAssocID="{7CBFC07F-7EC9-4EB8-BAA9-F353EECDD967}" presName="firstChild" presStyleLbl="bgAccFollowNode1" presStyleIdx="4" presStyleCnt="9"/>
      <dgm:spPr/>
    </dgm:pt>
    <dgm:pt modelId="{6FBBD6C3-A72A-4602-87A4-B2BBEB5AF529}" type="pres">
      <dgm:prSet presAssocID="{7CBFC07F-7EC9-4EB8-BAA9-F353EECDD967}" presName="firstChildTx" presStyleLbl="bgAccFollowNode1" presStyleIdx="4" presStyleCnt="9">
        <dgm:presLayoutVars>
          <dgm:bulletEnabled val="1"/>
        </dgm:presLayoutVars>
      </dgm:prSet>
      <dgm:spPr/>
    </dgm:pt>
    <dgm:pt modelId="{8E344EB3-9982-4C0F-9912-3A5E5559EA13}" type="pres">
      <dgm:prSet presAssocID="{7CBFC07F-7EC9-4EB8-BAA9-F353EECDD967}" presName="negSpace" presStyleCnt="0"/>
      <dgm:spPr/>
    </dgm:pt>
    <dgm:pt modelId="{23A6491A-8BD1-4B84-BB8C-708F9D59767D}" type="pres">
      <dgm:prSet presAssocID="{7CBFC07F-7EC9-4EB8-BAA9-F353EECDD967}" presName="circle" presStyleLbl="node1" presStyleIdx="3" presStyleCnt="7"/>
      <dgm:spPr/>
    </dgm:pt>
    <dgm:pt modelId="{0F711B87-586E-4E8E-975D-99AEDE357E11}" type="pres">
      <dgm:prSet presAssocID="{27995878-2698-46C6-94A0-6DD362E95D40}" presName="transSpace" presStyleCnt="0"/>
      <dgm:spPr/>
    </dgm:pt>
    <dgm:pt modelId="{EF11CA8A-55CA-4270-A538-CF23632A0A70}" type="pres">
      <dgm:prSet presAssocID="{42E3E5F5-E746-43EE-9BCE-D4072C69A4E3}" presName="posSpace" presStyleCnt="0"/>
      <dgm:spPr/>
    </dgm:pt>
    <dgm:pt modelId="{03D46457-9C8D-404B-8726-8A15C221FA3A}" type="pres">
      <dgm:prSet presAssocID="{42E3E5F5-E746-43EE-9BCE-D4072C69A4E3}" presName="vertFlow" presStyleCnt="0"/>
      <dgm:spPr/>
    </dgm:pt>
    <dgm:pt modelId="{673195B9-F8E1-4FFF-8523-F8735A7E1137}" type="pres">
      <dgm:prSet presAssocID="{42E3E5F5-E746-43EE-9BCE-D4072C69A4E3}" presName="topSpace" presStyleCnt="0"/>
      <dgm:spPr/>
    </dgm:pt>
    <dgm:pt modelId="{35D69DE8-2106-4E5B-A19E-8F6C06D83921}" type="pres">
      <dgm:prSet presAssocID="{42E3E5F5-E746-43EE-9BCE-D4072C69A4E3}" presName="firstComp" presStyleCnt="0"/>
      <dgm:spPr/>
    </dgm:pt>
    <dgm:pt modelId="{B3E7F28A-AFDC-41C0-B064-69D7029353C9}" type="pres">
      <dgm:prSet presAssocID="{42E3E5F5-E746-43EE-9BCE-D4072C69A4E3}" presName="firstChild" presStyleLbl="bgAccFollowNode1" presStyleIdx="5" presStyleCnt="9"/>
      <dgm:spPr/>
    </dgm:pt>
    <dgm:pt modelId="{CF7A79F3-EE53-482E-886E-F85571D48DAB}" type="pres">
      <dgm:prSet presAssocID="{42E3E5F5-E746-43EE-9BCE-D4072C69A4E3}" presName="firstChildTx" presStyleLbl="bgAccFollowNode1" presStyleIdx="5" presStyleCnt="9">
        <dgm:presLayoutVars>
          <dgm:bulletEnabled val="1"/>
        </dgm:presLayoutVars>
      </dgm:prSet>
      <dgm:spPr/>
    </dgm:pt>
    <dgm:pt modelId="{6322ADD7-D5E2-4E83-8874-A1FBF8135011}" type="pres">
      <dgm:prSet presAssocID="{42E3E5F5-E746-43EE-9BCE-D4072C69A4E3}" presName="negSpace" presStyleCnt="0"/>
      <dgm:spPr/>
    </dgm:pt>
    <dgm:pt modelId="{96EA1488-892D-4981-8BCA-4B8A4EF6290D}" type="pres">
      <dgm:prSet presAssocID="{42E3E5F5-E746-43EE-9BCE-D4072C69A4E3}" presName="circle" presStyleLbl="node1" presStyleIdx="4" presStyleCnt="7"/>
      <dgm:spPr/>
    </dgm:pt>
    <dgm:pt modelId="{36FC5BBE-F2CB-4ECE-8853-81B4820C2830}" type="pres">
      <dgm:prSet presAssocID="{6A8B44DD-2DAA-4143-B4EB-37659A8D12F6}" presName="transSpace" presStyleCnt="0"/>
      <dgm:spPr/>
    </dgm:pt>
    <dgm:pt modelId="{AB21DED8-9C4A-4B55-8F99-6EF26AA74874}" type="pres">
      <dgm:prSet presAssocID="{26CEEEAD-F379-41B0-9852-CF0F0883FE07}" presName="posSpace" presStyleCnt="0"/>
      <dgm:spPr/>
    </dgm:pt>
    <dgm:pt modelId="{F60DA44A-D69E-4306-8BB3-F068D5189D78}" type="pres">
      <dgm:prSet presAssocID="{26CEEEAD-F379-41B0-9852-CF0F0883FE07}" presName="vertFlow" presStyleCnt="0"/>
      <dgm:spPr/>
    </dgm:pt>
    <dgm:pt modelId="{91B722B6-A053-4B92-949B-0FD84F076D70}" type="pres">
      <dgm:prSet presAssocID="{26CEEEAD-F379-41B0-9852-CF0F0883FE07}" presName="topSpace" presStyleCnt="0"/>
      <dgm:spPr/>
    </dgm:pt>
    <dgm:pt modelId="{692ECA2F-7E6E-47D0-93E0-D721DB38078C}" type="pres">
      <dgm:prSet presAssocID="{26CEEEAD-F379-41B0-9852-CF0F0883FE07}" presName="firstComp" presStyleCnt="0"/>
      <dgm:spPr/>
    </dgm:pt>
    <dgm:pt modelId="{BDA88988-B928-4CB4-9B86-90E1CF786D36}" type="pres">
      <dgm:prSet presAssocID="{26CEEEAD-F379-41B0-9852-CF0F0883FE07}" presName="firstChild" presStyleLbl="bgAccFollowNode1" presStyleIdx="6" presStyleCnt="9"/>
      <dgm:spPr/>
    </dgm:pt>
    <dgm:pt modelId="{8665EAD4-1249-4BA7-BBDC-B20C325232FA}" type="pres">
      <dgm:prSet presAssocID="{26CEEEAD-F379-41B0-9852-CF0F0883FE07}" presName="firstChildTx" presStyleLbl="bgAccFollowNode1" presStyleIdx="6" presStyleCnt="9">
        <dgm:presLayoutVars>
          <dgm:bulletEnabled val="1"/>
        </dgm:presLayoutVars>
      </dgm:prSet>
      <dgm:spPr/>
    </dgm:pt>
    <dgm:pt modelId="{C4C8B950-F28F-4AC8-B6C5-1E30AB0BC8F0}" type="pres">
      <dgm:prSet presAssocID="{E781CFF3-2F02-42D7-A417-01A0ACE1189B}" presName="comp" presStyleCnt="0"/>
      <dgm:spPr/>
    </dgm:pt>
    <dgm:pt modelId="{BE9D6316-5665-430A-A361-6E7BD3B33E71}" type="pres">
      <dgm:prSet presAssocID="{E781CFF3-2F02-42D7-A417-01A0ACE1189B}" presName="child" presStyleLbl="bgAccFollowNode1" presStyleIdx="7" presStyleCnt="9"/>
      <dgm:spPr/>
    </dgm:pt>
    <dgm:pt modelId="{8EBFE136-0021-4FC8-BC22-311DB6950905}" type="pres">
      <dgm:prSet presAssocID="{E781CFF3-2F02-42D7-A417-01A0ACE1189B}" presName="childTx" presStyleLbl="bgAccFollowNode1" presStyleIdx="7" presStyleCnt="9">
        <dgm:presLayoutVars>
          <dgm:bulletEnabled val="1"/>
        </dgm:presLayoutVars>
      </dgm:prSet>
      <dgm:spPr/>
    </dgm:pt>
    <dgm:pt modelId="{905752D2-1345-4440-B369-2B5044678E44}" type="pres">
      <dgm:prSet presAssocID="{26CEEEAD-F379-41B0-9852-CF0F0883FE07}" presName="negSpace" presStyleCnt="0"/>
      <dgm:spPr/>
    </dgm:pt>
    <dgm:pt modelId="{7750464D-8C5B-4D7D-A736-2D091741C271}" type="pres">
      <dgm:prSet presAssocID="{26CEEEAD-F379-41B0-9852-CF0F0883FE07}" presName="circle" presStyleLbl="node1" presStyleIdx="5" presStyleCnt="7"/>
      <dgm:spPr/>
    </dgm:pt>
    <dgm:pt modelId="{C3BAE0E4-670C-4DD8-B7F5-8659A895DD4D}" type="pres">
      <dgm:prSet presAssocID="{CCC747BC-A3FA-410C-BA9B-DF22FD7E5F5C}" presName="transSpace" presStyleCnt="0"/>
      <dgm:spPr/>
    </dgm:pt>
    <dgm:pt modelId="{FBB2F97A-6AB9-4B26-8C1F-124FD4B0742B}" type="pres">
      <dgm:prSet presAssocID="{B95C7963-ACEA-4B21-8EC2-EF1E1A485071}" presName="posSpace" presStyleCnt="0"/>
      <dgm:spPr/>
    </dgm:pt>
    <dgm:pt modelId="{2B89270F-7389-45B5-A254-4F703CF75F7A}" type="pres">
      <dgm:prSet presAssocID="{B95C7963-ACEA-4B21-8EC2-EF1E1A485071}" presName="vertFlow" presStyleCnt="0"/>
      <dgm:spPr/>
    </dgm:pt>
    <dgm:pt modelId="{1479F659-149C-43AB-AB88-0ADEB4F7077C}" type="pres">
      <dgm:prSet presAssocID="{B95C7963-ACEA-4B21-8EC2-EF1E1A485071}" presName="topSpace" presStyleCnt="0"/>
      <dgm:spPr/>
    </dgm:pt>
    <dgm:pt modelId="{4C1CD421-65C5-4AE9-9898-80E7789232FB}" type="pres">
      <dgm:prSet presAssocID="{B95C7963-ACEA-4B21-8EC2-EF1E1A485071}" presName="firstComp" presStyleCnt="0"/>
      <dgm:spPr/>
    </dgm:pt>
    <dgm:pt modelId="{78438BE2-B2AC-4852-9E09-2977CAC743A0}" type="pres">
      <dgm:prSet presAssocID="{B95C7963-ACEA-4B21-8EC2-EF1E1A485071}" presName="firstChild" presStyleLbl="bgAccFollowNode1" presStyleIdx="8" presStyleCnt="9"/>
      <dgm:spPr/>
    </dgm:pt>
    <dgm:pt modelId="{F96E757E-2B2A-46E6-9176-9134DDBED8AF}" type="pres">
      <dgm:prSet presAssocID="{B95C7963-ACEA-4B21-8EC2-EF1E1A485071}" presName="firstChildTx" presStyleLbl="bgAccFollowNode1" presStyleIdx="8" presStyleCnt="9">
        <dgm:presLayoutVars>
          <dgm:bulletEnabled val="1"/>
        </dgm:presLayoutVars>
      </dgm:prSet>
      <dgm:spPr/>
    </dgm:pt>
    <dgm:pt modelId="{587C933D-9D25-4829-913B-6F7B75109BAF}" type="pres">
      <dgm:prSet presAssocID="{B95C7963-ACEA-4B21-8EC2-EF1E1A485071}" presName="negSpace" presStyleCnt="0"/>
      <dgm:spPr/>
    </dgm:pt>
    <dgm:pt modelId="{CAF47582-BCE2-4E99-B2C5-0A409EA9A576}" type="pres">
      <dgm:prSet presAssocID="{B95C7963-ACEA-4B21-8EC2-EF1E1A485071}" presName="circle" presStyleLbl="node1" presStyleIdx="6" presStyleCnt="7"/>
      <dgm:spPr/>
    </dgm:pt>
  </dgm:ptLst>
  <dgm:cxnLst>
    <dgm:cxn modelId="{EBE0CB02-9ABE-4588-9F85-45A3BB5F980E}" srcId="{F5BF509F-B333-4449-9473-8EC0D26BE8E9}" destId="{C872A3D7-F57C-462F-9BCE-DF0D25CAFA2E}" srcOrd="0" destOrd="0" parTransId="{AFF5C79D-9039-45AB-9E89-C8B4283B13DF}" sibTransId="{C0A417F3-4F4E-4CD2-8727-500647BF91FE}"/>
    <dgm:cxn modelId="{E63DAA09-A0C0-4688-BDCF-1AB52F3A7538}" type="presOf" srcId="{F866C036-8E85-4087-A6BF-4A38A0199312}" destId="{8665EAD4-1249-4BA7-BBDC-B20C325232FA}" srcOrd="1" destOrd="0" presId="urn:microsoft.com/office/officeart/2005/8/layout/hList9"/>
    <dgm:cxn modelId="{EE29140A-8E64-4495-8C9B-170A440AFB06}" srcId="{F5BF509F-B333-4449-9473-8EC0D26BE8E9}" destId="{42E3E5F5-E746-43EE-9BCE-D4072C69A4E3}" srcOrd="4" destOrd="0" parTransId="{279DC61D-DE47-4D83-9DE5-D091D8E7DE75}" sibTransId="{6A8B44DD-2DAA-4143-B4EB-37659A8D12F6}"/>
    <dgm:cxn modelId="{416D750E-8365-4B8E-901D-4C0F2226C037}" srcId="{C0DE2C95-A2A5-41A6-80E1-A9DA7996C5DC}" destId="{6A4730A2-93F5-438A-A11B-2F751F101E9F}" srcOrd="0" destOrd="0" parTransId="{C36018CC-147A-46CB-8776-630E43B140BD}" sibTransId="{C39A290F-B16A-4206-9224-22A26BB34EF8}"/>
    <dgm:cxn modelId="{6EDCA414-2D2A-442E-A1E2-3F3F8D795C44}" type="presOf" srcId="{E077F8A3-5A3F-479B-8F9A-46C45ACEC319}" destId="{94F4F7EF-D3B2-4EB2-83EC-0C97B3CEA0B6}" srcOrd="1" destOrd="0" presId="urn:microsoft.com/office/officeart/2005/8/layout/hList9"/>
    <dgm:cxn modelId="{FA114815-6E57-4BDA-884C-F22148D19673}" type="presOf" srcId="{42E3E5F5-E746-43EE-9BCE-D4072C69A4E3}" destId="{96EA1488-892D-4981-8BCA-4B8A4EF6290D}" srcOrd="0" destOrd="0" presId="urn:microsoft.com/office/officeart/2005/8/layout/hList9"/>
    <dgm:cxn modelId="{E6582C22-C251-4AB7-9522-50CC072E30B2}" srcId="{42E3E5F5-E746-43EE-9BCE-D4072C69A4E3}" destId="{A741C514-87E3-4906-A8E5-6531D8395A11}" srcOrd="0" destOrd="0" parTransId="{682C4E6D-F9F0-47A1-9ECB-783FCBD48C56}" sibTransId="{416AAAEE-3AFC-4A08-8A8F-BE673D17C82F}"/>
    <dgm:cxn modelId="{5CDA4F22-AA25-4A02-95A0-29C510ECE2DF}" type="presOf" srcId="{1E6BAB96-AF8E-419D-91DB-05226018299F}" destId="{45FE1EAA-774B-4DF2-BC26-6D6477C4018B}" srcOrd="1" destOrd="0" presId="urn:microsoft.com/office/officeart/2005/8/layout/hList9"/>
    <dgm:cxn modelId="{0C337326-5F9C-4273-9C60-F1BB3F91F693}" type="presOf" srcId="{E781CFF3-2F02-42D7-A417-01A0ACE1189B}" destId="{8EBFE136-0021-4FC8-BC22-311DB6950905}" srcOrd="1" destOrd="0" presId="urn:microsoft.com/office/officeart/2005/8/layout/hList9"/>
    <dgm:cxn modelId="{9B22D137-6F65-4FC3-BBFE-6058C1ECCD6C}" type="presOf" srcId="{E077F8A3-5A3F-479B-8F9A-46C45ACEC319}" destId="{C8C77458-1A43-499F-A70D-C1A35720B370}" srcOrd="0" destOrd="0" presId="urn:microsoft.com/office/officeart/2005/8/layout/hList9"/>
    <dgm:cxn modelId="{7377433D-A88D-49C3-B838-C488AF776B4C}" type="presOf" srcId="{B95C7963-ACEA-4B21-8EC2-EF1E1A485071}" destId="{CAF47582-BCE2-4E99-B2C5-0A409EA9A576}" srcOrd="0" destOrd="0" presId="urn:microsoft.com/office/officeart/2005/8/layout/hList9"/>
    <dgm:cxn modelId="{94AF5C45-4B41-435D-A36D-100F342082A0}" srcId="{26CEEEAD-F379-41B0-9852-CF0F0883FE07}" destId="{E781CFF3-2F02-42D7-A417-01A0ACE1189B}" srcOrd="1" destOrd="0" parTransId="{CE373E8A-F2AA-4FC6-B12B-BD17789F28C8}" sibTransId="{8CDD2EC0-85A1-4F23-BAF8-9DF95643129B}"/>
    <dgm:cxn modelId="{8F126B65-1C06-444F-8A45-3A1B5212EDE2}" type="presOf" srcId="{70799F69-3DDC-468C-AA08-FBA5B32064CE}" destId="{F9F93C5F-CD3C-4B35-879A-065F3D921EA8}" srcOrd="0" destOrd="0" presId="urn:microsoft.com/office/officeart/2005/8/layout/hList9"/>
    <dgm:cxn modelId="{1E6C2F46-F375-4617-AA69-0869A07B0A2F}" type="presOf" srcId="{26CEEEAD-F379-41B0-9852-CF0F0883FE07}" destId="{7750464D-8C5B-4D7D-A736-2D091741C271}" srcOrd="0" destOrd="0" presId="urn:microsoft.com/office/officeart/2005/8/layout/hList9"/>
    <dgm:cxn modelId="{529A6167-6EB3-46E6-AA06-33E955578DF7}" type="presOf" srcId="{A741C514-87E3-4906-A8E5-6531D8395A11}" destId="{CF7A79F3-EE53-482E-886E-F85571D48DAB}" srcOrd="1" destOrd="0" presId="urn:microsoft.com/office/officeart/2005/8/layout/hList9"/>
    <dgm:cxn modelId="{8D962668-9DE6-4A7B-987C-8D15DF4E611C}" type="presOf" srcId="{1E6BAB96-AF8E-419D-91DB-05226018299F}" destId="{2DAA7157-699B-46A7-B0A8-8E3F02D7F78E}" srcOrd="0" destOrd="0" presId="urn:microsoft.com/office/officeart/2005/8/layout/hList9"/>
    <dgm:cxn modelId="{2D6E5748-099D-4098-8F6E-8DD4E4986B3B}" type="presOf" srcId="{2E0C2180-23F4-4B11-B17A-D1B2683B1A4D}" destId="{F96E757E-2B2A-46E6-9176-9134DDBED8AF}" srcOrd="1" destOrd="0" presId="urn:microsoft.com/office/officeart/2005/8/layout/hList9"/>
    <dgm:cxn modelId="{5C38BD6B-AE31-4A70-A41C-F60E00ABA954}" type="presOf" srcId="{F866C036-8E85-4087-A6BF-4A38A0199312}" destId="{BDA88988-B928-4CB4-9B86-90E1CF786D36}" srcOrd="0" destOrd="0" presId="urn:microsoft.com/office/officeart/2005/8/layout/hList9"/>
    <dgm:cxn modelId="{97DB554F-AE68-40B0-B3F2-54261FD61A6B}" srcId="{318A363E-E102-460D-9009-DF84EDD04004}" destId="{70799F69-3DDC-468C-AA08-FBA5B32064CE}" srcOrd="0" destOrd="0" parTransId="{D290C54C-04F1-4C31-AEDA-A19DFAE6E173}" sibTransId="{629FDDDD-D690-4A0F-BD40-FFA278DB9AC4}"/>
    <dgm:cxn modelId="{FD0A8A74-CAEF-429C-B0AF-50FC456FD936}" type="presOf" srcId="{E781CFF3-2F02-42D7-A417-01A0ACE1189B}" destId="{BE9D6316-5665-430A-A361-6E7BD3B33E71}" srcOrd="0" destOrd="0" presId="urn:microsoft.com/office/officeart/2005/8/layout/hList9"/>
    <dgm:cxn modelId="{3E01CC55-E9D0-40F4-96B0-8E01CE3BF586}" type="presOf" srcId="{70799F69-3DDC-468C-AA08-FBA5B32064CE}" destId="{BA220D88-A996-412D-B166-562A8D32F14D}" srcOrd="1" destOrd="0" presId="urn:microsoft.com/office/officeart/2005/8/layout/hList9"/>
    <dgm:cxn modelId="{D176D675-BE24-4959-BF84-FACA4BD3404D}" type="presOf" srcId="{C0DE2C95-A2A5-41A6-80E1-A9DA7996C5DC}" destId="{B9ED8098-013F-4CCF-BB4E-8F67BD5488FA}" srcOrd="0" destOrd="0" presId="urn:microsoft.com/office/officeart/2005/8/layout/hList9"/>
    <dgm:cxn modelId="{4FEFA17D-BFD4-4CDF-BDCD-B4DBEDAF71BC}" srcId="{C872A3D7-F57C-462F-9BCE-DF0D25CAFA2E}" destId="{E077F8A3-5A3F-479B-8F9A-46C45ACEC319}" srcOrd="0" destOrd="0" parTransId="{9EC2A02B-2914-4D98-A948-539929DD6524}" sibTransId="{4226FD8F-35DA-4558-A229-CD981EB0E939}"/>
    <dgm:cxn modelId="{DFBCC082-3887-4057-8479-BDECBF4983E7}" type="presOf" srcId="{7CBFC07F-7EC9-4EB8-BAA9-F353EECDD967}" destId="{23A6491A-8BD1-4B84-BB8C-708F9D59767D}" srcOrd="0" destOrd="0" presId="urn:microsoft.com/office/officeart/2005/8/layout/hList9"/>
    <dgm:cxn modelId="{B8145A86-4378-4265-B2E3-D279F7626515}" srcId="{F5BF509F-B333-4449-9473-8EC0D26BE8E9}" destId="{26CEEEAD-F379-41B0-9852-CF0F0883FE07}" srcOrd="5" destOrd="0" parTransId="{152865BC-B1FB-49C3-B3BB-1388C2617EAC}" sibTransId="{CCC747BC-A3FA-410C-BA9B-DF22FD7E5F5C}"/>
    <dgm:cxn modelId="{1B26728B-F3BF-4E7F-8AB8-1C0CB739F1AE}" srcId="{B95C7963-ACEA-4B21-8EC2-EF1E1A485071}" destId="{2E0C2180-23F4-4B11-B17A-D1B2683B1A4D}" srcOrd="0" destOrd="0" parTransId="{B0D6CA05-022B-4245-8528-2BB37103331C}" sibTransId="{29F760B6-698B-4BA7-82B7-D142A6814868}"/>
    <dgm:cxn modelId="{987B9191-04CA-4CCF-805D-7B9FD878D061}" type="presOf" srcId="{6A4730A2-93F5-438A-A11B-2F751F101E9F}" destId="{FA69E06A-F432-41A1-837A-2FE8931B2A8D}" srcOrd="1" destOrd="0" presId="urn:microsoft.com/office/officeart/2005/8/layout/hList9"/>
    <dgm:cxn modelId="{1978AC9B-8F2C-4835-B58C-323B2DD8EE54}" srcId="{7CBFC07F-7EC9-4EB8-BAA9-F353EECDD967}" destId="{8167DE5A-A7D8-45C5-AEE7-257AC1B1679C}" srcOrd="0" destOrd="0" parTransId="{7CAF8756-AC20-48BC-A0B6-218F63BA6CE7}" sibTransId="{7995F8AA-F319-43F3-BB8C-F86FB4046A07}"/>
    <dgm:cxn modelId="{8999AF9B-F37F-4369-8D46-9B849CBEC5C2}" srcId="{F5BF509F-B333-4449-9473-8EC0D26BE8E9}" destId="{C0DE2C95-A2A5-41A6-80E1-A9DA7996C5DC}" srcOrd="1" destOrd="0" parTransId="{44B8347B-B822-4419-8C97-7A8D826DCC81}" sibTransId="{BEA78BC6-46D7-4A51-B291-33563E5CA366}"/>
    <dgm:cxn modelId="{D1C4A0AB-EE9E-4F8B-83AD-5874495EDE82}" type="presOf" srcId="{C872A3D7-F57C-462F-9BCE-DF0D25CAFA2E}" destId="{4B9E789A-1C5B-4063-92BF-D76498B8084A}" srcOrd="0" destOrd="0" presId="urn:microsoft.com/office/officeart/2005/8/layout/hList9"/>
    <dgm:cxn modelId="{084A9FC4-079B-4918-B367-9C6C24546BFD}" srcId="{F5BF509F-B333-4449-9473-8EC0D26BE8E9}" destId="{318A363E-E102-460D-9009-DF84EDD04004}" srcOrd="2" destOrd="0" parTransId="{A28325A4-96BA-4BB7-9E58-3F3E522BE243}" sibTransId="{143BDB01-7FEF-4037-BA7E-9F8EEF01047B}"/>
    <dgm:cxn modelId="{33111BC6-1A4B-46CA-AF1B-380F3C988850}" type="presOf" srcId="{8167DE5A-A7D8-45C5-AEE7-257AC1B1679C}" destId="{6FBBD6C3-A72A-4602-87A4-B2BBEB5AF529}" srcOrd="1" destOrd="0" presId="urn:microsoft.com/office/officeart/2005/8/layout/hList9"/>
    <dgm:cxn modelId="{CCD6F6C8-1A89-429A-956B-C41541BB87F3}" type="presOf" srcId="{2E0C2180-23F4-4B11-B17A-D1B2683B1A4D}" destId="{78438BE2-B2AC-4852-9E09-2977CAC743A0}" srcOrd="0" destOrd="0" presId="urn:microsoft.com/office/officeart/2005/8/layout/hList9"/>
    <dgm:cxn modelId="{3FC7CACD-E24E-4F9D-8DED-7E4404FDE6DD}" srcId="{C872A3D7-F57C-462F-9BCE-DF0D25CAFA2E}" destId="{1E6BAB96-AF8E-419D-91DB-05226018299F}" srcOrd="1" destOrd="0" parTransId="{8B41930D-EA67-4419-A60D-823F9F5DB8D4}" sibTransId="{341B7A04-405A-450A-A383-763A3B8773D1}"/>
    <dgm:cxn modelId="{47A3EDE0-7195-4615-8887-DF8A82E898DF}" srcId="{F5BF509F-B333-4449-9473-8EC0D26BE8E9}" destId="{7CBFC07F-7EC9-4EB8-BAA9-F353EECDD967}" srcOrd="3" destOrd="0" parTransId="{BF552008-5689-4073-935F-4653B351CC25}" sibTransId="{27995878-2698-46C6-94A0-6DD362E95D40}"/>
    <dgm:cxn modelId="{C3600FF1-BEF4-4662-8465-07C30EEC7FAB}" srcId="{26CEEEAD-F379-41B0-9852-CF0F0883FE07}" destId="{F866C036-8E85-4087-A6BF-4A38A0199312}" srcOrd="0" destOrd="0" parTransId="{C3EAD34B-01B9-44D8-B458-BB7E24E79609}" sibTransId="{34045F97-2DE0-463D-9E91-18334F1BDD71}"/>
    <dgm:cxn modelId="{B44086F1-6ADE-417B-BEC4-ADC85B5302ED}" srcId="{F5BF509F-B333-4449-9473-8EC0D26BE8E9}" destId="{B95C7963-ACEA-4B21-8EC2-EF1E1A485071}" srcOrd="6" destOrd="0" parTransId="{1965EF39-2464-41F5-A11F-81A9A30E7526}" sibTransId="{A161AC64-BA2E-4903-82EE-EB5881C58C4E}"/>
    <dgm:cxn modelId="{AB89A8F8-22C3-4FCA-9F2C-E7E0AF15207D}" type="presOf" srcId="{318A363E-E102-460D-9009-DF84EDD04004}" destId="{91B78B98-D587-449F-917D-C9DD0E27BA67}" srcOrd="0" destOrd="0" presId="urn:microsoft.com/office/officeart/2005/8/layout/hList9"/>
    <dgm:cxn modelId="{11E0B5F8-1CBD-454C-A94E-5FD8B1B8927E}" type="presOf" srcId="{8167DE5A-A7D8-45C5-AEE7-257AC1B1679C}" destId="{753B2B78-4969-4406-9B88-61EE74A500A8}" srcOrd="0" destOrd="0" presId="urn:microsoft.com/office/officeart/2005/8/layout/hList9"/>
    <dgm:cxn modelId="{A01CF6F9-D77F-4B59-8885-4860489F76B3}" type="presOf" srcId="{6A4730A2-93F5-438A-A11B-2F751F101E9F}" destId="{40552675-799C-4E37-802C-413A31503DAC}" srcOrd="0" destOrd="0" presId="urn:microsoft.com/office/officeart/2005/8/layout/hList9"/>
    <dgm:cxn modelId="{92D827FA-76B1-4873-9990-0A555C137760}" type="presOf" srcId="{A741C514-87E3-4906-A8E5-6531D8395A11}" destId="{B3E7F28A-AFDC-41C0-B064-69D7029353C9}" srcOrd="0" destOrd="0" presId="urn:microsoft.com/office/officeart/2005/8/layout/hList9"/>
    <dgm:cxn modelId="{E46A0DFC-1655-4C67-B697-EEFF6D9D2933}" type="presOf" srcId="{F5BF509F-B333-4449-9473-8EC0D26BE8E9}" destId="{BCC20F05-9865-4933-9E24-F2A4DC0657E5}" srcOrd="0" destOrd="0" presId="urn:microsoft.com/office/officeart/2005/8/layout/hList9"/>
    <dgm:cxn modelId="{943F82D1-9DB6-4AEF-8489-DB5614A4D039}" type="presParOf" srcId="{BCC20F05-9865-4933-9E24-F2A4DC0657E5}" destId="{F0C649E5-1824-40BA-8545-6DA0A2C51C63}" srcOrd="0" destOrd="0" presId="urn:microsoft.com/office/officeart/2005/8/layout/hList9"/>
    <dgm:cxn modelId="{A3391CC2-5201-45C2-BA78-2E4200E27DDF}" type="presParOf" srcId="{BCC20F05-9865-4933-9E24-F2A4DC0657E5}" destId="{40383957-E86B-4B1E-95F3-801CA98569B5}" srcOrd="1" destOrd="0" presId="urn:microsoft.com/office/officeart/2005/8/layout/hList9"/>
    <dgm:cxn modelId="{9427C2A8-F1A8-434A-993C-FE945F5D6118}" type="presParOf" srcId="{40383957-E86B-4B1E-95F3-801CA98569B5}" destId="{D53279D5-31D3-4EBF-A43A-E9F0E4909C38}" srcOrd="0" destOrd="0" presId="urn:microsoft.com/office/officeart/2005/8/layout/hList9"/>
    <dgm:cxn modelId="{2BFCBD1C-26F4-4B57-81CD-A6A0E1031C3D}" type="presParOf" srcId="{40383957-E86B-4B1E-95F3-801CA98569B5}" destId="{C5A464AE-7DB9-499E-A6D4-D02038ABB417}" srcOrd="1" destOrd="0" presId="urn:microsoft.com/office/officeart/2005/8/layout/hList9"/>
    <dgm:cxn modelId="{F65C1761-B352-4167-A7BA-56C8EF8A24FC}" type="presParOf" srcId="{C5A464AE-7DB9-499E-A6D4-D02038ABB417}" destId="{C8C77458-1A43-499F-A70D-C1A35720B370}" srcOrd="0" destOrd="0" presId="urn:microsoft.com/office/officeart/2005/8/layout/hList9"/>
    <dgm:cxn modelId="{0F807FB1-4390-4BA4-866E-4BA76854E488}" type="presParOf" srcId="{C5A464AE-7DB9-499E-A6D4-D02038ABB417}" destId="{94F4F7EF-D3B2-4EB2-83EC-0C97B3CEA0B6}" srcOrd="1" destOrd="0" presId="urn:microsoft.com/office/officeart/2005/8/layout/hList9"/>
    <dgm:cxn modelId="{6F08E571-56E0-4EA7-B829-6438F7927BE9}" type="presParOf" srcId="{40383957-E86B-4B1E-95F3-801CA98569B5}" destId="{317F25FA-834F-49FA-81D1-2EED4AEEA040}" srcOrd="2" destOrd="0" presId="urn:microsoft.com/office/officeart/2005/8/layout/hList9"/>
    <dgm:cxn modelId="{80C9D547-C208-4733-A41C-88B82010A1A1}" type="presParOf" srcId="{317F25FA-834F-49FA-81D1-2EED4AEEA040}" destId="{2DAA7157-699B-46A7-B0A8-8E3F02D7F78E}" srcOrd="0" destOrd="0" presId="urn:microsoft.com/office/officeart/2005/8/layout/hList9"/>
    <dgm:cxn modelId="{14B16739-C377-45BF-ADF4-F12663BC633E}" type="presParOf" srcId="{317F25FA-834F-49FA-81D1-2EED4AEEA040}" destId="{45FE1EAA-774B-4DF2-BC26-6D6477C4018B}" srcOrd="1" destOrd="0" presId="urn:microsoft.com/office/officeart/2005/8/layout/hList9"/>
    <dgm:cxn modelId="{0B89F4EB-883D-466D-97EE-764C7119D96F}" type="presParOf" srcId="{BCC20F05-9865-4933-9E24-F2A4DC0657E5}" destId="{BE175B63-F91D-4471-8F28-68C5DDC74DCD}" srcOrd="2" destOrd="0" presId="urn:microsoft.com/office/officeart/2005/8/layout/hList9"/>
    <dgm:cxn modelId="{9E7BD9D9-3F77-4DE4-8A85-FCA791733FE7}" type="presParOf" srcId="{BCC20F05-9865-4933-9E24-F2A4DC0657E5}" destId="{4B9E789A-1C5B-4063-92BF-D76498B8084A}" srcOrd="3" destOrd="0" presId="urn:microsoft.com/office/officeart/2005/8/layout/hList9"/>
    <dgm:cxn modelId="{C19A7991-045E-4ACE-8437-C17671D9BD27}" type="presParOf" srcId="{BCC20F05-9865-4933-9E24-F2A4DC0657E5}" destId="{2FF2C7DD-5166-4030-A836-19E05B793945}" srcOrd="4" destOrd="0" presId="urn:microsoft.com/office/officeart/2005/8/layout/hList9"/>
    <dgm:cxn modelId="{8C880F3B-8AE2-4417-B492-D4DB99E21DA0}" type="presParOf" srcId="{BCC20F05-9865-4933-9E24-F2A4DC0657E5}" destId="{A46BA7E2-0274-485F-B090-ECAFDCBC4003}" srcOrd="5" destOrd="0" presId="urn:microsoft.com/office/officeart/2005/8/layout/hList9"/>
    <dgm:cxn modelId="{61AADFCE-357E-4DBF-8AFB-6E75995C3554}" type="presParOf" srcId="{BCC20F05-9865-4933-9E24-F2A4DC0657E5}" destId="{C214CD98-1FA1-45B0-8CAA-529DBA913459}" srcOrd="6" destOrd="0" presId="urn:microsoft.com/office/officeart/2005/8/layout/hList9"/>
    <dgm:cxn modelId="{587E524A-E8DE-4DFE-9D4C-FA568F9098B1}" type="presParOf" srcId="{C214CD98-1FA1-45B0-8CAA-529DBA913459}" destId="{4E0071F2-11F5-4814-91F0-E30E31EFB056}" srcOrd="0" destOrd="0" presId="urn:microsoft.com/office/officeart/2005/8/layout/hList9"/>
    <dgm:cxn modelId="{9246FBC0-D65C-48C2-A743-8CA4B58AD49A}" type="presParOf" srcId="{C214CD98-1FA1-45B0-8CAA-529DBA913459}" destId="{FF3ADF77-314D-41D6-B2B8-EBCE331E5D4D}" srcOrd="1" destOrd="0" presId="urn:microsoft.com/office/officeart/2005/8/layout/hList9"/>
    <dgm:cxn modelId="{4A3C32AD-DB9E-4650-8862-062280E72F43}" type="presParOf" srcId="{FF3ADF77-314D-41D6-B2B8-EBCE331E5D4D}" destId="{40552675-799C-4E37-802C-413A31503DAC}" srcOrd="0" destOrd="0" presId="urn:microsoft.com/office/officeart/2005/8/layout/hList9"/>
    <dgm:cxn modelId="{A6883C2F-088C-461C-B2C8-81EA37B9632E}" type="presParOf" srcId="{FF3ADF77-314D-41D6-B2B8-EBCE331E5D4D}" destId="{FA69E06A-F432-41A1-837A-2FE8931B2A8D}" srcOrd="1" destOrd="0" presId="urn:microsoft.com/office/officeart/2005/8/layout/hList9"/>
    <dgm:cxn modelId="{3FA7C4A7-392B-4D79-9583-5461950D018C}" type="presParOf" srcId="{BCC20F05-9865-4933-9E24-F2A4DC0657E5}" destId="{15D3C345-F2B5-4920-B8DC-F79B0A265A78}" srcOrd="7" destOrd="0" presId="urn:microsoft.com/office/officeart/2005/8/layout/hList9"/>
    <dgm:cxn modelId="{DFBD1C7E-3B02-47DC-882A-41DD96CADDDD}" type="presParOf" srcId="{BCC20F05-9865-4933-9E24-F2A4DC0657E5}" destId="{B9ED8098-013F-4CCF-BB4E-8F67BD5488FA}" srcOrd="8" destOrd="0" presId="urn:microsoft.com/office/officeart/2005/8/layout/hList9"/>
    <dgm:cxn modelId="{DD09AA3E-D102-4D36-BFC7-7A1F7FBB9570}" type="presParOf" srcId="{BCC20F05-9865-4933-9E24-F2A4DC0657E5}" destId="{BCCC68BF-FF61-4FD9-9029-654F0E971CE6}" srcOrd="9" destOrd="0" presId="urn:microsoft.com/office/officeart/2005/8/layout/hList9"/>
    <dgm:cxn modelId="{391C51F3-2B92-41F6-A837-9C5B14E862B2}" type="presParOf" srcId="{BCC20F05-9865-4933-9E24-F2A4DC0657E5}" destId="{86E71CEE-2254-4015-9D5E-BB14A7ADFE0C}" srcOrd="10" destOrd="0" presId="urn:microsoft.com/office/officeart/2005/8/layout/hList9"/>
    <dgm:cxn modelId="{C32EDF64-2A9C-4281-AAA0-F4871D8B04AF}" type="presParOf" srcId="{BCC20F05-9865-4933-9E24-F2A4DC0657E5}" destId="{15CCB1F2-9DED-4447-8336-FB3B57F0E3CA}" srcOrd="11" destOrd="0" presId="urn:microsoft.com/office/officeart/2005/8/layout/hList9"/>
    <dgm:cxn modelId="{1D7894A3-907D-4747-8576-A3013E697305}" type="presParOf" srcId="{15CCB1F2-9DED-4447-8336-FB3B57F0E3CA}" destId="{0C2F5314-0EC9-4D78-B27D-7E954CC43BD3}" srcOrd="0" destOrd="0" presId="urn:microsoft.com/office/officeart/2005/8/layout/hList9"/>
    <dgm:cxn modelId="{3F3B21C9-2F8C-434C-8C58-A1E068AED2FA}" type="presParOf" srcId="{15CCB1F2-9DED-4447-8336-FB3B57F0E3CA}" destId="{06ACA4A9-01B8-4779-B59B-2310D22F0BF6}" srcOrd="1" destOrd="0" presId="urn:microsoft.com/office/officeart/2005/8/layout/hList9"/>
    <dgm:cxn modelId="{2B730984-DA40-4743-BFCE-322DCCCEC142}" type="presParOf" srcId="{06ACA4A9-01B8-4779-B59B-2310D22F0BF6}" destId="{F9F93C5F-CD3C-4B35-879A-065F3D921EA8}" srcOrd="0" destOrd="0" presId="urn:microsoft.com/office/officeart/2005/8/layout/hList9"/>
    <dgm:cxn modelId="{93FCB851-4BED-432C-8F2A-1CF3E4629A94}" type="presParOf" srcId="{06ACA4A9-01B8-4779-B59B-2310D22F0BF6}" destId="{BA220D88-A996-412D-B166-562A8D32F14D}" srcOrd="1" destOrd="0" presId="urn:microsoft.com/office/officeart/2005/8/layout/hList9"/>
    <dgm:cxn modelId="{AF86AAF9-A03B-4FCC-A0C6-10C58F27B7DA}" type="presParOf" srcId="{BCC20F05-9865-4933-9E24-F2A4DC0657E5}" destId="{3C576E28-57A1-4A61-BD30-ADC59E77B552}" srcOrd="12" destOrd="0" presId="urn:microsoft.com/office/officeart/2005/8/layout/hList9"/>
    <dgm:cxn modelId="{7383C4E5-3F7D-432C-8805-D90D3008126F}" type="presParOf" srcId="{BCC20F05-9865-4933-9E24-F2A4DC0657E5}" destId="{91B78B98-D587-449F-917D-C9DD0E27BA67}" srcOrd="13" destOrd="0" presId="urn:microsoft.com/office/officeart/2005/8/layout/hList9"/>
    <dgm:cxn modelId="{86C97869-BF7B-4F95-B902-829E0737B087}" type="presParOf" srcId="{BCC20F05-9865-4933-9E24-F2A4DC0657E5}" destId="{CC037811-7861-4781-A63E-FA4E67F77E63}" srcOrd="14" destOrd="0" presId="urn:microsoft.com/office/officeart/2005/8/layout/hList9"/>
    <dgm:cxn modelId="{4B72037E-B746-4677-92CB-DCA2FA86E05C}" type="presParOf" srcId="{BCC20F05-9865-4933-9E24-F2A4DC0657E5}" destId="{D7489E1E-3571-419F-9AD3-8918E5391711}" srcOrd="15" destOrd="0" presId="urn:microsoft.com/office/officeart/2005/8/layout/hList9"/>
    <dgm:cxn modelId="{9EAE83E0-2856-442E-9381-448C4532093B}" type="presParOf" srcId="{BCC20F05-9865-4933-9E24-F2A4DC0657E5}" destId="{5629C5ED-D9DE-4002-AE39-AE2BBF2E4001}" srcOrd="16" destOrd="0" presId="urn:microsoft.com/office/officeart/2005/8/layout/hList9"/>
    <dgm:cxn modelId="{B29FBF89-0225-4521-8D86-7D9C2A23D437}" type="presParOf" srcId="{5629C5ED-D9DE-4002-AE39-AE2BBF2E4001}" destId="{37CE7D45-7ACA-4F66-AD8D-454C67631BF6}" srcOrd="0" destOrd="0" presId="urn:microsoft.com/office/officeart/2005/8/layout/hList9"/>
    <dgm:cxn modelId="{62961F49-69D7-4E3F-9ED1-8D7D259C4D67}" type="presParOf" srcId="{5629C5ED-D9DE-4002-AE39-AE2BBF2E4001}" destId="{EBD4E518-B017-4C17-96EE-67F3683EE898}" srcOrd="1" destOrd="0" presId="urn:microsoft.com/office/officeart/2005/8/layout/hList9"/>
    <dgm:cxn modelId="{57B79AA8-D455-4989-8AF1-F1F1B001A868}" type="presParOf" srcId="{EBD4E518-B017-4C17-96EE-67F3683EE898}" destId="{753B2B78-4969-4406-9B88-61EE74A500A8}" srcOrd="0" destOrd="0" presId="urn:microsoft.com/office/officeart/2005/8/layout/hList9"/>
    <dgm:cxn modelId="{6DC768BA-2728-4BCF-9BD8-0E8DF9B9C1E9}" type="presParOf" srcId="{EBD4E518-B017-4C17-96EE-67F3683EE898}" destId="{6FBBD6C3-A72A-4602-87A4-B2BBEB5AF529}" srcOrd="1" destOrd="0" presId="urn:microsoft.com/office/officeart/2005/8/layout/hList9"/>
    <dgm:cxn modelId="{D4F8DE6E-101E-4488-B2FD-1EE299CDC78D}" type="presParOf" srcId="{BCC20F05-9865-4933-9E24-F2A4DC0657E5}" destId="{8E344EB3-9982-4C0F-9912-3A5E5559EA13}" srcOrd="17" destOrd="0" presId="urn:microsoft.com/office/officeart/2005/8/layout/hList9"/>
    <dgm:cxn modelId="{F733D36C-B808-4039-84A3-B3E55D882D28}" type="presParOf" srcId="{BCC20F05-9865-4933-9E24-F2A4DC0657E5}" destId="{23A6491A-8BD1-4B84-BB8C-708F9D59767D}" srcOrd="18" destOrd="0" presId="urn:microsoft.com/office/officeart/2005/8/layout/hList9"/>
    <dgm:cxn modelId="{0D0017A7-5436-4F57-9ABE-FC0902C334F0}" type="presParOf" srcId="{BCC20F05-9865-4933-9E24-F2A4DC0657E5}" destId="{0F711B87-586E-4E8E-975D-99AEDE357E11}" srcOrd="19" destOrd="0" presId="urn:microsoft.com/office/officeart/2005/8/layout/hList9"/>
    <dgm:cxn modelId="{D7942668-32B4-4297-A381-4DB9AE15C808}" type="presParOf" srcId="{BCC20F05-9865-4933-9E24-F2A4DC0657E5}" destId="{EF11CA8A-55CA-4270-A538-CF23632A0A70}" srcOrd="20" destOrd="0" presId="urn:microsoft.com/office/officeart/2005/8/layout/hList9"/>
    <dgm:cxn modelId="{C16C45B4-D6EB-42D0-A4EA-60E3CD9946FC}" type="presParOf" srcId="{BCC20F05-9865-4933-9E24-F2A4DC0657E5}" destId="{03D46457-9C8D-404B-8726-8A15C221FA3A}" srcOrd="21" destOrd="0" presId="urn:microsoft.com/office/officeart/2005/8/layout/hList9"/>
    <dgm:cxn modelId="{70F195AB-919F-41C2-9565-D0F909988756}" type="presParOf" srcId="{03D46457-9C8D-404B-8726-8A15C221FA3A}" destId="{673195B9-F8E1-4FFF-8523-F8735A7E1137}" srcOrd="0" destOrd="0" presId="urn:microsoft.com/office/officeart/2005/8/layout/hList9"/>
    <dgm:cxn modelId="{EC9F8853-3F55-44AA-93C4-504EE960BB44}" type="presParOf" srcId="{03D46457-9C8D-404B-8726-8A15C221FA3A}" destId="{35D69DE8-2106-4E5B-A19E-8F6C06D83921}" srcOrd="1" destOrd="0" presId="urn:microsoft.com/office/officeart/2005/8/layout/hList9"/>
    <dgm:cxn modelId="{481120D2-B3C2-4A00-A2B7-20A43E86DF9F}" type="presParOf" srcId="{35D69DE8-2106-4E5B-A19E-8F6C06D83921}" destId="{B3E7F28A-AFDC-41C0-B064-69D7029353C9}" srcOrd="0" destOrd="0" presId="urn:microsoft.com/office/officeart/2005/8/layout/hList9"/>
    <dgm:cxn modelId="{D3277DE0-17EB-4552-BD4A-F57549B2A65C}" type="presParOf" srcId="{35D69DE8-2106-4E5B-A19E-8F6C06D83921}" destId="{CF7A79F3-EE53-482E-886E-F85571D48DAB}" srcOrd="1" destOrd="0" presId="urn:microsoft.com/office/officeart/2005/8/layout/hList9"/>
    <dgm:cxn modelId="{0F5E995B-139B-43BA-8129-076570BB2994}" type="presParOf" srcId="{BCC20F05-9865-4933-9E24-F2A4DC0657E5}" destId="{6322ADD7-D5E2-4E83-8874-A1FBF8135011}" srcOrd="22" destOrd="0" presId="urn:microsoft.com/office/officeart/2005/8/layout/hList9"/>
    <dgm:cxn modelId="{144EDA59-598A-43D1-81A8-4FBE88D2DB7F}" type="presParOf" srcId="{BCC20F05-9865-4933-9E24-F2A4DC0657E5}" destId="{96EA1488-892D-4981-8BCA-4B8A4EF6290D}" srcOrd="23" destOrd="0" presId="urn:microsoft.com/office/officeart/2005/8/layout/hList9"/>
    <dgm:cxn modelId="{50B44CAE-4BB9-45DF-A74C-D4B1B73B368B}" type="presParOf" srcId="{BCC20F05-9865-4933-9E24-F2A4DC0657E5}" destId="{36FC5BBE-F2CB-4ECE-8853-81B4820C2830}" srcOrd="24" destOrd="0" presId="urn:microsoft.com/office/officeart/2005/8/layout/hList9"/>
    <dgm:cxn modelId="{F76EDA38-6922-4ED3-8A5D-D2F7DF162FCC}" type="presParOf" srcId="{BCC20F05-9865-4933-9E24-F2A4DC0657E5}" destId="{AB21DED8-9C4A-4B55-8F99-6EF26AA74874}" srcOrd="25" destOrd="0" presId="urn:microsoft.com/office/officeart/2005/8/layout/hList9"/>
    <dgm:cxn modelId="{1FBF1EB2-DBD5-4D94-A6BA-DB795082D85C}" type="presParOf" srcId="{BCC20F05-9865-4933-9E24-F2A4DC0657E5}" destId="{F60DA44A-D69E-4306-8BB3-F068D5189D78}" srcOrd="26" destOrd="0" presId="urn:microsoft.com/office/officeart/2005/8/layout/hList9"/>
    <dgm:cxn modelId="{AA8B8C2A-1562-4F6D-AE79-FB1876A41963}" type="presParOf" srcId="{F60DA44A-D69E-4306-8BB3-F068D5189D78}" destId="{91B722B6-A053-4B92-949B-0FD84F076D70}" srcOrd="0" destOrd="0" presId="urn:microsoft.com/office/officeart/2005/8/layout/hList9"/>
    <dgm:cxn modelId="{3657F20E-ECAD-4DAD-9B5C-E2F5A5189D0C}" type="presParOf" srcId="{F60DA44A-D69E-4306-8BB3-F068D5189D78}" destId="{692ECA2F-7E6E-47D0-93E0-D721DB38078C}" srcOrd="1" destOrd="0" presId="urn:microsoft.com/office/officeart/2005/8/layout/hList9"/>
    <dgm:cxn modelId="{D020C63B-0D84-47DA-A9C0-F4FC6D17CD4C}" type="presParOf" srcId="{692ECA2F-7E6E-47D0-93E0-D721DB38078C}" destId="{BDA88988-B928-4CB4-9B86-90E1CF786D36}" srcOrd="0" destOrd="0" presId="urn:microsoft.com/office/officeart/2005/8/layout/hList9"/>
    <dgm:cxn modelId="{148C1056-18B1-4530-8DB2-15DDE06AA93E}" type="presParOf" srcId="{692ECA2F-7E6E-47D0-93E0-D721DB38078C}" destId="{8665EAD4-1249-4BA7-BBDC-B20C325232FA}" srcOrd="1" destOrd="0" presId="urn:microsoft.com/office/officeart/2005/8/layout/hList9"/>
    <dgm:cxn modelId="{2508B291-EEA3-44C2-B959-7B6C709B5879}" type="presParOf" srcId="{F60DA44A-D69E-4306-8BB3-F068D5189D78}" destId="{C4C8B950-F28F-4AC8-B6C5-1E30AB0BC8F0}" srcOrd="2" destOrd="0" presId="urn:microsoft.com/office/officeart/2005/8/layout/hList9"/>
    <dgm:cxn modelId="{FF7EE426-E8B4-4A75-ADF8-F86B3196751D}" type="presParOf" srcId="{C4C8B950-F28F-4AC8-B6C5-1E30AB0BC8F0}" destId="{BE9D6316-5665-430A-A361-6E7BD3B33E71}" srcOrd="0" destOrd="0" presId="urn:microsoft.com/office/officeart/2005/8/layout/hList9"/>
    <dgm:cxn modelId="{75CA26BF-EACA-4192-BEC7-45EDBA92A4EA}" type="presParOf" srcId="{C4C8B950-F28F-4AC8-B6C5-1E30AB0BC8F0}" destId="{8EBFE136-0021-4FC8-BC22-311DB6950905}" srcOrd="1" destOrd="0" presId="urn:microsoft.com/office/officeart/2005/8/layout/hList9"/>
    <dgm:cxn modelId="{03C6B3D5-5CDE-4BA2-90A0-994F60B45EFB}" type="presParOf" srcId="{BCC20F05-9865-4933-9E24-F2A4DC0657E5}" destId="{905752D2-1345-4440-B369-2B5044678E44}" srcOrd="27" destOrd="0" presId="urn:microsoft.com/office/officeart/2005/8/layout/hList9"/>
    <dgm:cxn modelId="{9864EF9E-CC54-4CAA-8898-77920B0CD30E}" type="presParOf" srcId="{BCC20F05-9865-4933-9E24-F2A4DC0657E5}" destId="{7750464D-8C5B-4D7D-A736-2D091741C271}" srcOrd="28" destOrd="0" presId="urn:microsoft.com/office/officeart/2005/8/layout/hList9"/>
    <dgm:cxn modelId="{A675EF4E-21DD-4C49-8BCD-226F3B824A12}" type="presParOf" srcId="{BCC20F05-9865-4933-9E24-F2A4DC0657E5}" destId="{C3BAE0E4-670C-4DD8-B7F5-8659A895DD4D}" srcOrd="29" destOrd="0" presId="urn:microsoft.com/office/officeart/2005/8/layout/hList9"/>
    <dgm:cxn modelId="{B5FB1A69-2878-467C-B37C-5ED273028B39}" type="presParOf" srcId="{BCC20F05-9865-4933-9E24-F2A4DC0657E5}" destId="{FBB2F97A-6AB9-4B26-8C1F-124FD4B0742B}" srcOrd="30" destOrd="0" presId="urn:microsoft.com/office/officeart/2005/8/layout/hList9"/>
    <dgm:cxn modelId="{9E7BCFCE-2C78-4CEA-B2F3-6A3110377B5A}" type="presParOf" srcId="{BCC20F05-9865-4933-9E24-F2A4DC0657E5}" destId="{2B89270F-7389-45B5-A254-4F703CF75F7A}" srcOrd="31" destOrd="0" presId="urn:microsoft.com/office/officeart/2005/8/layout/hList9"/>
    <dgm:cxn modelId="{865E3300-E2A1-452A-AE73-D191E6E83914}" type="presParOf" srcId="{2B89270F-7389-45B5-A254-4F703CF75F7A}" destId="{1479F659-149C-43AB-AB88-0ADEB4F7077C}" srcOrd="0" destOrd="0" presId="urn:microsoft.com/office/officeart/2005/8/layout/hList9"/>
    <dgm:cxn modelId="{724A4FBF-E140-4314-9DAE-5C11A1552121}" type="presParOf" srcId="{2B89270F-7389-45B5-A254-4F703CF75F7A}" destId="{4C1CD421-65C5-4AE9-9898-80E7789232FB}" srcOrd="1" destOrd="0" presId="urn:microsoft.com/office/officeart/2005/8/layout/hList9"/>
    <dgm:cxn modelId="{6C471105-33E2-4F3F-991B-3900D539CCB8}" type="presParOf" srcId="{4C1CD421-65C5-4AE9-9898-80E7789232FB}" destId="{78438BE2-B2AC-4852-9E09-2977CAC743A0}" srcOrd="0" destOrd="0" presId="urn:microsoft.com/office/officeart/2005/8/layout/hList9"/>
    <dgm:cxn modelId="{349A1BD5-E42C-4AE3-9C6E-359AD04DC509}" type="presParOf" srcId="{4C1CD421-65C5-4AE9-9898-80E7789232FB}" destId="{F96E757E-2B2A-46E6-9176-9134DDBED8AF}" srcOrd="1" destOrd="0" presId="urn:microsoft.com/office/officeart/2005/8/layout/hList9"/>
    <dgm:cxn modelId="{B3C2A44E-403D-408B-A2D6-F3A4F689E0F2}" type="presParOf" srcId="{BCC20F05-9865-4933-9E24-F2A4DC0657E5}" destId="{587C933D-9D25-4829-913B-6F7B75109BAF}" srcOrd="32" destOrd="0" presId="urn:microsoft.com/office/officeart/2005/8/layout/hList9"/>
    <dgm:cxn modelId="{5D758487-45B9-4B04-BC54-5715DB50D2C6}" type="presParOf" srcId="{BCC20F05-9865-4933-9E24-F2A4DC0657E5}" destId="{CAF47582-BCE2-4E99-B2C5-0A409EA9A576}" srcOrd="33" destOrd="0" presId="urn:microsoft.com/office/officeart/2005/8/layout/hList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7FE71-0FC8-4D23-8CB5-8578F274E366}">
      <dsp:nvSpPr>
        <dsp:cNvPr id="0" name=""/>
        <dsp:cNvSpPr/>
      </dsp:nvSpPr>
      <dsp:spPr>
        <a:xfrm>
          <a:off x="532379" y="1620441"/>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rtl="0">
            <a:lnSpc>
              <a:spcPct val="90000"/>
            </a:lnSpc>
            <a:spcBef>
              <a:spcPct val="0"/>
            </a:spcBef>
            <a:spcAft>
              <a:spcPct val="35000"/>
            </a:spcAft>
            <a:buNone/>
          </a:pPr>
          <a:r>
            <a:rPr lang="en-US" sz="600" kern="1200">
              <a:latin typeface="Franklin Gothic Demi"/>
            </a:rPr>
            <a:t>ADD</a:t>
          </a:r>
          <a:r>
            <a:rPr lang="en-US" sz="600" kern="1200"/>
            <a:t>_MEMBER</a:t>
          </a:r>
        </a:p>
      </dsp:txBody>
      <dsp:txXfrm>
        <a:off x="691998" y="1620441"/>
        <a:ext cx="838000" cy="665412"/>
      </dsp:txXfrm>
    </dsp:sp>
    <dsp:sp modelId="{13927AC8-66B4-455D-AB79-C21E264213BD}">
      <dsp:nvSpPr>
        <dsp:cNvPr id="0" name=""/>
        <dsp:cNvSpPr/>
      </dsp:nvSpPr>
      <dsp:spPr>
        <a:xfrm>
          <a:off x="532379" y="2285853"/>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DELETE_MEMBER</a:t>
          </a:r>
        </a:p>
      </dsp:txBody>
      <dsp:txXfrm>
        <a:off x="691998" y="2285853"/>
        <a:ext cx="838000" cy="665412"/>
      </dsp:txXfrm>
    </dsp:sp>
    <dsp:sp modelId="{C3A6CE5F-97D8-47F1-BC59-73F45718CAB2}">
      <dsp:nvSpPr>
        <dsp:cNvPr id="0" name=""/>
        <dsp:cNvSpPr/>
      </dsp:nvSpPr>
      <dsp:spPr>
        <a:xfrm>
          <a:off x="532379" y="2951265"/>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SEARCH_MEMBER</a:t>
          </a:r>
        </a:p>
      </dsp:txBody>
      <dsp:txXfrm>
        <a:off x="691998" y="2951265"/>
        <a:ext cx="838000" cy="665412"/>
      </dsp:txXfrm>
    </dsp:sp>
    <dsp:sp modelId="{F51802C2-E315-4B7F-8323-378D288AEE01}">
      <dsp:nvSpPr>
        <dsp:cNvPr id="0" name=""/>
        <dsp:cNvSpPr/>
      </dsp:nvSpPr>
      <dsp:spPr>
        <a:xfrm>
          <a:off x="532379" y="3616677"/>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rtl="0">
            <a:lnSpc>
              <a:spcPct val="90000"/>
            </a:lnSpc>
            <a:spcBef>
              <a:spcPct val="0"/>
            </a:spcBef>
            <a:spcAft>
              <a:spcPct val="35000"/>
            </a:spcAft>
            <a:buNone/>
          </a:pPr>
          <a:r>
            <a:rPr lang="en-US" sz="600" kern="1200">
              <a:latin typeface="Franklin Gothic Demi"/>
            </a:rPr>
            <a:t>UPDATE</a:t>
          </a:r>
          <a:r>
            <a:rPr lang="en-US" sz="600" kern="1200"/>
            <a:t>_MEMBER</a:t>
          </a:r>
        </a:p>
      </dsp:txBody>
      <dsp:txXfrm>
        <a:off x="691998" y="3616677"/>
        <a:ext cx="838000" cy="665412"/>
      </dsp:txXfrm>
    </dsp:sp>
    <dsp:sp modelId="{6DEA0960-2E64-446D-9347-8071A813FC1C}">
      <dsp:nvSpPr>
        <dsp:cNvPr id="0" name=""/>
        <dsp:cNvSpPr/>
      </dsp:nvSpPr>
      <dsp:spPr>
        <a:xfrm>
          <a:off x="316" y="1354409"/>
          <a:ext cx="665079" cy="665079"/>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rtl="0">
            <a:lnSpc>
              <a:spcPct val="90000"/>
            </a:lnSpc>
            <a:spcBef>
              <a:spcPct val="0"/>
            </a:spcBef>
            <a:spcAft>
              <a:spcPct val="35000"/>
            </a:spcAft>
            <a:buNone/>
          </a:pPr>
          <a:r>
            <a:rPr lang="en-US" sz="500" kern="1200"/>
            <a:t>MEMBER_</a:t>
          </a:r>
          <a:r>
            <a:rPr lang="en-US" sz="500" kern="1200">
              <a:latin typeface="Franklin Gothic Demi"/>
            </a:rPr>
            <a:t>REGISTRATION</a:t>
          </a:r>
        </a:p>
      </dsp:txBody>
      <dsp:txXfrm>
        <a:off x="97715" y="1451808"/>
        <a:ext cx="470281" cy="470281"/>
      </dsp:txXfrm>
    </dsp:sp>
    <dsp:sp modelId="{C8A33B19-85D1-4169-AC2F-CE3DAE91520D}">
      <dsp:nvSpPr>
        <dsp:cNvPr id="0" name=""/>
        <dsp:cNvSpPr/>
      </dsp:nvSpPr>
      <dsp:spPr>
        <a:xfrm>
          <a:off x="2195078" y="1620441"/>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LOG</a:t>
          </a:r>
        </a:p>
      </dsp:txBody>
      <dsp:txXfrm>
        <a:off x="2354697" y="1620441"/>
        <a:ext cx="838000" cy="665412"/>
      </dsp:txXfrm>
    </dsp:sp>
    <dsp:sp modelId="{1F083D1E-29C6-4BFB-9E19-DFCC817C5103}">
      <dsp:nvSpPr>
        <dsp:cNvPr id="0" name=""/>
        <dsp:cNvSpPr/>
      </dsp:nvSpPr>
      <dsp:spPr>
        <a:xfrm>
          <a:off x="2195078" y="2285853"/>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VIEW_RECENT</a:t>
          </a:r>
        </a:p>
      </dsp:txBody>
      <dsp:txXfrm>
        <a:off x="2354697" y="2285853"/>
        <a:ext cx="838000" cy="665412"/>
      </dsp:txXfrm>
    </dsp:sp>
    <dsp:sp modelId="{71D2DC4C-9740-40C5-AB3D-DB0BDB54BCB9}">
      <dsp:nvSpPr>
        <dsp:cNvPr id="0" name=""/>
        <dsp:cNvSpPr/>
      </dsp:nvSpPr>
      <dsp:spPr>
        <a:xfrm>
          <a:off x="1663015" y="1354409"/>
          <a:ext cx="665079" cy="665079"/>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rtl="0">
            <a:lnSpc>
              <a:spcPct val="90000"/>
            </a:lnSpc>
            <a:spcBef>
              <a:spcPct val="0"/>
            </a:spcBef>
            <a:spcAft>
              <a:spcPct val="35000"/>
            </a:spcAft>
            <a:buNone/>
          </a:pPr>
          <a:r>
            <a:rPr lang="en-US" sz="500" kern="1200"/>
            <a:t>WORKOUT_SCHEDULE_ALLOCATION</a:t>
          </a:r>
          <a:endParaRPr lang="en-US" sz="500" kern="1200">
            <a:latin typeface="Franklin Gothic Demi"/>
          </a:endParaRPr>
        </a:p>
      </dsp:txBody>
      <dsp:txXfrm>
        <a:off x="1760414" y="1451808"/>
        <a:ext cx="470281" cy="470281"/>
      </dsp:txXfrm>
    </dsp:sp>
    <dsp:sp modelId="{1C559A20-ED91-4C9D-A7E8-09885B40CA43}">
      <dsp:nvSpPr>
        <dsp:cNvPr id="0" name=""/>
        <dsp:cNvSpPr/>
      </dsp:nvSpPr>
      <dsp:spPr>
        <a:xfrm>
          <a:off x="3857777" y="1620441"/>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RENEWAL</a:t>
          </a:r>
        </a:p>
      </dsp:txBody>
      <dsp:txXfrm>
        <a:off x="4017396" y="1620441"/>
        <a:ext cx="838000" cy="665412"/>
      </dsp:txXfrm>
    </dsp:sp>
    <dsp:sp modelId="{8CC60612-BBCE-4626-8E58-4B0E2D4130FC}">
      <dsp:nvSpPr>
        <dsp:cNvPr id="0" name=""/>
        <dsp:cNvSpPr/>
      </dsp:nvSpPr>
      <dsp:spPr>
        <a:xfrm>
          <a:off x="3857777" y="2285853"/>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SUBSCRIPTION</a:t>
          </a:r>
        </a:p>
      </dsp:txBody>
      <dsp:txXfrm>
        <a:off x="4017396" y="2285853"/>
        <a:ext cx="838000" cy="665412"/>
      </dsp:txXfrm>
    </dsp:sp>
    <dsp:sp modelId="{F65A2FFB-A564-4813-8DD5-2E0B324B9CCD}">
      <dsp:nvSpPr>
        <dsp:cNvPr id="0" name=""/>
        <dsp:cNvSpPr/>
      </dsp:nvSpPr>
      <dsp:spPr>
        <a:xfrm>
          <a:off x="3325713" y="1354409"/>
          <a:ext cx="665079" cy="665079"/>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MEMBERSHIPS_PLANS_AND_FEES</a:t>
          </a:r>
        </a:p>
      </dsp:txBody>
      <dsp:txXfrm>
        <a:off x="3423112" y="1451808"/>
        <a:ext cx="470281" cy="470281"/>
      </dsp:txXfrm>
    </dsp:sp>
    <dsp:sp modelId="{E398A6E6-2372-4D58-BB67-A0F674AF07F7}">
      <dsp:nvSpPr>
        <dsp:cNvPr id="0" name=""/>
        <dsp:cNvSpPr/>
      </dsp:nvSpPr>
      <dsp:spPr>
        <a:xfrm>
          <a:off x="5520476" y="1620441"/>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CHECK_IN_OUT</a:t>
          </a:r>
        </a:p>
      </dsp:txBody>
      <dsp:txXfrm>
        <a:off x="5680095" y="1620441"/>
        <a:ext cx="838000" cy="665412"/>
      </dsp:txXfrm>
    </dsp:sp>
    <dsp:sp modelId="{CB45EC44-3E3C-43D6-ADDD-AF496798D2C4}">
      <dsp:nvSpPr>
        <dsp:cNvPr id="0" name=""/>
        <dsp:cNvSpPr/>
      </dsp:nvSpPr>
      <dsp:spPr>
        <a:xfrm>
          <a:off x="5520476" y="2285853"/>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ATTENDENCE_REPORT</a:t>
          </a:r>
        </a:p>
      </dsp:txBody>
      <dsp:txXfrm>
        <a:off x="5680095" y="2285853"/>
        <a:ext cx="838000" cy="665412"/>
      </dsp:txXfrm>
    </dsp:sp>
    <dsp:sp modelId="{2B8D07F0-898E-4F6E-9BC6-08BF9097E860}">
      <dsp:nvSpPr>
        <dsp:cNvPr id="0" name=""/>
        <dsp:cNvSpPr/>
      </dsp:nvSpPr>
      <dsp:spPr>
        <a:xfrm>
          <a:off x="4988412" y="1354409"/>
          <a:ext cx="665079" cy="665079"/>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ATTENDENCE</a:t>
          </a:r>
        </a:p>
      </dsp:txBody>
      <dsp:txXfrm>
        <a:off x="5085811" y="1451808"/>
        <a:ext cx="470281" cy="470281"/>
      </dsp:txXfrm>
    </dsp:sp>
    <dsp:sp modelId="{465CBB44-96C0-4255-886D-E120B93F668B}">
      <dsp:nvSpPr>
        <dsp:cNvPr id="0" name=""/>
        <dsp:cNvSpPr/>
      </dsp:nvSpPr>
      <dsp:spPr>
        <a:xfrm>
          <a:off x="7183175" y="1620441"/>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LEADERBOARD</a:t>
          </a:r>
        </a:p>
      </dsp:txBody>
      <dsp:txXfrm>
        <a:off x="7342794" y="1620441"/>
        <a:ext cx="838000" cy="665412"/>
      </dsp:txXfrm>
    </dsp:sp>
    <dsp:sp modelId="{5A1C1A54-7AB0-48D4-9AEA-28A53E374C42}">
      <dsp:nvSpPr>
        <dsp:cNvPr id="0" name=""/>
        <dsp:cNvSpPr/>
      </dsp:nvSpPr>
      <dsp:spPr>
        <a:xfrm>
          <a:off x="7183175" y="2285853"/>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REWARDS</a:t>
          </a:r>
        </a:p>
      </dsp:txBody>
      <dsp:txXfrm>
        <a:off x="7342794" y="2285853"/>
        <a:ext cx="838000" cy="665412"/>
      </dsp:txXfrm>
    </dsp:sp>
    <dsp:sp modelId="{E306D604-4F64-43AF-B267-ACFC8BED85B2}">
      <dsp:nvSpPr>
        <dsp:cNvPr id="0" name=""/>
        <dsp:cNvSpPr/>
      </dsp:nvSpPr>
      <dsp:spPr>
        <a:xfrm>
          <a:off x="6651111" y="1354409"/>
          <a:ext cx="665079" cy="665079"/>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Gamification </a:t>
          </a:r>
        </a:p>
      </dsp:txBody>
      <dsp:txXfrm>
        <a:off x="6748510" y="1451808"/>
        <a:ext cx="470281" cy="470281"/>
      </dsp:txXfrm>
    </dsp:sp>
    <dsp:sp modelId="{0D2F6ED7-BAA9-4968-BD1D-BACABE1228BF}">
      <dsp:nvSpPr>
        <dsp:cNvPr id="0" name=""/>
        <dsp:cNvSpPr/>
      </dsp:nvSpPr>
      <dsp:spPr>
        <a:xfrm>
          <a:off x="8845874" y="1620441"/>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DIET PLANS</a:t>
          </a:r>
        </a:p>
      </dsp:txBody>
      <dsp:txXfrm>
        <a:off x="9005493" y="1620441"/>
        <a:ext cx="838000" cy="665412"/>
      </dsp:txXfrm>
    </dsp:sp>
    <dsp:sp modelId="{D8A00A0F-7F11-4EEE-AA04-445ACD35924E}">
      <dsp:nvSpPr>
        <dsp:cNvPr id="0" name=""/>
        <dsp:cNvSpPr/>
      </dsp:nvSpPr>
      <dsp:spPr>
        <a:xfrm>
          <a:off x="8313810" y="1354409"/>
          <a:ext cx="665079" cy="665079"/>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Diet Plan Management –</a:t>
          </a:r>
        </a:p>
      </dsp:txBody>
      <dsp:txXfrm>
        <a:off x="8411209" y="1451808"/>
        <a:ext cx="470281" cy="470281"/>
      </dsp:txXfrm>
    </dsp:sp>
    <dsp:sp modelId="{7D7714DB-39CC-436C-92A9-C59489ECC3F8}">
      <dsp:nvSpPr>
        <dsp:cNvPr id="0" name=""/>
        <dsp:cNvSpPr/>
      </dsp:nvSpPr>
      <dsp:spPr>
        <a:xfrm>
          <a:off x="10508573" y="1620441"/>
          <a:ext cx="997619" cy="665412"/>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42672" rIns="42672" bIns="42672" numCol="1" spcCol="1270" anchor="ctr" anchorCtr="0">
          <a:noAutofit/>
        </a:bodyPr>
        <a:lstStyle/>
        <a:p>
          <a:pPr marL="0" lvl="0" indent="0" algn="l" defTabSz="266700">
            <a:lnSpc>
              <a:spcPct val="90000"/>
            </a:lnSpc>
            <a:spcBef>
              <a:spcPct val="0"/>
            </a:spcBef>
            <a:spcAft>
              <a:spcPct val="35000"/>
            </a:spcAft>
            <a:buNone/>
          </a:pPr>
          <a:r>
            <a:rPr lang="en-US" sz="600" kern="1200"/>
            <a:t>CAPACITY </a:t>
          </a:r>
        </a:p>
      </dsp:txBody>
      <dsp:txXfrm>
        <a:off x="10668192" y="1620441"/>
        <a:ext cx="838000" cy="665412"/>
      </dsp:txXfrm>
    </dsp:sp>
    <dsp:sp modelId="{A2D5722C-6E01-4118-B5F2-B7EFEBB0DEC1}">
      <dsp:nvSpPr>
        <dsp:cNvPr id="0" name=""/>
        <dsp:cNvSpPr/>
      </dsp:nvSpPr>
      <dsp:spPr>
        <a:xfrm>
          <a:off x="9976509" y="1354409"/>
          <a:ext cx="665079" cy="665079"/>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Capacity Management </a:t>
          </a:r>
        </a:p>
      </dsp:txBody>
      <dsp:txXfrm>
        <a:off x="10073908" y="1451808"/>
        <a:ext cx="470281" cy="470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77458-1A43-499F-A70D-C1A35720B370}">
      <dsp:nvSpPr>
        <dsp:cNvPr id="0" name=""/>
        <dsp:cNvSpPr/>
      </dsp:nvSpPr>
      <dsp:spPr>
        <a:xfrm>
          <a:off x="470346" y="2051165"/>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t>LOG</a:t>
          </a:r>
        </a:p>
      </dsp:txBody>
      <dsp:txXfrm>
        <a:off x="611367" y="2051165"/>
        <a:ext cx="740356" cy="587878"/>
      </dsp:txXfrm>
    </dsp:sp>
    <dsp:sp modelId="{2DAA7157-699B-46A7-B0A8-8E3F02D7F78E}">
      <dsp:nvSpPr>
        <dsp:cNvPr id="0" name=""/>
        <dsp:cNvSpPr/>
      </dsp:nvSpPr>
      <dsp:spPr>
        <a:xfrm>
          <a:off x="470346" y="2639043"/>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t>VIEW_RECENT</a:t>
          </a:r>
        </a:p>
      </dsp:txBody>
      <dsp:txXfrm>
        <a:off x="611367" y="2639043"/>
        <a:ext cx="740356" cy="587878"/>
      </dsp:txXfrm>
    </dsp:sp>
    <dsp:sp modelId="{4B9E789A-1C5B-4063-92BF-D76498B8084A}">
      <dsp:nvSpPr>
        <dsp:cNvPr id="0" name=""/>
        <dsp:cNvSpPr/>
      </dsp:nvSpPr>
      <dsp:spPr>
        <a:xfrm>
          <a:off x="279" y="1816131"/>
          <a:ext cx="587584" cy="587584"/>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rtl="0">
            <a:lnSpc>
              <a:spcPct val="90000"/>
            </a:lnSpc>
            <a:spcBef>
              <a:spcPct val="0"/>
            </a:spcBef>
            <a:spcAft>
              <a:spcPct val="35000"/>
            </a:spcAft>
            <a:buNone/>
          </a:pPr>
          <a:r>
            <a:rPr lang="en-US" sz="500" kern="1200"/>
            <a:t>WORKOUT_SCHEDULE_ALLOCATION</a:t>
          </a:r>
          <a:endParaRPr lang="en-US" sz="500" kern="1200">
            <a:latin typeface="Franklin Gothic Demi"/>
          </a:endParaRPr>
        </a:p>
      </dsp:txBody>
      <dsp:txXfrm>
        <a:off x="86329" y="1902181"/>
        <a:ext cx="415484" cy="415484"/>
      </dsp:txXfrm>
    </dsp:sp>
    <dsp:sp modelId="{40552675-799C-4E37-802C-413A31503DAC}">
      <dsp:nvSpPr>
        <dsp:cNvPr id="0" name=""/>
        <dsp:cNvSpPr/>
      </dsp:nvSpPr>
      <dsp:spPr>
        <a:xfrm>
          <a:off x="1939308" y="2051165"/>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t>CHECK_IN_OUT</a:t>
          </a:r>
        </a:p>
      </dsp:txBody>
      <dsp:txXfrm>
        <a:off x="2080328" y="2051165"/>
        <a:ext cx="740356" cy="587878"/>
      </dsp:txXfrm>
    </dsp:sp>
    <dsp:sp modelId="{B9ED8098-013F-4CCF-BB4E-8F67BD5488FA}">
      <dsp:nvSpPr>
        <dsp:cNvPr id="0" name=""/>
        <dsp:cNvSpPr/>
      </dsp:nvSpPr>
      <dsp:spPr>
        <a:xfrm>
          <a:off x="1469240" y="1816131"/>
          <a:ext cx="587584" cy="587584"/>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ATTENDENCE</a:t>
          </a:r>
        </a:p>
      </dsp:txBody>
      <dsp:txXfrm>
        <a:off x="1555290" y="1902181"/>
        <a:ext cx="415484" cy="415484"/>
      </dsp:txXfrm>
    </dsp:sp>
    <dsp:sp modelId="{F9F93C5F-CD3C-4B35-879A-065F3D921EA8}">
      <dsp:nvSpPr>
        <dsp:cNvPr id="0" name=""/>
        <dsp:cNvSpPr/>
      </dsp:nvSpPr>
      <dsp:spPr>
        <a:xfrm>
          <a:off x="3408269" y="2051165"/>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latin typeface="Franklin Gothic Demi"/>
            </a:rPr>
            <a:t>Register</a:t>
          </a:r>
        </a:p>
      </dsp:txBody>
      <dsp:txXfrm>
        <a:off x="3549289" y="2051165"/>
        <a:ext cx="740356" cy="587878"/>
      </dsp:txXfrm>
    </dsp:sp>
    <dsp:sp modelId="{91B78B98-D587-449F-917D-C9DD0E27BA67}">
      <dsp:nvSpPr>
        <dsp:cNvPr id="0" name=""/>
        <dsp:cNvSpPr/>
      </dsp:nvSpPr>
      <dsp:spPr>
        <a:xfrm>
          <a:off x="2938201" y="1816131"/>
          <a:ext cx="587584" cy="587584"/>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rtl="0">
            <a:lnSpc>
              <a:spcPct val="90000"/>
            </a:lnSpc>
            <a:spcBef>
              <a:spcPct val="0"/>
            </a:spcBef>
            <a:spcAft>
              <a:spcPct val="35000"/>
            </a:spcAft>
            <a:buNone/>
          </a:pPr>
          <a:r>
            <a:rPr lang="en-US" sz="500" kern="1200">
              <a:latin typeface="Franklin Gothic Demi"/>
            </a:rPr>
            <a:t>Equipment Mnagement</a:t>
          </a:r>
        </a:p>
      </dsp:txBody>
      <dsp:txXfrm>
        <a:off x="3024251" y="1902181"/>
        <a:ext cx="415484" cy="415484"/>
      </dsp:txXfrm>
    </dsp:sp>
    <dsp:sp modelId="{753B2B78-4969-4406-9B88-61EE74A500A8}">
      <dsp:nvSpPr>
        <dsp:cNvPr id="0" name=""/>
        <dsp:cNvSpPr/>
      </dsp:nvSpPr>
      <dsp:spPr>
        <a:xfrm>
          <a:off x="4877230" y="2051165"/>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rtl="0">
            <a:lnSpc>
              <a:spcPct val="90000"/>
            </a:lnSpc>
            <a:spcBef>
              <a:spcPct val="0"/>
            </a:spcBef>
            <a:spcAft>
              <a:spcPct val="35000"/>
            </a:spcAft>
            <a:buNone/>
          </a:pPr>
          <a:r>
            <a:rPr lang="en-US" sz="800" kern="1200"/>
            <a:t>DIET </a:t>
          </a:r>
          <a:r>
            <a:rPr lang="en-US" sz="800" kern="1200">
              <a:latin typeface="Franklin Gothic Demi"/>
            </a:rPr>
            <a:t>PLANS</a:t>
          </a:r>
        </a:p>
      </dsp:txBody>
      <dsp:txXfrm>
        <a:off x="5018251" y="2051165"/>
        <a:ext cx="740356" cy="587878"/>
      </dsp:txXfrm>
    </dsp:sp>
    <dsp:sp modelId="{23A6491A-8BD1-4B84-BB8C-708F9D59767D}">
      <dsp:nvSpPr>
        <dsp:cNvPr id="0" name=""/>
        <dsp:cNvSpPr/>
      </dsp:nvSpPr>
      <dsp:spPr>
        <a:xfrm>
          <a:off x="4407163" y="1816131"/>
          <a:ext cx="587584" cy="587584"/>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Diet Plan Management </a:t>
          </a:r>
        </a:p>
      </dsp:txBody>
      <dsp:txXfrm>
        <a:off x="4493213" y="1902181"/>
        <a:ext cx="415484" cy="415484"/>
      </dsp:txXfrm>
    </dsp:sp>
    <dsp:sp modelId="{B3E7F28A-AFDC-41C0-B064-69D7029353C9}">
      <dsp:nvSpPr>
        <dsp:cNvPr id="0" name=""/>
        <dsp:cNvSpPr/>
      </dsp:nvSpPr>
      <dsp:spPr>
        <a:xfrm>
          <a:off x="6346192" y="2051165"/>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t>FEEDBACK</a:t>
          </a:r>
        </a:p>
      </dsp:txBody>
      <dsp:txXfrm>
        <a:off x="6487212" y="2051165"/>
        <a:ext cx="740356" cy="587878"/>
      </dsp:txXfrm>
    </dsp:sp>
    <dsp:sp modelId="{96EA1488-892D-4981-8BCA-4B8A4EF6290D}">
      <dsp:nvSpPr>
        <dsp:cNvPr id="0" name=""/>
        <dsp:cNvSpPr/>
      </dsp:nvSpPr>
      <dsp:spPr>
        <a:xfrm>
          <a:off x="5876124" y="1816131"/>
          <a:ext cx="587584" cy="587584"/>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latin typeface="Franklin Gothic Demi"/>
            </a:rPr>
            <a:t>FEEDBACK</a:t>
          </a:r>
          <a:endParaRPr lang="en-US" sz="500" kern="1200"/>
        </a:p>
      </dsp:txBody>
      <dsp:txXfrm>
        <a:off x="5962174" y="1902181"/>
        <a:ext cx="415484" cy="415484"/>
      </dsp:txXfrm>
    </dsp:sp>
    <dsp:sp modelId="{BDA88988-B928-4CB4-9B86-90E1CF786D36}">
      <dsp:nvSpPr>
        <dsp:cNvPr id="0" name=""/>
        <dsp:cNvSpPr/>
      </dsp:nvSpPr>
      <dsp:spPr>
        <a:xfrm>
          <a:off x="7815153" y="2051165"/>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t>RENEWAL</a:t>
          </a:r>
        </a:p>
      </dsp:txBody>
      <dsp:txXfrm>
        <a:off x="7956173" y="2051165"/>
        <a:ext cx="740356" cy="587878"/>
      </dsp:txXfrm>
    </dsp:sp>
    <dsp:sp modelId="{BE9D6316-5665-430A-A361-6E7BD3B33E71}">
      <dsp:nvSpPr>
        <dsp:cNvPr id="0" name=""/>
        <dsp:cNvSpPr/>
      </dsp:nvSpPr>
      <dsp:spPr>
        <a:xfrm>
          <a:off x="7815153" y="2639043"/>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t>SUBSCRIPTION</a:t>
          </a:r>
        </a:p>
      </dsp:txBody>
      <dsp:txXfrm>
        <a:off x="7956173" y="2639043"/>
        <a:ext cx="740356" cy="587878"/>
      </dsp:txXfrm>
    </dsp:sp>
    <dsp:sp modelId="{7750464D-8C5B-4D7D-A736-2D091741C271}">
      <dsp:nvSpPr>
        <dsp:cNvPr id="0" name=""/>
        <dsp:cNvSpPr/>
      </dsp:nvSpPr>
      <dsp:spPr>
        <a:xfrm>
          <a:off x="7345085" y="1816131"/>
          <a:ext cx="587584" cy="587584"/>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t>MEMBERSHIPS_PLANS_AND_FEES</a:t>
          </a:r>
        </a:p>
      </dsp:txBody>
      <dsp:txXfrm>
        <a:off x="7431135" y="1902181"/>
        <a:ext cx="415484" cy="415484"/>
      </dsp:txXfrm>
    </dsp:sp>
    <dsp:sp modelId="{78438BE2-B2AC-4852-9E09-2977CAC743A0}">
      <dsp:nvSpPr>
        <dsp:cNvPr id="0" name=""/>
        <dsp:cNvSpPr/>
      </dsp:nvSpPr>
      <dsp:spPr>
        <a:xfrm>
          <a:off x="9284114" y="2051165"/>
          <a:ext cx="881376" cy="587878"/>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r>
            <a:rPr lang="en-US" sz="800" kern="1200">
              <a:latin typeface="Franklin Gothic Demi"/>
            </a:rPr>
            <a:t>try</a:t>
          </a:r>
        </a:p>
      </dsp:txBody>
      <dsp:txXfrm>
        <a:off x="9425135" y="2051165"/>
        <a:ext cx="740356" cy="587878"/>
      </dsp:txXfrm>
    </dsp:sp>
    <dsp:sp modelId="{CAF47582-BCE2-4E99-B2C5-0A409EA9A576}">
      <dsp:nvSpPr>
        <dsp:cNvPr id="0" name=""/>
        <dsp:cNvSpPr/>
      </dsp:nvSpPr>
      <dsp:spPr>
        <a:xfrm>
          <a:off x="8814047" y="1816131"/>
          <a:ext cx="587584" cy="587584"/>
        </a:xfrm>
        <a:prstGeom prst="ellips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l" defTabSz="222250">
            <a:lnSpc>
              <a:spcPct val="90000"/>
            </a:lnSpc>
            <a:spcBef>
              <a:spcPct val="0"/>
            </a:spcBef>
            <a:spcAft>
              <a:spcPct val="35000"/>
            </a:spcAft>
            <a:buNone/>
          </a:pPr>
          <a:r>
            <a:rPr lang="en-US" sz="500" kern="1200">
              <a:latin typeface="Franklin Gothic Demi"/>
            </a:rPr>
            <a:t>GUEST</a:t>
          </a:r>
          <a:r>
            <a:rPr lang="en-US" sz="500" kern="1200"/>
            <a:t> </a:t>
          </a:r>
        </a:p>
      </dsp:txBody>
      <dsp:txXfrm>
        <a:off x="8900097" y="1902181"/>
        <a:ext cx="415484" cy="415484"/>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3/8/2025</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CB26C-AEC1-1CE0-C092-2B0A0DF886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E080A9-193B-2E09-C94E-0D2C051FA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020F1-BE19-8FB6-F51F-A4D5D49E25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C4F025-137F-0C49-B1D3-9D4F138B3406}"/>
              </a:ext>
            </a:extLst>
          </p:cNvPr>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75981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45591-B921-F571-EF95-985D6CBBB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646A6-4D08-6554-85B8-2551EDCD4F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9540AA-3D6D-1E95-6EC6-37A04A028C9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BE0BCFA-8E31-07FA-EDAD-676F2131B3FC}"/>
              </a:ext>
            </a:extLst>
          </p:cNvPr>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3291524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40500-C87D-8A89-828B-C0582A9D05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6C017E-272D-9850-46ED-03F7964864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04EA20-4422-3BFB-5263-6B4F29BE98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9CB474-6804-4AB4-2D01-1B824C619ECE}"/>
              </a:ext>
            </a:extLst>
          </p:cNvPr>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328997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a:t>Click to add content</a:t>
            </a:r>
          </a:p>
          <a:p>
            <a:pPr lvl="1"/>
            <a:r>
              <a:rPr lang="en-US"/>
              <a:t>Second level</a:t>
            </a:r>
          </a:p>
          <a:p>
            <a:pPr lvl="2"/>
            <a:r>
              <a:rPr lang="en-US"/>
              <a:t>Third level</a:t>
            </a:r>
          </a:p>
          <a:p>
            <a:pPr lvl="3"/>
            <a:endParaRPr lang="en-US"/>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1drv.ms/w/c/84a8c3b0f1969372/EcXVOOcVAQFEtCgFwp8qcHABdgDzti5vZHeti9MHWDXjLg?e=lpeUfH"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nk and black logo&#10;&#10;AI-generated content may be incorrect.">
            <a:extLst>
              <a:ext uri="{FF2B5EF4-FFF2-40B4-BE49-F238E27FC236}">
                <a16:creationId xmlns:a16="http://schemas.microsoft.com/office/drawing/2014/main" id="{63735890-C884-5AB6-4DB7-9B825FA0481A}"/>
              </a:ext>
            </a:extLst>
          </p:cNvPr>
          <p:cNvPicPr>
            <a:picLocks noChangeAspect="1"/>
          </p:cNvPicPr>
          <p:nvPr/>
        </p:nvPicPr>
        <p:blipFill>
          <a:blip r:embed="rId2"/>
          <a:stretch>
            <a:fillRect/>
          </a:stretch>
        </p:blipFill>
        <p:spPr>
          <a:xfrm>
            <a:off x="919843" y="518632"/>
            <a:ext cx="5682343" cy="1231446"/>
          </a:xfrm>
          <a:prstGeom prst="rect">
            <a:avLst/>
          </a:prstGeom>
        </p:spPr>
      </p:pic>
      <p:sp>
        <p:nvSpPr>
          <p:cNvPr id="8" name="TextBox 7">
            <a:extLst>
              <a:ext uri="{FF2B5EF4-FFF2-40B4-BE49-F238E27FC236}">
                <a16:creationId xmlns:a16="http://schemas.microsoft.com/office/drawing/2014/main" id="{322679A6-34D4-2720-3077-5003E7E1D236}"/>
              </a:ext>
            </a:extLst>
          </p:cNvPr>
          <p:cNvSpPr txBox="1"/>
          <p:nvPr/>
        </p:nvSpPr>
        <p:spPr>
          <a:xfrm>
            <a:off x="2264229" y="2381089"/>
            <a:ext cx="764993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bg1"/>
                </a:solidFill>
                <a:ea typeface="+mn-lt"/>
                <a:cs typeface="+mn-lt"/>
              </a:rPr>
              <a:t>22AIE112 : DATA STRUCTURES &amp; ALGORITHMS 1    &amp;</a:t>
            </a:r>
            <a:endParaRPr lang="en-US" sz="2400" b="1">
              <a:solidFill>
                <a:schemeClr val="bg1"/>
              </a:solidFill>
            </a:endParaRPr>
          </a:p>
          <a:p>
            <a:pPr algn="ctr"/>
            <a:r>
              <a:rPr lang="en-US" sz="2400" b="1">
                <a:solidFill>
                  <a:schemeClr val="bg1"/>
                </a:solidFill>
                <a:ea typeface="+mn-lt"/>
                <a:cs typeface="+mn-lt"/>
              </a:rPr>
              <a:t>22AIE111 : OBJECT ORIENTED PROGRAMMING IN JAVA</a:t>
            </a:r>
            <a:endParaRPr lang="en-US" sz="2400" b="1">
              <a:solidFill>
                <a:schemeClr val="bg1"/>
              </a:solidFill>
            </a:endParaRPr>
          </a:p>
        </p:txBody>
      </p:sp>
      <p:sp>
        <p:nvSpPr>
          <p:cNvPr id="9" name="TextBox 8">
            <a:extLst>
              <a:ext uri="{FF2B5EF4-FFF2-40B4-BE49-F238E27FC236}">
                <a16:creationId xmlns:a16="http://schemas.microsoft.com/office/drawing/2014/main" id="{C55AE589-80C4-EEA8-02C3-B5FD8BB32CB1}"/>
              </a:ext>
            </a:extLst>
          </p:cNvPr>
          <p:cNvSpPr txBox="1"/>
          <p:nvPr/>
        </p:nvSpPr>
        <p:spPr>
          <a:xfrm>
            <a:off x="2067965" y="3428521"/>
            <a:ext cx="90759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chemeClr val="bg1"/>
                </a:solidFill>
                <a:latin typeface="Calibri"/>
                <a:ea typeface="Calibri"/>
                <a:cs typeface="Calibri"/>
              </a:rPr>
              <a:t>Fitness Member Management System</a:t>
            </a:r>
            <a:endParaRPr lang="en-US"/>
          </a:p>
        </p:txBody>
      </p:sp>
      <p:sp>
        <p:nvSpPr>
          <p:cNvPr id="10" name="TextBox 9">
            <a:extLst>
              <a:ext uri="{FF2B5EF4-FFF2-40B4-BE49-F238E27FC236}">
                <a16:creationId xmlns:a16="http://schemas.microsoft.com/office/drawing/2014/main" id="{482997D4-C771-AB21-A86B-0327961203B9}"/>
              </a:ext>
            </a:extLst>
          </p:cNvPr>
          <p:cNvSpPr txBox="1"/>
          <p:nvPr/>
        </p:nvSpPr>
        <p:spPr>
          <a:xfrm>
            <a:off x="7128222" y="4800760"/>
            <a:ext cx="429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Team 8 AIE - C</a:t>
            </a:r>
          </a:p>
        </p:txBody>
      </p:sp>
      <p:sp>
        <p:nvSpPr>
          <p:cNvPr id="12" name="TextBox 11">
            <a:extLst>
              <a:ext uri="{FF2B5EF4-FFF2-40B4-BE49-F238E27FC236}">
                <a16:creationId xmlns:a16="http://schemas.microsoft.com/office/drawing/2014/main" id="{DA7291C8-11A8-8DD5-0193-F4137383EDFE}"/>
              </a:ext>
            </a:extLst>
          </p:cNvPr>
          <p:cNvSpPr txBox="1"/>
          <p:nvPr/>
        </p:nvSpPr>
        <p:spPr>
          <a:xfrm>
            <a:off x="6872488" y="5294539"/>
            <a:ext cx="53149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Avenir Next LT Pro Light"/>
              </a:rPr>
              <a:t> G Prajwal Priyadarshan – CB.SC.U4AIE24214</a:t>
            </a:r>
            <a:endParaRPr lang="en-US"/>
          </a:p>
          <a:p>
            <a:r>
              <a:rPr lang="en-US">
                <a:solidFill>
                  <a:srgbClr val="000000"/>
                </a:solidFill>
                <a:latin typeface="Avenir Next LT Pro Light"/>
              </a:rPr>
              <a:t> Kabilan K             –  CB.SC.U4AIE24224</a:t>
            </a:r>
            <a:endParaRPr lang="en-US"/>
          </a:p>
          <a:p>
            <a:r>
              <a:rPr lang="en-US">
                <a:solidFill>
                  <a:srgbClr val="000000"/>
                </a:solidFill>
                <a:latin typeface="Avenir Next LT Pro Light"/>
              </a:rPr>
              <a:t> Kishore B                         -  CB.SC.U4AIE24227</a:t>
            </a:r>
            <a:endParaRPr lang="en-US"/>
          </a:p>
          <a:p>
            <a:r>
              <a:rPr lang="en-US">
                <a:solidFill>
                  <a:srgbClr val="000000"/>
                </a:solidFill>
                <a:latin typeface="Avenir Next LT Pro Light"/>
              </a:rPr>
              <a:t> Rahul LS                           - CB.SC.U4AIE24248</a:t>
            </a:r>
            <a:endParaRPr lang="en-US"/>
          </a:p>
          <a:p>
            <a:pPr algn="l"/>
            <a:endParaRPr lang="en-US"/>
          </a:p>
        </p:txBody>
      </p:sp>
    </p:spTree>
    <p:extLst>
      <p:ext uri="{BB962C8B-B14F-4D97-AF65-F5344CB8AC3E}">
        <p14:creationId xmlns:p14="http://schemas.microsoft.com/office/powerpoint/2010/main" val="235605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E6FADDB2-92DF-4CE5-B2D8-31B432CFB5EE}"/>
              </a:ext>
            </a:extLst>
          </p:cNvPr>
          <p:cNvPicPr>
            <a:picLocks noChangeAspect="1"/>
          </p:cNvPicPr>
          <p:nvPr/>
        </p:nvPicPr>
        <p:blipFill>
          <a:blip r:embed="rId2"/>
          <a:stretch>
            <a:fillRect/>
          </a:stretch>
        </p:blipFill>
        <p:spPr>
          <a:xfrm>
            <a:off x="7095573" y="200025"/>
            <a:ext cx="4722930" cy="6448425"/>
          </a:xfrm>
          <a:prstGeom prst="rect">
            <a:avLst/>
          </a:prstGeom>
        </p:spPr>
      </p:pic>
      <p:sp>
        <p:nvSpPr>
          <p:cNvPr id="2" name="TextBox 1">
            <a:extLst>
              <a:ext uri="{FF2B5EF4-FFF2-40B4-BE49-F238E27FC236}">
                <a16:creationId xmlns:a16="http://schemas.microsoft.com/office/drawing/2014/main" id="{6D3974B9-CA57-563C-5039-3B4A40041352}"/>
              </a:ext>
            </a:extLst>
          </p:cNvPr>
          <p:cNvSpPr txBox="1"/>
          <p:nvPr/>
        </p:nvSpPr>
        <p:spPr>
          <a:xfrm>
            <a:off x="95262" y="316500"/>
            <a:ext cx="590766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b="1">
                <a:solidFill>
                  <a:schemeClr val="bg1"/>
                </a:solidFill>
              </a:rPr>
              <a:t>Results Obtained till now:</a:t>
            </a:r>
          </a:p>
        </p:txBody>
      </p:sp>
      <p:sp>
        <p:nvSpPr>
          <p:cNvPr id="3" name="TextBox 2">
            <a:extLst>
              <a:ext uri="{FF2B5EF4-FFF2-40B4-BE49-F238E27FC236}">
                <a16:creationId xmlns:a16="http://schemas.microsoft.com/office/drawing/2014/main" id="{C451D2BA-096B-14F9-020A-77CFE99A263E}"/>
              </a:ext>
            </a:extLst>
          </p:cNvPr>
          <p:cNvSpPr txBox="1"/>
          <p:nvPr/>
        </p:nvSpPr>
        <p:spPr>
          <a:xfrm>
            <a:off x="3053313" y="993399"/>
            <a:ext cx="244509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We started with doing member management.</a:t>
            </a:r>
          </a:p>
          <a:p>
            <a:r>
              <a:rPr lang="en-US" b="1">
                <a:solidFill>
                  <a:schemeClr val="bg1"/>
                </a:solidFill>
              </a:rPr>
              <a:t>OOPs Concepts Used:</a:t>
            </a:r>
          </a:p>
          <a:p>
            <a:r>
              <a:rPr lang="en-US">
                <a:solidFill>
                  <a:schemeClr val="bg1"/>
                </a:solidFill>
              </a:rPr>
              <a:t>1.Classes &amp; Objects</a:t>
            </a:r>
          </a:p>
          <a:p>
            <a:r>
              <a:rPr lang="en-US">
                <a:solidFill>
                  <a:schemeClr val="bg1"/>
                </a:solidFill>
              </a:rPr>
              <a:t>2.Encapsulation</a:t>
            </a:r>
          </a:p>
          <a:p>
            <a:r>
              <a:rPr lang="en-US">
                <a:solidFill>
                  <a:schemeClr val="bg1"/>
                </a:solidFill>
              </a:rPr>
              <a:t>3.Abstraction</a:t>
            </a:r>
          </a:p>
          <a:p>
            <a:endParaRPr lang="en-US">
              <a:solidFill>
                <a:schemeClr val="bg1"/>
              </a:solidFill>
            </a:endParaRPr>
          </a:p>
          <a:p>
            <a:r>
              <a:rPr lang="en-US" b="1">
                <a:solidFill>
                  <a:schemeClr val="bg1"/>
                </a:solidFill>
              </a:rPr>
              <a:t>Data Structure Used:</a:t>
            </a:r>
          </a:p>
          <a:p>
            <a:r>
              <a:rPr lang="en-US">
                <a:solidFill>
                  <a:schemeClr val="bg1"/>
                </a:solidFill>
              </a:rPr>
              <a:t>1.Fast Lookup</a:t>
            </a:r>
          </a:p>
          <a:p>
            <a:r>
              <a:rPr lang="en-US">
                <a:solidFill>
                  <a:schemeClr val="bg1"/>
                </a:solidFill>
              </a:rPr>
              <a:t>2.Efficient Storage</a:t>
            </a:r>
          </a:p>
          <a:p>
            <a:r>
              <a:rPr lang="en-US">
                <a:solidFill>
                  <a:schemeClr val="bg1"/>
                </a:solidFill>
              </a:rPr>
              <a:t>3.Easy to delete/Update</a:t>
            </a:r>
          </a:p>
          <a:p>
            <a:r>
              <a:rPr lang="en-US" b="1">
                <a:solidFill>
                  <a:schemeClr val="bg1"/>
                </a:solidFill>
              </a:rPr>
              <a:t>Why not list?</a:t>
            </a:r>
          </a:p>
          <a:p>
            <a:r>
              <a:rPr lang="en-US">
                <a:solidFill>
                  <a:schemeClr val="bg1"/>
                </a:solidFill>
              </a:rPr>
              <a:t>1.Searching ,Updating, Deleting O(n)</a:t>
            </a: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258996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2B69A-C99A-5BFB-1ACA-B92267F4CE6B}"/>
            </a:ext>
          </a:extLst>
        </p:cNvPr>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D5047A75-D525-4F75-8C06-62C64DC37DAB}"/>
              </a:ext>
            </a:extLst>
          </p:cNvPr>
          <p:cNvPicPr>
            <a:picLocks noChangeAspect="1"/>
          </p:cNvPicPr>
          <p:nvPr/>
        </p:nvPicPr>
        <p:blipFill>
          <a:blip r:embed="rId2"/>
          <a:stretch>
            <a:fillRect/>
          </a:stretch>
        </p:blipFill>
        <p:spPr>
          <a:xfrm>
            <a:off x="0" y="349824"/>
            <a:ext cx="12192000" cy="6510044"/>
          </a:xfrm>
          <a:prstGeom prst="rect">
            <a:avLst/>
          </a:prstGeom>
        </p:spPr>
      </p:pic>
    </p:spTree>
    <p:extLst>
      <p:ext uri="{BB962C8B-B14F-4D97-AF65-F5344CB8AC3E}">
        <p14:creationId xmlns:p14="http://schemas.microsoft.com/office/powerpoint/2010/main" val="254153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95AE3-F919-FDC5-CB95-4FB70A55F1B0}"/>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D8BBE9C1-CC86-C0BB-AC83-539C37C21B20}"/>
              </a:ext>
            </a:extLst>
          </p:cNvPr>
          <p:cNvPicPr>
            <a:picLocks noChangeAspect="1"/>
          </p:cNvPicPr>
          <p:nvPr/>
        </p:nvPicPr>
        <p:blipFill>
          <a:blip r:embed="rId2"/>
          <a:stretch>
            <a:fillRect/>
          </a:stretch>
        </p:blipFill>
        <p:spPr>
          <a:xfrm>
            <a:off x="6098875" y="3535005"/>
            <a:ext cx="6097435" cy="3314681"/>
          </a:xfrm>
          <a:prstGeom prst="rect">
            <a:avLst/>
          </a:prstGeom>
          <a:ln>
            <a:solidFill>
              <a:schemeClr val="bg1"/>
            </a:solidFill>
          </a:ln>
        </p:spPr>
      </p:pic>
      <p:pic>
        <p:nvPicPr>
          <p:cNvPr id="4" name="Picture 3" descr="A screenshot of a computer&#10;&#10;AI-generated content may be incorrect.">
            <a:extLst>
              <a:ext uri="{FF2B5EF4-FFF2-40B4-BE49-F238E27FC236}">
                <a16:creationId xmlns:a16="http://schemas.microsoft.com/office/drawing/2014/main" id="{9AE52F08-E6C3-A868-4E26-CD190655ADB2}"/>
              </a:ext>
            </a:extLst>
          </p:cNvPr>
          <p:cNvPicPr>
            <a:picLocks noChangeAspect="1"/>
          </p:cNvPicPr>
          <p:nvPr/>
        </p:nvPicPr>
        <p:blipFill>
          <a:blip r:embed="rId3"/>
          <a:stretch>
            <a:fillRect/>
          </a:stretch>
        </p:blipFill>
        <p:spPr>
          <a:xfrm>
            <a:off x="0" y="3530140"/>
            <a:ext cx="6087670" cy="3316079"/>
          </a:xfrm>
          <a:prstGeom prst="rect">
            <a:avLst/>
          </a:prstGeom>
          <a:ln>
            <a:solidFill>
              <a:schemeClr val="bg1"/>
            </a:solidFill>
          </a:ln>
        </p:spPr>
      </p:pic>
      <p:pic>
        <p:nvPicPr>
          <p:cNvPr id="5" name="Picture 4" descr="A screenshot of a web page&#10;&#10;AI-generated content may be incorrect.">
            <a:extLst>
              <a:ext uri="{FF2B5EF4-FFF2-40B4-BE49-F238E27FC236}">
                <a16:creationId xmlns:a16="http://schemas.microsoft.com/office/drawing/2014/main" id="{51A2C608-5A0D-ABAC-403D-C39C0A43DE57}"/>
              </a:ext>
            </a:extLst>
          </p:cNvPr>
          <p:cNvPicPr>
            <a:picLocks noChangeAspect="1"/>
          </p:cNvPicPr>
          <p:nvPr/>
        </p:nvPicPr>
        <p:blipFill>
          <a:blip r:embed="rId4"/>
          <a:stretch>
            <a:fillRect/>
          </a:stretch>
        </p:blipFill>
        <p:spPr>
          <a:xfrm>
            <a:off x="0" y="-19330"/>
            <a:ext cx="12207803" cy="3546100"/>
          </a:xfrm>
          <a:prstGeom prst="rect">
            <a:avLst/>
          </a:prstGeom>
          <a:ln>
            <a:solidFill>
              <a:schemeClr val="bg1"/>
            </a:solidFill>
          </a:ln>
        </p:spPr>
      </p:pic>
    </p:spTree>
    <p:extLst>
      <p:ext uri="{BB962C8B-B14F-4D97-AF65-F5344CB8AC3E}">
        <p14:creationId xmlns:p14="http://schemas.microsoft.com/office/powerpoint/2010/main" val="2183676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DF40A-E664-5BA5-D296-48E24771B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CEE3C-382E-8483-8860-2FEF26745077}"/>
              </a:ext>
            </a:extLst>
          </p:cNvPr>
          <p:cNvSpPr>
            <a:spLocks noGrp="1"/>
          </p:cNvSpPr>
          <p:nvPr>
            <p:ph type="title"/>
          </p:nvPr>
        </p:nvSpPr>
        <p:spPr>
          <a:xfrm>
            <a:off x="636671" y="463559"/>
            <a:ext cx="4833056" cy="727618"/>
          </a:xfrm>
        </p:spPr>
        <p:txBody>
          <a:bodyPr/>
          <a:lstStyle/>
          <a:p>
            <a:r>
              <a:rPr lang="en-US" sz="3800"/>
              <a:t>Expected Outcomes</a:t>
            </a:r>
            <a:endParaRPr lang="en-US"/>
          </a:p>
        </p:txBody>
      </p:sp>
      <p:sp>
        <p:nvSpPr>
          <p:cNvPr id="4" name="TextBox 3">
            <a:extLst>
              <a:ext uri="{FF2B5EF4-FFF2-40B4-BE49-F238E27FC236}">
                <a16:creationId xmlns:a16="http://schemas.microsoft.com/office/drawing/2014/main" id="{C80AAFB7-2DFE-322E-629D-E87127AA7A98}"/>
              </a:ext>
            </a:extLst>
          </p:cNvPr>
          <p:cNvSpPr txBox="1"/>
          <p:nvPr/>
        </p:nvSpPr>
        <p:spPr>
          <a:xfrm>
            <a:off x="1094886" y="1713490"/>
            <a:ext cx="10752702"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200">
                <a:solidFill>
                  <a:schemeClr val="bg1"/>
                </a:solidFill>
                <a:ea typeface="+mn-lt"/>
                <a:cs typeface="+mn-lt"/>
              </a:rPr>
              <a:t>   By integrating </a:t>
            </a:r>
            <a:r>
              <a:rPr lang="en-US" sz="2200" b="1">
                <a:solidFill>
                  <a:schemeClr val="bg1"/>
                </a:solidFill>
                <a:ea typeface="+mn-lt"/>
                <a:cs typeface="+mn-lt"/>
              </a:rPr>
              <a:t>Data Structures and Algorithms (DSA)</a:t>
            </a:r>
            <a:r>
              <a:rPr lang="en-US" sz="2200">
                <a:solidFill>
                  <a:schemeClr val="bg1"/>
                </a:solidFill>
                <a:ea typeface="+mn-lt"/>
                <a:cs typeface="+mn-lt"/>
              </a:rPr>
              <a:t> with a </a:t>
            </a:r>
            <a:r>
              <a:rPr lang="en-US" sz="2200" b="1">
                <a:solidFill>
                  <a:schemeClr val="bg1"/>
                </a:solidFill>
                <a:ea typeface="+mn-lt"/>
                <a:cs typeface="+mn-lt"/>
              </a:rPr>
              <a:t>user-interface</a:t>
            </a:r>
            <a:r>
              <a:rPr lang="en-US" sz="2200">
                <a:solidFill>
                  <a:schemeClr val="bg1"/>
                </a:solidFill>
                <a:ea typeface="+mn-lt"/>
                <a:cs typeface="+mn-lt"/>
              </a:rPr>
              <a:t>, the </a:t>
            </a:r>
            <a:r>
              <a:rPr lang="en-US" sz="2200" b="1">
                <a:solidFill>
                  <a:schemeClr val="bg1"/>
                </a:solidFill>
                <a:ea typeface="+mn-lt"/>
                <a:cs typeface="+mn-lt"/>
              </a:rPr>
              <a:t>Fitness Member Management System</a:t>
            </a:r>
            <a:r>
              <a:rPr lang="en-US" sz="2200">
                <a:solidFill>
                  <a:schemeClr val="bg1"/>
                </a:solidFill>
                <a:ea typeface="+mn-lt"/>
                <a:cs typeface="+mn-lt"/>
              </a:rPr>
              <a:t> achieves an efficient and structured approach to handling memberships, attendance, and fitness tracking. The use of </a:t>
            </a:r>
            <a:r>
              <a:rPr lang="en-US" sz="2200" b="1">
                <a:solidFill>
                  <a:schemeClr val="bg1"/>
                </a:solidFill>
                <a:ea typeface="+mn-lt"/>
                <a:cs typeface="+mn-lt"/>
              </a:rPr>
              <a:t>hash maps and trees</a:t>
            </a:r>
            <a:r>
              <a:rPr lang="en-US" sz="2200">
                <a:solidFill>
                  <a:schemeClr val="bg1"/>
                </a:solidFill>
                <a:ea typeface="+mn-lt"/>
                <a:cs typeface="+mn-lt"/>
              </a:rPr>
              <a:t> ensures fast searching and retrieval of member data, while </a:t>
            </a:r>
            <a:r>
              <a:rPr lang="en-US" sz="2200" b="1">
                <a:solidFill>
                  <a:schemeClr val="bg1"/>
                </a:solidFill>
                <a:ea typeface="+mn-lt"/>
                <a:cs typeface="+mn-lt"/>
              </a:rPr>
              <a:t>stacks and queues</a:t>
            </a:r>
            <a:r>
              <a:rPr lang="en-US" sz="2200">
                <a:solidFill>
                  <a:schemeClr val="bg1"/>
                </a:solidFill>
                <a:ea typeface="+mn-lt"/>
                <a:cs typeface="+mn-lt"/>
              </a:rPr>
              <a:t> streamline operations like registration, renewals, and workout tracking.</a:t>
            </a:r>
            <a:endParaRPr lang="en-US" sz="2200">
              <a:solidFill>
                <a:schemeClr val="bg1"/>
              </a:solidFill>
            </a:endParaRPr>
          </a:p>
          <a:p>
            <a:pPr marL="285750" indent="-285750">
              <a:buFont typeface="Wingdings"/>
              <a:buChar char="q"/>
            </a:pPr>
            <a:endParaRPr lang="en-US" sz="2200">
              <a:solidFill>
                <a:schemeClr val="bg1"/>
              </a:solidFill>
              <a:ea typeface="+mn-lt"/>
              <a:cs typeface="+mn-lt"/>
            </a:endParaRPr>
          </a:p>
          <a:p>
            <a:pPr marL="285750" indent="-285750">
              <a:buFont typeface="Wingdings"/>
              <a:buChar char="q"/>
            </a:pPr>
            <a:r>
              <a:rPr lang="en-US" sz="2200">
                <a:solidFill>
                  <a:schemeClr val="bg1"/>
                </a:solidFill>
                <a:ea typeface="+mn-lt"/>
                <a:cs typeface="+mn-lt"/>
              </a:rPr>
              <a:t>   With an interactive UI, users can seamlessly register, check attendance, and monitor fitness progress, making the system both functional and intuitive. Security features like </a:t>
            </a:r>
            <a:r>
              <a:rPr lang="en-US" sz="2200" b="1">
                <a:solidFill>
                  <a:schemeClr val="bg1"/>
                </a:solidFill>
                <a:ea typeface="+mn-lt"/>
                <a:cs typeface="+mn-lt"/>
              </a:rPr>
              <a:t>password hashing</a:t>
            </a:r>
            <a:r>
              <a:rPr lang="en-US" sz="2200">
                <a:solidFill>
                  <a:schemeClr val="bg1"/>
                </a:solidFill>
                <a:ea typeface="+mn-lt"/>
                <a:cs typeface="+mn-lt"/>
              </a:rPr>
              <a:t> and </a:t>
            </a:r>
            <a:r>
              <a:rPr lang="en-US" sz="2200" b="1">
                <a:solidFill>
                  <a:schemeClr val="bg1"/>
                </a:solidFill>
                <a:ea typeface="+mn-lt"/>
                <a:cs typeface="+mn-lt"/>
              </a:rPr>
              <a:t>role-based access</a:t>
            </a:r>
            <a:r>
              <a:rPr lang="en-US" sz="2200">
                <a:solidFill>
                  <a:schemeClr val="bg1"/>
                </a:solidFill>
                <a:ea typeface="+mn-lt"/>
                <a:cs typeface="+mn-lt"/>
              </a:rPr>
              <a:t> enhance data protection, while </a:t>
            </a:r>
            <a:r>
              <a:rPr lang="en-US" sz="2200" b="1">
                <a:solidFill>
                  <a:schemeClr val="bg1"/>
                </a:solidFill>
                <a:ea typeface="+mn-lt"/>
                <a:cs typeface="+mn-lt"/>
              </a:rPr>
              <a:t>graph-based analytics</a:t>
            </a:r>
            <a:r>
              <a:rPr lang="en-US" sz="2200">
                <a:solidFill>
                  <a:schemeClr val="bg1"/>
                </a:solidFill>
                <a:ea typeface="+mn-lt"/>
                <a:cs typeface="+mn-lt"/>
              </a:rPr>
              <a:t> provide insights into member activity and financial trends.</a:t>
            </a:r>
            <a:endParaRPr lang="en-US" sz="2200">
              <a:solidFill>
                <a:schemeClr val="bg1"/>
              </a:solidFill>
            </a:endParaRPr>
          </a:p>
          <a:p>
            <a:pPr marL="285750" indent="-285750">
              <a:buFont typeface="Wingdings"/>
              <a:buChar char="q"/>
            </a:pPr>
            <a:endParaRPr lang="en-US" sz="2200">
              <a:solidFill>
                <a:schemeClr val="bg1"/>
              </a:solidFill>
            </a:endParaRPr>
          </a:p>
        </p:txBody>
      </p:sp>
    </p:spTree>
    <p:extLst>
      <p:ext uri="{BB962C8B-B14F-4D97-AF65-F5344CB8AC3E}">
        <p14:creationId xmlns:p14="http://schemas.microsoft.com/office/powerpoint/2010/main" val="383545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BB937-78D0-1D91-8081-382F309DCF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1B4B5-934E-D895-EB70-731D4E1CDC89}"/>
              </a:ext>
            </a:extLst>
          </p:cNvPr>
          <p:cNvSpPr>
            <a:spLocks noGrp="1"/>
          </p:cNvSpPr>
          <p:nvPr>
            <p:ph type="ctrTitle"/>
          </p:nvPr>
        </p:nvSpPr>
        <p:spPr>
          <a:xfrm>
            <a:off x="766307" y="1405026"/>
            <a:ext cx="2465614" cy="624841"/>
          </a:xfrm>
        </p:spPr>
        <p:txBody>
          <a:bodyPr/>
          <a:lstStyle/>
          <a:p>
            <a:pPr algn="ctr"/>
            <a:r>
              <a:rPr lang="en-US" sz="4000"/>
              <a:t>Reference</a:t>
            </a:r>
          </a:p>
        </p:txBody>
      </p:sp>
      <p:sp>
        <p:nvSpPr>
          <p:cNvPr id="6" name="Text Placeholder 5">
            <a:extLst>
              <a:ext uri="{FF2B5EF4-FFF2-40B4-BE49-F238E27FC236}">
                <a16:creationId xmlns:a16="http://schemas.microsoft.com/office/drawing/2014/main" id="{04BE06D6-CE61-CBE3-0006-BD6DB7DD74EB}"/>
              </a:ext>
            </a:extLst>
          </p:cNvPr>
          <p:cNvSpPr>
            <a:spLocks noGrp="1"/>
          </p:cNvSpPr>
          <p:nvPr>
            <p:ph type="body" sz="quarter" idx="11"/>
          </p:nvPr>
        </p:nvSpPr>
        <p:spPr>
          <a:xfrm>
            <a:off x="3957561" y="2697421"/>
            <a:ext cx="1519518" cy="480509"/>
          </a:xfrm>
        </p:spPr>
        <p:txBody>
          <a:bodyPr vert="horz" lIns="0" tIns="0" rIns="0" bIns="0" rtlCol="0" anchor="t">
            <a:noAutofit/>
          </a:bodyPr>
          <a:lstStyle/>
          <a:p>
            <a:r>
              <a:rPr lang="en-US">
                <a:hlinkClick r:id="rId3"/>
              </a:rPr>
              <a:t>Word File</a:t>
            </a:r>
            <a:endParaRPr lang="en-US"/>
          </a:p>
        </p:txBody>
      </p:sp>
    </p:spTree>
    <p:extLst>
      <p:ext uri="{BB962C8B-B14F-4D97-AF65-F5344CB8AC3E}">
        <p14:creationId xmlns:p14="http://schemas.microsoft.com/office/powerpoint/2010/main" val="927061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2B7EB-AEC9-B413-ACD7-AD7CA0F977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B3568-C472-AFF0-DC90-90B8A8D08AAC}"/>
              </a:ext>
            </a:extLst>
          </p:cNvPr>
          <p:cNvSpPr>
            <a:spLocks noGrp="1"/>
          </p:cNvSpPr>
          <p:nvPr>
            <p:ph type="ctrTitle"/>
          </p:nvPr>
        </p:nvSpPr>
        <p:spPr>
          <a:xfrm>
            <a:off x="594360" y="411479"/>
            <a:ext cx="5486400" cy="3291840"/>
          </a:xfrm>
        </p:spPr>
        <p:txBody>
          <a:bodyPr/>
          <a:lstStyle/>
          <a:p>
            <a:r>
              <a:rPr lang="en-US"/>
              <a:t>Thank you</a:t>
            </a:r>
          </a:p>
        </p:txBody>
      </p:sp>
      <p:sp>
        <p:nvSpPr>
          <p:cNvPr id="3" name="Text Placeholder 2">
            <a:extLst>
              <a:ext uri="{FF2B5EF4-FFF2-40B4-BE49-F238E27FC236}">
                <a16:creationId xmlns:a16="http://schemas.microsoft.com/office/drawing/2014/main" id="{07857BDD-A8E9-A3A5-0D55-492D358A278E}"/>
              </a:ext>
            </a:extLst>
          </p:cNvPr>
          <p:cNvSpPr>
            <a:spLocks noGrp="1"/>
          </p:cNvSpPr>
          <p:nvPr>
            <p:ph type="body" sz="quarter" idx="11"/>
          </p:nvPr>
        </p:nvSpPr>
        <p:spPr>
          <a:xfrm>
            <a:off x="1023568" y="4800601"/>
            <a:ext cx="3324497" cy="405881"/>
          </a:xfrm>
        </p:spPr>
        <p:txBody>
          <a:bodyPr/>
          <a:lstStyle/>
          <a:p>
            <a:pPr algn="ctr"/>
            <a:r>
              <a:rPr lang="en-US"/>
              <a:t>Team – 8 , C - Batch</a:t>
            </a:r>
          </a:p>
        </p:txBody>
      </p:sp>
    </p:spTree>
    <p:extLst>
      <p:ext uri="{BB962C8B-B14F-4D97-AF65-F5344CB8AC3E}">
        <p14:creationId xmlns:p14="http://schemas.microsoft.com/office/powerpoint/2010/main" val="6868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7AB60-5EF6-CD96-D848-DD5BB81D3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7E579-0888-6593-2193-DCD08466B64C}"/>
              </a:ext>
            </a:extLst>
          </p:cNvPr>
          <p:cNvSpPr>
            <a:spLocks noGrp="1"/>
          </p:cNvSpPr>
          <p:nvPr>
            <p:ph type="title"/>
          </p:nvPr>
        </p:nvSpPr>
        <p:spPr>
          <a:xfrm>
            <a:off x="4201606" y="289362"/>
            <a:ext cx="3799659" cy="727618"/>
          </a:xfrm>
        </p:spPr>
        <p:txBody>
          <a:bodyPr/>
          <a:lstStyle/>
          <a:p>
            <a:pPr algn="ctr"/>
            <a:r>
              <a:rPr lang="en-US" sz="3800"/>
              <a:t>Abstract</a:t>
            </a:r>
            <a:endParaRPr lang="en-US"/>
          </a:p>
        </p:txBody>
      </p:sp>
      <p:sp>
        <p:nvSpPr>
          <p:cNvPr id="4" name="Content Placeholder 3">
            <a:extLst>
              <a:ext uri="{FF2B5EF4-FFF2-40B4-BE49-F238E27FC236}">
                <a16:creationId xmlns:a16="http://schemas.microsoft.com/office/drawing/2014/main" id="{3B7CA913-3E3A-4361-D1EB-E60389C0596D}"/>
              </a:ext>
            </a:extLst>
          </p:cNvPr>
          <p:cNvSpPr>
            <a:spLocks noGrp="1"/>
          </p:cNvSpPr>
          <p:nvPr>
            <p:ph sz="quarter" idx="13"/>
          </p:nvPr>
        </p:nvSpPr>
        <p:spPr>
          <a:xfrm>
            <a:off x="1449774" y="1711925"/>
            <a:ext cx="10248047" cy="3651390"/>
          </a:xfrm>
        </p:spPr>
        <p:txBody>
          <a:bodyPr vert="horz" lIns="0" tIns="45720" rIns="91440" bIns="45720" rtlCol="0" anchor="t">
            <a:normAutofit/>
          </a:bodyPr>
          <a:lstStyle/>
          <a:p>
            <a:r>
              <a:rPr lang="en-US" sz="2200">
                <a:ea typeface="+mn-lt"/>
                <a:cs typeface="+mn-lt"/>
              </a:rPr>
              <a:t>       The Fitness Member Management System streamlines operations using data structures and OOP principles for efficient management. It handles member registration, workout schedules, membership plans, and attendance tracking using stacks, queues, linked lists, hash tables, graphs, trees, and arrays. Stacks track workout histories, queues manage check-ins, and hash tables enable quick data access. Graphs and trees optimize workout allocations, while OOP principles like inheritance, polymorphism, modularity and encapsulation ensure scalability. Real-time attendance monitoring is automated, and the system is designed for future enhancements like progress tracking and personalized recommendations. This project demonstrates a practical and innovative application of DSA and OOP in fitness management.</a:t>
            </a:r>
            <a:endParaRPr lang="en-US" sz="2200"/>
          </a:p>
        </p:txBody>
      </p:sp>
    </p:spTree>
    <p:extLst>
      <p:ext uri="{BB962C8B-B14F-4D97-AF65-F5344CB8AC3E}">
        <p14:creationId xmlns:p14="http://schemas.microsoft.com/office/powerpoint/2010/main" val="235056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354874" y="472600"/>
            <a:ext cx="5383490" cy="1038337"/>
          </a:xfrm>
        </p:spPr>
        <p:txBody>
          <a:bodyPr/>
          <a:lstStyle/>
          <a:p>
            <a:r>
              <a:rPr lang="en-US"/>
              <a:t>Table of Contents </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vert="horz" lIns="0" tIns="457200" rIns="0" bIns="0" rtlCol="0" anchor="t">
            <a:normAutofit/>
          </a:bodyPr>
          <a:lstStyle/>
          <a:p>
            <a:pPr marL="283210" indent="-283210"/>
            <a:r>
              <a:rPr lang="en-US"/>
              <a:t>Introduction</a:t>
            </a:r>
          </a:p>
          <a:p>
            <a:pPr marL="283210" indent="-283210"/>
            <a:r>
              <a:rPr lang="en-US"/>
              <a:t>Objectives</a:t>
            </a:r>
          </a:p>
          <a:p>
            <a:pPr marL="283210" indent="-283210"/>
            <a:r>
              <a:rPr lang="en-US"/>
              <a:t>Data Structure</a:t>
            </a:r>
          </a:p>
          <a:p>
            <a:pPr marL="283210" indent="-283210"/>
            <a:r>
              <a:rPr lang="en-US"/>
              <a:t>Architecture</a:t>
            </a:r>
            <a:endParaRPr lang="en-US" b="0">
              <a:solidFill>
                <a:srgbClr val="FFFFFF"/>
              </a:solidFill>
            </a:endParaRPr>
          </a:p>
          <a:p>
            <a:pPr marL="283210" indent="-283210"/>
            <a:r>
              <a:rPr lang="en-US"/>
              <a:t>Methodology</a:t>
            </a:r>
          </a:p>
          <a:p>
            <a:pPr marL="283210" indent="-283210"/>
            <a:r>
              <a:rPr lang="en-US"/>
              <a:t>Expected outcomes</a:t>
            </a:r>
          </a:p>
        </p:txBody>
      </p:sp>
    </p:spTree>
    <p:extLst>
      <p:ext uri="{BB962C8B-B14F-4D97-AF65-F5344CB8AC3E}">
        <p14:creationId xmlns:p14="http://schemas.microsoft.com/office/powerpoint/2010/main" val="334668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8DDA-6755-9901-4AA8-C9D575C58E16}"/>
              </a:ext>
            </a:extLst>
          </p:cNvPr>
          <p:cNvSpPr>
            <a:spLocks noGrp="1"/>
          </p:cNvSpPr>
          <p:nvPr>
            <p:ph type="title"/>
          </p:nvPr>
        </p:nvSpPr>
        <p:spPr>
          <a:xfrm>
            <a:off x="593312" y="345391"/>
            <a:ext cx="3799659" cy="727618"/>
          </a:xfrm>
        </p:spPr>
        <p:txBody>
          <a:bodyPr/>
          <a:lstStyle/>
          <a:p>
            <a:r>
              <a:rPr lang="en-US" sz="3800"/>
              <a:t>Introduction  </a:t>
            </a:r>
          </a:p>
        </p:txBody>
      </p:sp>
      <p:sp>
        <p:nvSpPr>
          <p:cNvPr id="4" name="Content Placeholder 3">
            <a:extLst>
              <a:ext uri="{FF2B5EF4-FFF2-40B4-BE49-F238E27FC236}">
                <a16:creationId xmlns:a16="http://schemas.microsoft.com/office/drawing/2014/main" id="{6D144328-1746-E432-0913-7512D9244B6B}"/>
              </a:ext>
            </a:extLst>
          </p:cNvPr>
          <p:cNvSpPr>
            <a:spLocks noGrp="1"/>
          </p:cNvSpPr>
          <p:nvPr>
            <p:ph sz="quarter" idx="13"/>
          </p:nvPr>
        </p:nvSpPr>
        <p:spPr>
          <a:xfrm>
            <a:off x="1808361" y="1409366"/>
            <a:ext cx="10124783" cy="4839213"/>
          </a:xfrm>
        </p:spPr>
        <p:txBody>
          <a:bodyPr vert="horz" lIns="0" tIns="45720" rIns="91440" bIns="45720" rtlCol="0" anchor="t">
            <a:normAutofit/>
          </a:bodyPr>
          <a:lstStyle/>
          <a:p>
            <a:pPr marL="285750" indent="-285750">
              <a:buFont typeface="Arial"/>
              <a:buChar char="•"/>
            </a:pPr>
            <a:r>
              <a:rPr lang="en-US">
                <a:ea typeface="+mn-lt"/>
                <a:cs typeface="+mn-lt"/>
              </a:rPr>
              <a:t>A Fitness Member Management System (FMMS) is a software solution designed to manage the daily operations of gym or fitness center .</a:t>
            </a:r>
            <a:endParaRPr lang="en-US"/>
          </a:p>
          <a:p>
            <a:pPr marL="285750" indent="-285750">
              <a:buFont typeface="Arial"/>
              <a:buChar char="•"/>
            </a:pPr>
            <a:r>
              <a:rPr lang="en-US">
                <a:ea typeface="+mn-lt"/>
                <a:cs typeface="+mn-lt"/>
              </a:rPr>
              <a:t>It integrates various functions such as member registration, attendance tracking, class scheduling, trainer and member management, billing, membership renewals, and progress tracking into a single system.</a:t>
            </a:r>
            <a:endParaRPr lang="en-US"/>
          </a:p>
          <a:p>
            <a:pPr marL="285750" indent="-285750">
              <a:buFont typeface="Arial"/>
              <a:buChar char="•"/>
            </a:pPr>
            <a:r>
              <a:rPr lang="en-US">
                <a:ea typeface="+mn-lt"/>
                <a:cs typeface="+mn-lt"/>
              </a:rPr>
              <a:t>FMMS enhances efficiency by automating administrative tasks, reducing paperwork, and ensuring secure access to member data.</a:t>
            </a:r>
            <a:endParaRPr lang="en-US"/>
          </a:p>
          <a:p>
            <a:pPr marL="285750" indent="-285750">
              <a:buFont typeface="Arial"/>
              <a:buChar char="•"/>
            </a:pPr>
            <a:r>
              <a:rPr lang="en-US">
                <a:ea typeface="+mn-lt"/>
                <a:cs typeface="+mn-lt"/>
              </a:rPr>
              <a:t>With digital records, fitness centers can improve operational efficiency, streamline member engagement, and enhance customer satisfaction.</a:t>
            </a:r>
            <a:endParaRPr lang="en-US"/>
          </a:p>
          <a:p>
            <a:pPr marL="285750" indent="-285750">
              <a:buFont typeface="Arial"/>
              <a:buChar char="•"/>
            </a:pPr>
            <a:r>
              <a:rPr lang="en-US">
                <a:ea typeface="+mn-lt"/>
                <a:cs typeface="+mn-lt"/>
              </a:rPr>
              <a:t>Modern FMMS solutions are built using advanced technologies such as databases, cloud computing, and secure APIs. They enable seamless communication between staff, trainers, and members, ensuring a well-organized and effective fitness environment.</a:t>
            </a:r>
            <a:endParaRPr lang="en-US"/>
          </a:p>
          <a:p>
            <a:endParaRPr lang="en-US"/>
          </a:p>
        </p:txBody>
      </p:sp>
    </p:spTree>
    <p:extLst>
      <p:ext uri="{BB962C8B-B14F-4D97-AF65-F5344CB8AC3E}">
        <p14:creationId xmlns:p14="http://schemas.microsoft.com/office/powerpoint/2010/main" val="25266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7366E-0B77-3B10-B731-51BFEB7CD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615F2-5782-99D7-3EB4-D618506F0182}"/>
              </a:ext>
            </a:extLst>
          </p:cNvPr>
          <p:cNvSpPr>
            <a:spLocks noGrp="1"/>
          </p:cNvSpPr>
          <p:nvPr>
            <p:ph type="title"/>
          </p:nvPr>
        </p:nvSpPr>
        <p:spPr>
          <a:xfrm>
            <a:off x="495620" y="325853"/>
            <a:ext cx="3799659" cy="727618"/>
          </a:xfrm>
        </p:spPr>
        <p:txBody>
          <a:bodyPr/>
          <a:lstStyle/>
          <a:p>
            <a:r>
              <a:rPr lang="en-US" sz="3800"/>
              <a:t>Objectives  </a:t>
            </a:r>
          </a:p>
        </p:txBody>
      </p:sp>
      <p:sp>
        <p:nvSpPr>
          <p:cNvPr id="4" name="Content Placeholder 3">
            <a:extLst>
              <a:ext uri="{FF2B5EF4-FFF2-40B4-BE49-F238E27FC236}">
                <a16:creationId xmlns:a16="http://schemas.microsoft.com/office/drawing/2014/main" id="{05852060-FAAD-1C28-5365-1EC4B27AD237}"/>
              </a:ext>
            </a:extLst>
          </p:cNvPr>
          <p:cNvSpPr>
            <a:spLocks noGrp="1"/>
          </p:cNvSpPr>
          <p:nvPr>
            <p:ph sz="quarter" idx="13"/>
          </p:nvPr>
        </p:nvSpPr>
        <p:spPr>
          <a:xfrm>
            <a:off x="1234300" y="1860968"/>
            <a:ext cx="9716056" cy="3999060"/>
          </a:xfrm>
        </p:spPr>
        <p:txBody>
          <a:bodyPr vert="horz" lIns="0" tIns="45720" rIns="91440" bIns="45720" rtlCol="0" anchor="t">
            <a:normAutofit/>
          </a:bodyPr>
          <a:lstStyle/>
          <a:p>
            <a:pPr marL="285750" indent="-285750">
              <a:buFont typeface="Symbol"/>
              <a:buChar char="•"/>
            </a:pPr>
            <a:r>
              <a:rPr lang="en-IN" sz="2200" b="1">
                <a:latin typeface="Calibri"/>
                <a:ea typeface="Calibri"/>
                <a:cs typeface="Calibri"/>
              </a:rPr>
              <a:t>Primary Objective:</a:t>
            </a:r>
            <a:r>
              <a:rPr lang="en-IN">
                <a:latin typeface="Calibri"/>
                <a:ea typeface="Calibri"/>
                <a:cs typeface="Calibri"/>
              </a:rPr>
              <a:t> Develop a robust system that streamlines fitness centre management by leveraging data structures and object-oriented programming principles.</a:t>
            </a:r>
            <a:endParaRPr lang="en-US">
              <a:latin typeface="Calibri"/>
              <a:ea typeface="Calibri"/>
              <a:cs typeface="Calibri"/>
            </a:endParaRPr>
          </a:p>
          <a:p>
            <a:pPr marL="285750" indent="-285750">
              <a:buFont typeface="Symbol"/>
              <a:buChar char="•"/>
            </a:pPr>
            <a:r>
              <a:rPr lang="en-IN" sz="2200" b="1">
                <a:latin typeface="Calibri"/>
                <a:ea typeface="Calibri"/>
                <a:cs typeface="Calibri"/>
              </a:rPr>
              <a:t>Specific Goals:</a:t>
            </a:r>
            <a:endParaRPr lang="en-US" sz="9600">
              <a:latin typeface="Calibri"/>
              <a:ea typeface="Calibri"/>
              <a:cs typeface="Calibri"/>
            </a:endParaRPr>
          </a:p>
          <a:p>
            <a:pPr marL="971550" lvl="1" indent="-285750">
              <a:buFont typeface="Arial"/>
              <a:buChar char="•"/>
            </a:pPr>
            <a:r>
              <a:rPr lang="en-IN">
                <a:latin typeface="Calibri"/>
                <a:ea typeface="Calibri"/>
                <a:cs typeface="Calibri"/>
              </a:rPr>
              <a:t>Efficient member registration and data management.</a:t>
            </a:r>
            <a:endParaRPr lang="en-US">
              <a:latin typeface="Calibri"/>
              <a:ea typeface="Calibri"/>
              <a:cs typeface="Calibri"/>
            </a:endParaRPr>
          </a:p>
          <a:p>
            <a:pPr marL="971550" lvl="1" indent="-285750">
              <a:buFont typeface="Arial"/>
              <a:buChar char="•"/>
            </a:pPr>
            <a:r>
              <a:rPr lang="en-IN">
                <a:latin typeface="Calibri"/>
                <a:ea typeface="Calibri"/>
                <a:cs typeface="Calibri"/>
              </a:rPr>
              <a:t>Automated workout schedule allocation.</a:t>
            </a:r>
            <a:endParaRPr lang="en-US">
              <a:latin typeface="Calibri"/>
              <a:ea typeface="Calibri"/>
              <a:cs typeface="Calibri"/>
            </a:endParaRPr>
          </a:p>
          <a:p>
            <a:pPr marL="971550" lvl="1" indent="-285750">
              <a:buFont typeface="Arial"/>
              <a:buChar char="•"/>
            </a:pPr>
            <a:r>
              <a:rPr lang="en-IN">
                <a:latin typeface="Calibri"/>
                <a:ea typeface="Calibri"/>
                <a:cs typeface="Calibri"/>
              </a:rPr>
              <a:t>Membership plans and fee management.</a:t>
            </a:r>
            <a:endParaRPr lang="en-US">
              <a:latin typeface="Calibri"/>
              <a:ea typeface="Calibri"/>
              <a:cs typeface="Calibri"/>
            </a:endParaRPr>
          </a:p>
          <a:p>
            <a:pPr marL="971550" lvl="1" indent="-285750">
              <a:buFont typeface="Arial"/>
              <a:buChar char="•"/>
            </a:pPr>
            <a:r>
              <a:rPr lang="en-IN">
                <a:latin typeface="Calibri"/>
                <a:ea typeface="Calibri"/>
                <a:cs typeface="Calibri"/>
              </a:rPr>
              <a:t>Attendance monitoring and tracking.</a:t>
            </a:r>
            <a:endParaRPr lang="en-US">
              <a:latin typeface="Calibri"/>
              <a:ea typeface="Calibri"/>
              <a:cs typeface="Calibri"/>
            </a:endParaRPr>
          </a:p>
          <a:p>
            <a:pPr marL="971550" lvl="1" indent="-285750">
              <a:buFont typeface="Arial"/>
              <a:buChar char="•"/>
            </a:pPr>
            <a:r>
              <a:rPr lang="en-IN">
                <a:latin typeface="Calibri"/>
                <a:ea typeface="Calibri"/>
                <a:cs typeface="Calibri"/>
              </a:rPr>
              <a:t>Integration of OOP principles to ensure modularity and scalability.</a:t>
            </a:r>
            <a:endParaRPr lang="en-US">
              <a:latin typeface="Calibri"/>
              <a:ea typeface="Calibri"/>
              <a:cs typeface="Calibri"/>
            </a:endParaRPr>
          </a:p>
          <a:p>
            <a:endParaRPr lang="en-US"/>
          </a:p>
        </p:txBody>
      </p:sp>
    </p:spTree>
    <p:extLst>
      <p:ext uri="{BB962C8B-B14F-4D97-AF65-F5344CB8AC3E}">
        <p14:creationId xmlns:p14="http://schemas.microsoft.com/office/powerpoint/2010/main" val="308013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984D5-8C59-3A67-FA16-CE719823C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6A8250-8127-FA13-26C9-4D039703D9FB}"/>
              </a:ext>
            </a:extLst>
          </p:cNvPr>
          <p:cNvSpPr>
            <a:spLocks noGrp="1"/>
          </p:cNvSpPr>
          <p:nvPr>
            <p:ph type="title"/>
          </p:nvPr>
        </p:nvSpPr>
        <p:spPr>
          <a:xfrm>
            <a:off x="166945" y="4271"/>
            <a:ext cx="5762069" cy="727618"/>
          </a:xfrm>
        </p:spPr>
        <p:txBody>
          <a:bodyPr/>
          <a:lstStyle/>
          <a:p>
            <a:r>
              <a:rPr lang="en-US" sz="3800"/>
              <a:t>DATA STRUCTURES</a:t>
            </a:r>
          </a:p>
        </p:txBody>
      </p:sp>
      <p:graphicFrame>
        <p:nvGraphicFramePr>
          <p:cNvPr id="5" name="Table 4">
            <a:extLst>
              <a:ext uri="{FF2B5EF4-FFF2-40B4-BE49-F238E27FC236}">
                <a16:creationId xmlns:a16="http://schemas.microsoft.com/office/drawing/2014/main" id="{E3B41DBD-A880-2A10-09AB-C3BBE06A0FEF}"/>
              </a:ext>
            </a:extLst>
          </p:cNvPr>
          <p:cNvGraphicFramePr>
            <a:graphicFrameLocks noGrp="1"/>
          </p:cNvGraphicFramePr>
          <p:nvPr>
            <p:extLst>
              <p:ext uri="{D42A27DB-BD31-4B8C-83A1-F6EECF244321}">
                <p14:modId xmlns:p14="http://schemas.microsoft.com/office/powerpoint/2010/main" val="2153246665"/>
              </p:ext>
            </p:extLst>
          </p:nvPr>
        </p:nvGraphicFramePr>
        <p:xfrm>
          <a:off x="-1" y="732691"/>
          <a:ext cx="12177643" cy="6142646"/>
        </p:xfrm>
        <a:graphic>
          <a:graphicData uri="http://schemas.openxmlformats.org/drawingml/2006/table">
            <a:tbl>
              <a:tblPr bandRow="1">
                <a:tableStyleId>{D7AC3CCA-C797-4891-BE02-D94E43425B78}</a:tableStyleId>
              </a:tblPr>
              <a:tblGrid>
                <a:gridCol w="2022411">
                  <a:extLst>
                    <a:ext uri="{9D8B030D-6E8A-4147-A177-3AD203B41FA5}">
                      <a16:colId xmlns:a16="http://schemas.microsoft.com/office/drawing/2014/main" val="4010167966"/>
                    </a:ext>
                  </a:extLst>
                </a:gridCol>
                <a:gridCol w="3385078">
                  <a:extLst>
                    <a:ext uri="{9D8B030D-6E8A-4147-A177-3AD203B41FA5}">
                      <a16:colId xmlns:a16="http://schemas.microsoft.com/office/drawing/2014/main" val="3119184073"/>
                    </a:ext>
                  </a:extLst>
                </a:gridCol>
                <a:gridCol w="2980590">
                  <a:extLst>
                    <a:ext uri="{9D8B030D-6E8A-4147-A177-3AD203B41FA5}">
                      <a16:colId xmlns:a16="http://schemas.microsoft.com/office/drawing/2014/main" val="2079778439"/>
                    </a:ext>
                  </a:extLst>
                </a:gridCol>
                <a:gridCol w="3789564">
                  <a:extLst>
                    <a:ext uri="{9D8B030D-6E8A-4147-A177-3AD203B41FA5}">
                      <a16:colId xmlns:a16="http://schemas.microsoft.com/office/drawing/2014/main" val="2705165925"/>
                    </a:ext>
                  </a:extLst>
                </a:gridCol>
              </a:tblGrid>
              <a:tr h="682516">
                <a:tc>
                  <a:txBody>
                    <a:bodyPr/>
                    <a:lstStyle/>
                    <a:p>
                      <a:pPr algn="ctr" fontAlgn="auto">
                        <a:lnSpc>
                          <a:spcPts val="2175"/>
                        </a:lnSpc>
                      </a:pPr>
                      <a:endParaRPr lang="en-US" sz="1800">
                        <a:solidFill>
                          <a:srgbClr val="000000"/>
                        </a:solidFill>
                        <a:effectLst/>
                      </a:endParaRPr>
                    </a:p>
                    <a:p>
                      <a:pPr algn="ctr" fontAlgn="base">
                        <a:lnSpc>
                          <a:spcPts val="2175"/>
                        </a:lnSpc>
                      </a:pPr>
                      <a:r>
                        <a:rPr lang="en-US" sz="1800">
                          <a:solidFill>
                            <a:srgbClr val="000000"/>
                          </a:solidFill>
                          <a:effectLst/>
                        </a:rPr>
                        <a:t>CLASS</a:t>
                      </a:r>
                      <a:endParaRPr lang="en-US">
                        <a:solidFill>
                          <a:srgbClr val="000000"/>
                        </a:solidFill>
                        <a:effectLst/>
                      </a:endParaRPr>
                    </a:p>
                  </a:txBody>
                  <a:tcPr/>
                </a:tc>
                <a:tc>
                  <a:txBody>
                    <a:bodyPr/>
                    <a:lstStyle/>
                    <a:p>
                      <a:pPr algn="ctr" fontAlgn="auto">
                        <a:lnSpc>
                          <a:spcPts val="2175"/>
                        </a:lnSpc>
                      </a:pPr>
                      <a:endParaRPr lang="en-US" sz="1800">
                        <a:solidFill>
                          <a:srgbClr val="000000"/>
                        </a:solidFill>
                        <a:effectLst/>
                      </a:endParaRPr>
                    </a:p>
                    <a:p>
                      <a:pPr algn="ctr" fontAlgn="base">
                        <a:lnSpc>
                          <a:spcPts val="2175"/>
                        </a:lnSpc>
                      </a:pPr>
                      <a:r>
                        <a:rPr lang="en-US" sz="1800">
                          <a:solidFill>
                            <a:srgbClr val="000000"/>
                          </a:solidFill>
                          <a:effectLst/>
                        </a:rPr>
                        <a:t>ATTRIBUTE</a:t>
                      </a:r>
                      <a:endParaRPr lang="en-US">
                        <a:solidFill>
                          <a:srgbClr val="000000"/>
                        </a:solidFill>
                        <a:effectLst/>
                      </a:endParaRPr>
                    </a:p>
                  </a:txBody>
                  <a:tcPr/>
                </a:tc>
                <a:tc>
                  <a:txBody>
                    <a:bodyPr/>
                    <a:lstStyle/>
                    <a:p>
                      <a:pPr algn="ctr" fontAlgn="auto">
                        <a:lnSpc>
                          <a:spcPts val="2175"/>
                        </a:lnSpc>
                      </a:pPr>
                      <a:endParaRPr lang="en-US" sz="1800">
                        <a:solidFill>
                          <a:srgbClr val="000000"/>
                        </a:solidFill>
                        <a:effectLst/>
                      </a:endParaRPr>
                    </a:p>
                    <a:p>
                      <a:pPr algn="ctr" fontAlgn="base">
                        <a:lnSpc>
                          <a:spcPts val="2175"/>
                        </a:lnSpc>
                      </a:pPr>
                      <a:r>
                        <a:rPr lang="en-US" sz="1800">
                          <a:solidFill>
                            <a:srgbClr val="000000"/>
                          </a:solidFill>
                          <a:effectLst/>
                        </a:rPr>
                        <a:t>DATA STRUCTURE</a:t>
                      </a:r>
                      <a:endParaRPr lang="en-US">
                        <a:solidFill>
                          <a:srgbClr val="000000"/>
                        </a:solidFill>
                        <a:effectLst/>
                      </a:endParaRPr>
                    </a:p>
                  </a:txBody>
                  <a:tcPr/>
                </a:tc>
                <a:tc>
                  <a:txBody>
                    <a:bodyPr/>
                    <a:lstStyle/>
                    <a:p>
                      <a:pPr algn="ctr" fontAlgn="auto">
                        <a:lnSpc>
                          <a:spcPts val="2175"/>
                        </a:lnSpc>
                      </a:pPr>
                      <a:endParaRPr lang="en-US" sz="1800">
                        <a:solidFill>
                          <a:srgbClr val="000000"/>
                        </a:solidFill>
                        <a:effectLst/>
                      </a:endParaRPr>
                    </a:p>
                    <a:p>
                      <a:pPr algn="ctr" fontAlgn="base">
                        <a:lnSpc>
                          <a:spcPts val="2175"/>
                        </a:lnSpc>
                      </a:pPr>
                      <a:r>
                        <a:rPr lang="en-US" sz="1800">
                          <a:solidFill>
                            <a:srgbClr val="000000"/>
                          </a:solidFill>
                          <a:effectLst/>
                        </a:rPr>
                        <a:t>DESCRIPTION</a:t>
                      </a:r>
                      <a:endParaRPr lang="en-US">
                        <a:solidFill>
                          <a:srgbClr val="000000"/>
                        </a:solidFill>
                        <a:effectLst/>
                      </a:endParaRPr>
                    </a:p>
                  </a:txBody>
                  <a:tcPr/>
                </a:tc>
                <a:extLst>
                  <a:ext uri="{0D108BD9-81ED-4DB2-BD59-A6C34878D82A}">
                    <a16:rowId xmlns:a16="http://schemas.microsoft.com/office/drawing/2014/main" val="2752882371"/>
                  </a:ext>
                </a:extLst>
              </a:tr>
              <a:tr h="459147">
                <a:tc rowSpan="4">
                  <a:txBody>
                    <a:bodyPr/>
                    <a:lstStyle/>
                    <a:p>
                      <a:pPr algn="ctr" fontAlgn="auto">
                        <a:lnSpc>
                          <a:spcPts val="2175"/>
                        </a:lnSpc>
                      </a:pPr>
                      <a:endParaRPr lang="en-US" sz="1800">
                        <a:solidFill>
                          <a:srgbClr val="000000"/>
                        </a:solidFill>
                        <a:effectLst/>
                      </a:endParaRPr>
                    </a:p>
                    <a:p>
                      <a:pPr lvl="0" algn="ctr">
                        <a:lnSpc>
                          <a:spcPts val="2175"/>
                        </a:lnSpc>
                        <a:buNone/>
                      </a:pPr>
                      <a:endParaRPr lang="en-US" sz="1800">
                        <a:solidFill>
                          <a:srgbClr val="000000"/>
                        </a:solidFill>
                        <a:effectLst/>
                      </a:endParaRPr>
                    </a:p>
                    <a:p>
                      <a:pPr algn="ctr" fontAlgn="base">
                        <a:lnSpc>
                          <a:spcPts val="2400"/>
                        </a:lnSpc>
                      </a:pPr>
                      <a:r>
                        <a:rPr lang="en-US" sz="2000" u="none" strike="noStrike" err="1">
                          <a:solidFill>
                            <a:srgbClr val="000000"/>
                          </a:solidFill>
                          <a:effectLst/>
                        </a:rPr>
                        <a:t>Member_Registration</a:t>
                      </a:r>
                      <a:endParaRPr lang="en-US" err="1">
                        <a:solidFill>
                          <a:srgbClr val="000000"/>
                        </a:solidFill>
                        <a:effectLst/>
                      </a:endParaRPr>
                    </a:p>
                  </a:txBody>
                  <a:tcPr/>
                </a:tc>
                <a:tc>
                  <a:txBody>
                    <a:bodyPr/>
                    <a:lstStyle/>
                    <a:p>
                      <a:pPr algn="ctr" fontAlgn="base">
                        <a:lnSpc>
                          <a:spcPts val="2175"/>
                        </a:lnSpc>
                      </a:pPr>
                      <a:r>
                        <a:rPr lang="en-US" sz="1800">
                          <a:solidFill>
                            <a:srgbClr val="000000"/>
                          </a:solidFill>
                          <a:effectLst/>
                        </a:rPr>
                        <a:t>ADD_A_MEMBER</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DICTIONARY</a:t>
                      </a:r>
                      <a:endParaRPr lang="en-US">
                        <a:solidFill>
                          <a:srgbClr val="000000"/>
                        </a:solidFill>
                        <a:effectLst/>
                      </a:endParaRPr>
                    </a:p>
                  </a:txBody>
                  <a:tcPr/>
                </a:tc>
                <a:tc rowSpan="4">
                  <a:txBody>
                    <a:bodyPr/>
                    <a:lstStyle/>
                    <a:p>
                      <a:pPr lvl="0" algn="ctr">
                        <a:lnSpc>
                          <a:spcPct val="100000"/>
                        </a:lnSpc>
                        <a:spcBef>
                          <a:spcPts val="0"/>
                        </a:spcBef>
                        <a:spcAft>
                          <a:spcPts val="0"/>
                        </a:spcAft>
                        <a:buNone/>
                      </a:pPr>
                      <a:r>
                        <a:rPr lang="en-US" sz="1800" b="0" i="0" u="none" strike="noStrike" noProof="0">
                          <a:solidFill>
                            <a:srgbClr val="000000"/>
                          </a:solidFill>
                          <a:effectLst/>
                        </a:rPr>
                        <a:t>Manages the registration and maintenance of member records</a:t>
                      </a:r>
                      <a:endParaRPr lang="en-US" b="0"/>
                    </a:p>
                    <a:p>
                      <a:pPr lvl="0" algn="ctr">
                        <a:lnSpc>
                          <a:spcPct val="100000"/>
                        </a:lnSpc>
                        <a:spcBef>
                          <a:spcPts val="0"/>
                        </a:spcBef>
                        <a:spcAft>
                          <a:spcPts val="0"/>
                        </a:spcAft>
                        <a:buNone/>
                      </a:pPr>
                      <a:r>
                        <a:rPr lang="en-US" sz="1800" b="0" i="0" u="none" strike="noStrike" noProof="0">
                          <a:solidFill>
                            <a:srgbClr val="000000"/>
                          </a:solidFill>
                          <a:effectLst/>
                        </a:rPr>
                        <a:t>like</a:t>
                      </a:r>
                    </a:p>
                    <a:p>
                      <a:pPr lvl="0" algn="ctr">
                        <a:lnSpc>
                          <a:spcPts val="2175"/>
                        </a:lnSpc>
                        <a:buNone/>
                      </a:pPr>
                      <a:r>
                        <a:rPr lang="en-US" sz="1800" b="0" i="0" u="none" strike="noStrike" noProof="0">
                          <a:solidFill>
                            <a:srgbClr val="000000"/>
                          </a:solidFill>
                          <a:effectLst/>
                        </a:rPr>
                        <a:t>adding, updating, deleting, and searching for members </a:t>
                      </a:r>
                    </a:p>
                  </a:txBody>
                  <a:tcPr/>
                </a:tc>
                <a:extLst>
                  <a:ext uri="{0D108BD9-81ED-4DB2-BD59-A6C34878D82A}">
                    <a16:rowId xmlns:a16="http://schemas.microsoft.com/office/drawing/2014/main" val="4141920570"/>
                  </a:ext>
                </a:extLst>
              </a:tr>
              <a:tr h="459147">
                <a:tc vMerge="1">
                  <a:txBody>
                    <a:bodyPr/>
                    <a:lstStyle/>
                    <a:p>
                      <a:endParaRPr lang="en-US"/>
                    </a:p>
                  </a:txBody>
                  <a:tcPr marL="0" marR="0" marT="0" marB="0" horzOverflow="overflow"/>
                </a:tc>
                <a:tc>
                  <a:txBody>
                    <a:bodyPr/>
                    <a:lstStyle/>
                    <a:p>
                      <a:pPr algn="ctr" fontAlgn="base">
                        <a:lnSpc>
                          <a:spcPts val="2175"/>
                        </a:lnSpc>
                      </a:pPr>
                      <a:r>
                        <a:rPr lang="en-US" sz="1800">
                          <a:solidFill>
                            <a:srgbClr val="000000"/>
                          </a:solidFill>
                          <a:effectLst/>
                        </a:rPr>
                        <a:t>UPDATE_MEMBER</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DICTIONARY</a:t>
                      </a:r>
                      <a:endParaRPr lang="en-US">
                        <a:solidFill>
                          <a:srgbClr val="000000"/>
                        </a:solidFill>
                        <a:effectLst/>
                      </a:endParaRPr>
                    </a:p>
                  </a:txBody>
                  <a:tcPr/>
                </a:tc>
                <a:tc vMerge="1">
                  <a:txBody>
                    <a:bodyPr/>
                    <a:lstStyle/>
                    <a:p>
                      <a:endParaRPr lang="en-US"/>
                    </a:p>
                  </a:txBody>
                  <a:tcPr marL="0" marR="0" marT="0" marB="0" horzOverflow="overflow"/>
                </a:tc>
                <a:extLst>
                  <a:ext uri="{0D108BD9-81ED-4DB2-BD59-A6C34878D82A}">
                    <a16:rowId xmlns:a16="http://schemas.microsoft.com/office/drawing/2014/main" val="2334705995"/>
                  </a:ext>
                </a:extLst>
              </a:tr>
              <a:tr h="459147">
                <a:tc vMerge="1">
                  <a:txBody>
                    <a:bodyPr/>
                    <a:lstStyle/>
                    <a:p>
                      <a:endParaRPr lang="en-US"/>
                    </a:p>
                  </a:txBody>
                  <a:tcPr marL="0" marR="0" marT="0" marB="0" horzOverflow="overflow"/>
                </a:tc>
                <a:tc>
                  <a:txBody>
                    <a:bodyPr/>
                    <a:lstStyle/>
                    <a:p>
                      <a:pPr algn="ctr" fontAlgn="base">
                        <a:lnSpc>
                          <a:spcPts val="2175"/>
                        </a:lnSpc>
                      </a:pPr>
                      <a:r>
                        <a:rPr lang="en-US" sz="1800">
                          <a:solidFill>
                            <a:srgbClr val="000000"/>
                          </a:solidFill>
                          <a:effectLst/>
                        </a:rPr>
                        <a:t>DELETE_A_MEMBER</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DICTIONARY</a:t>
                      </a:r>
                      <a:endParaRPr lang="en-US">
                        <a:solidFill>
                          <a:srgbClr val="000000"/>
                        </a:solidFill>
                        <a:effectLst/>
                      </a:endParaRPr>
                    </a:p>
                  </a:txBody>
                  <a:tcPr/>
                </a:tc>
                <a:tc vMerge="1">
                  <a:txBody>
                    <a:bodyPr/>
                    <a:lstStyle/>
                    <a:p>
                      <a:endParaRPr lang="en-US"/>
                    </a:p>
                  </a:txBody>
                  <a:tcPr marL="0" marR="0" marT="0" marB="0" horzOverflow="overflow"/>
                </a:tc>
                <a:extLst>
                  <a:ext uri="{0D108BD9-81ED-4DB2-BD59-A6C34878D82A}">
                    <a16:rowId xmlns:a16="http://schemas.microsoft.com/office/drawing/2014/main" val="1511741176"/>
                  </a:ext>
                </a:extLst>
              </a:tr>
              <a:tr h="372282">
                <a:tc vMerge="1">
                  <a:txBody>
                    <a:bodyPr/>
                    <a:lstStyle/>
                    <a:p>
                      <a:endParaRPr lang="en-US"/>
                    </a:p>
                  </a:txBody>
                  <a:tcPr marL="0" marR="0" marT="0" marB="0" horzOverflow="overflow"/>
                </a:tc>
                <a:tc>
                  <a:txBody>
                    <a:bodyPr/>
                    <a:lstStyle/>
                    <a:p>
                      <a:pPr algn="ctr" fontAlgn="base">
                        <a:lnSpc>
                          <a:spcPts val="2175"/>
                        </a:lnSpc>
                      </a:pPr>
                      <a:r>
                        <a:rPr lang="en-US" sz="1800">
                          <a:solidFill>
                            <a:srgbClr val="000000"/>
                          </a:solidFill>
                          <a:effectLst/>
                        </a:rPr>
                        <a:t>SEARCH_MEMBER</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DICTIONARY</a:t>
                      </a:r>
                    </a:p>
                  </a:txBody>
                  <a:tcPr/>
                </a:tc>
                <a:tc vMerge="1">
                  <a:txBody>
                    <a:bodyPr/>
                    <a:lstStyle/>
                    <a:p>
                      <a:endParaRPr lang="en-US"/>
                    </a:p>
                  </a:txBody>
                  <a:tcPr marL="0" marR="0" marT="0" marB="0" horzOverflow="overflow"/>
                </a:tc>
                <a:extLst>
                  <a:ext uri="{0D108BD9-81ED-4DB2-BD59-A6C34878D82A}">
                    <a16:rowId xmlns:a16="http://schemas.microsoft.com/office/drawing/2014/main" val="2471805261"/>
                  </a:ext>
                </a:extLst>
              </a:tr>
              <a:tr h="508785">
                <a:tc rowSpan="2">
                  <a:txBody>
                    <a:bodyPr/>
                    <a:lstStyle/>
                    <a:p>
                      <a:pPr algn="ctr" fontAlgn="base">
                        <a:lnSpc>
                          <a:spcPts val="2400"/>
                        </a:lnSpc>
                      </a:pPr>
                      <a:r>
                        <a:rPr lang="en-IN" sz="2000" u="none" strike="noStrike" err="1">
                          <a:solidFill>
                            <a:srgbClr val="000000"/>
                          </a:solidFill>
                          <a:effectLst/>
                        </a:rPr>
                        <a:t>Workout_Schedule</a:t>
                      </a:r>
                      <a:r>
                        <a:rPr lang="en-IN" sz="2000" u="none" strike="noStrike">
                          <a:solidFill>
                            <a:srgbClr val="000000"/>
                          </a:solidFill>
                          <a:effectLst/>
                        </a:rPr>
                        <a:t> _Allocation</a:t>
                      </a:r>
                      <a:endParaRPr lang="en-IN">
                        <a:solidFill>
                          <a:srgbClr val="000000"/>
                        </a:solidFill>
                        <a:effectLst/>
                      </a:endParaRPr>
                    </a:p>
                  </a:txBody>
                  <a:tcPr/>
                </a:tc>
                <a:tc>
                  <a:txBody>
                    <a:bodyPr/>
                    <a:lstStyle/>
                    <a:p>
                      <a:pPr algn="ctr" fontAlgn="base">
                        <a:lnSpc>
                          <a:spcPts val="2175"/>
                        </a:lnSpc>
                      </a:pPr>
                      <a:r>
                        <a:rPr lang="en-US" sz="1800">
                          <a:solidFill>
                            <a:srgbClr val="000000"/>
                          </a:solidFill>
                          <a:effectLst/>
                        </a:rPr>
                        <a:t>LOG</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QUEUE</a:t>
                      </a:r>
                      <a:endParaRPr lang="en-US">
                        <a:solidFill>
                          <a:srgbClr val="000000"/>
                        </a:solidFill>
                        <a:effectLst/>
                      </a:endParaRPr>
                    </a:p>
                  </a:txBody>
                  <a:tcPr/>
                </a:tc>
                <a:tc rowSpan="2">
                  <a:txBody>
                    <a:bodyPr/>
                    <a:lstStyle/>
                    <a:p>
                      <a:pPr lvl="0" algn="ctr">
                        <a:lnSpc>
                          <a:spcPts val="2175"/>
                        </a:lnSpc>
                        <a:buNone/>
                      </a:pPr>
                      <a:r>
                        <a:rPr lang="en-US" sz="1800" b="0" i="0" u="none" strike="noStrike" noProof="0">
                          <a:solidFill>
                            <a:srgbClr val="000000"/>
                          </a:solidFill>
                          <a:effectLst/>
                          <a:latin typeface="Franklin Gothic Book"/>
                        </a:rPr>
                        <a:t>Handles the allocation and management of workout schedules for members.</a:t>
                      </a:r>
                      <a:endParaRPr lang="en-US"/>
                    </a:p>
                  </a:txBody>
                  <a:tcPr/>
                </a:tc>
                <a:extLst>
                  <a:ext uri="{0D108BD9-81ED-4DB2-BD59-A6C34878D82A}">
                    <a16:rowId xmlns:a16="http://schemas.microsoft.com/office/drawing/2014/main" val="2286650169"/>
                  </a:ext>
                </a:extLst>
              </a:tr>
              <a:tr h="508785">
                <a:tc vMerge="1">
                  <a:txBody>
                    <a:bodyPr/>
                    <a:lstStyle/>
                    <a:p>
                      <a:endParaRPr lang="en-US"/>
                    </a:p>
                  </a:txBody>
                  <a:tcPr marL="0" marR="0" marT="0" marB="0" horzOverflow="overflow"/>
                </a:tc>
                <a:tc>
                  <a:txBody>
                    <a:bodyPr/>
                    <a:lstStyle/>
                    <a:p>
                      <a:pPr algn="ctr" fontAlgn="base">
                        <a:lnSpc>
                          <a:spcPts val="2175"/>
                        </a:lnSpc>
                      </a:pPr>
                      <a:r>
                        <a:rPr lang="en-US" sz="1800">
                          <a:solidFill>
                            <a:srgbClr val="000000"/>
                          </a:solidFill>
                          <a:effectLst/>
                        </a:rPr>
                        <a:t>VIEW_RECENT</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QUEUE</a:t>
                      </a:r>
                      <a:endParaRPr lang="en-US">
                        <a:solidFill>
                          <a:srgbClr val="000000"/>
                        </a:solidFill>
                        <a:effectLst/>
                      </a:endParaRPr>
                    </a:p>
                  </a:txBody>
                  <a:tcPr/>
                </a:tc>
                <a:tc vMerge="1">
                  <a:txBody>
                    <a:bodyPr/>
                    <a:lstStyle/>
                    <a:p>
                      <a:endParaRPr lang="en-US"/>
                    </a:p>
                  </a:txBody>
                  <a:tcPr marL="0" marR="0" marT="0" marB="0" horzOverflow="overflow"/>
                </a:tc>
                <a:extLst>
                  <a:ext uri="{0D108BD9-81ED-4DB2-BD59-A6C34878D82A}">
                    <a16:rowId xmlns:a16="http://schemas.microsoft.com/office/drawing/2014/main" val="3602065937"/>
                  </a:ext>
                </a:extLst>
              </a:tr>
              <a:tr h="508785">
                <a:tc rowSpan="2">
                  <a:txBody>
                    <a:bodyPr/>
                    <a:lstStyle/>
                    <a:p>
                      <a:pPr algn="ctr" fontAlgn="base">
                        <a:lnSpc>
                          <a:spcPts val="2175"/>
                        </a:lnSpc>
                      </a:pPr>
                      <a:r>
                        <a:rPr lang="en-IN" sz="1800" u="none" strike="noStrike" err="1">
                          <a:solidFill>
                            <a:srgbClr val="000000"/>
                          </a:solidFill>
                          <a:effectLst/>
                        </a:rPr>
                        <a:t>Membership_Plans</a:t>
                      </a:r>
                      <a:r>
                        <a:rPr lang="en-IN" sz="1800" u="none" strike="noStrike">
                          <a:solidFill>
                            <a:srgbClr val="000000"/>
                          </a:solidFill>
                          <a:effectLst/>
                        </a:rPr>
                        <a:t>_</a:t>
                      </a:r>
                      <a:endParaRPr lang="en-IN">
                        <a:solidFill>
                          <a:srgbClr val="000000"/>
                        </a:solidFill>
                        <a:effectLst/>
                      </a:endParaRPr>
                    </a:p>
                    <a:p>
                      <a:pPr algn="ctr" fontAlgn="base">
                        <a:lnSpc>
                          <a:spcPts val="2175"/>
                        </a:lnSpc>
                      </a:pPr>
                      <a:r>
                        <a:rPr lang="en-IN" sz="1800" u="none" strike="noStrike" err="1">
                          <a:solidFill>
                            <a:srgbClr val="000000"/>
                          </a:solidFill>
                          <a:effectLst/>
                        </a:rPr>
                        <a:t>And_Fees</a:t>
                      </a:r>
                      <a:endParaRPr lang="en-IN" err="1">
                        <a:solidFill>
                          <a:srgbClr val="000000"/>
                        </a:solidFill>
                        <a:effectLst/>
                      </a:endParaRPr>
                    </a:p>
                  </a:txBody>
                  <a:tcPr/>
                </a:tc>
                <a:tc>
                  <a:txBody>
                    <a:bodyPr/>
                    <a:lstStyle/>
                    <a:p>
                      <a:pPr algn="ctr" fontAlgn="base">
                        <a:lnSpc>
                          <a:spcPts val="2175"/>
                        </a:lnSpc>
                      </a:pPr>
                      <a:r>
                        <a:rPr lang="en-US" sz="1800">
                          <a:solidFill>
                            <a:srgbClr val="000000"/>
                          </a:solidFill>
                          <a:effectLst/>
                        </a:rPr>
                        <a:t>RENEWAL</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ARRAY</a:t>
                      </a:r>
                      <a:endParaRPr lang="en-US">
                        <a:solidFill>
                          <a:srgbClr val="000000"/>
                        </a:solidFill>
                        <a:effectLst/>
                      </a:endParaRPr>
                    </a:p>
                  </a:txBody>
                  <a:tcPr/>
                </a:tc>
                <a:tc rowSpan="2">
                  <a:txBody>
                    <a:bodyPr/>
                    <a:lstStyle/>
                    <a:p>
                      <a:pPr lvl="0" algn="ctr">
                        <a:lnSpc>
                          <a:spcPts val="2175"/>
                        </a:lnSpc>
                        <a:buNone/>
                      </a:pPr>
                      <a:r>
                        <a:rPr lang="en-US" sz="1800" b="0" i="0" u="none" strike="noStrike" noProof="0">
                          <a:solidFill>
                            <a:srgbClr val="000000"/>
                          </a:solidFill>
                          <a:effectLst/>
                          <a:latin typeface="Franklin Gothic Book"/>
                        </a:rPr>
                        <a:t>Manages membership plans, subscription levels, and renewal processes.</a:t>
                      </a:r>
                      <a:endParaRPr lang="en-US"/>
                    </a:p>
                  </a:txBody>
                  <a:tcPr/>
                </a:tc>
                <a:extLst>
                  <a:ext uri="{0D108BD9-81ED-4DB2-BD59-A6C34878D82A}">
                    <a16:rowId xmlns:a16="http://schemas.microsoft.com/office/drawing/2014/main" val="2489766132"/>
                  </a:ext>
                </a:extLst>
              </a:tr>
              <a:tr h="508785">
                <a:tc vMerge="1">
                  <a:txBody>
                    <a:bodyPr/>
                    <a:lstStyle/>
                    <a:p>
                      <a:endParaRPr lang="en-US"/>
                    </a:p>
                  </a:txBody>
                  <a:tcPr marL="0" marR="0" marT="0" marB="0" horzOverflow="overflow"/>
                </a:tc>
                <a:tc>
                  <a:txBody>
                    <a:bodyPr/>
                    <a:lstStyle/>
                    <a:p>
                      <a:pPr algn="ctr" fontAlgn="base">
                        <a:lnSpc>
                          <a:spcPts val="2175"/>
                        </a:lnSpc>
                      </a:pPr>
                      <a:r>
                        <a:rPr lang="en-US" sz="1800">
                          <a:solidFill>
                            <a:srgbClr val="000000"/>
                          </a:solidFill>
                          <a:effectLst/>
                        </a:rPr>
                        <a:t>SUBSCRIPTION</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PRIORITY QUEUE</a:t>
                      </a:r>
                      <a:endParaRPr lang="en-US">
                        <a:solidFill>
                          <a:srgbClr val="000000"/>
                        </a:solidFill>
                        <a:effectLst/>
                      </a:endParaRPr>
                    </a:p>
                  </a:txBody>
                  <a:tcPr/>
                </a:tc>
                <a:tc vMerge="1">
                  <a:txBody>
                    <a:bodyPr/>
                    <a:lstStyle/>
                    <a:p>
                      <a:endParaRPr lang="en-US"/>
                    </a:p>
                  </a:txBody>
                  <a:tcPr marL="0" marR="0" marT="0" marB="0" horzOverflow="overflow"/>
                </a:tc>
                <a:extLst>
                  <a:ext uri="{0D108BD9-81ED-4DB2-BD59-A6C34878D82A}">
                    <a16:rowId xmlns:a16="http://schemas.microsoft.com/office/drawing/2014/main" val="2436331396"/>
                  </a:ext>
                </a:extLst>
              </a:tr>
              <a:tr h="508785">
                <a:tc rowSpan="2">
                  <a:txBody>
                    <a:bodyPr/>
                    <a:lstStyle/>
                    <a:p>
                      <a:pPr algn="ctr" fontAlgn="auto">
                        <a:lnSpc>
                          <a:spcPts val="2175"/>
                        </a:lnSpc>
                      </a:pPr>
                      <a:endParaRPr lang="en-IN" sz="1800" u="none" strike="noStrike">
                        <a:solidFill>
                          <a:srgbClr val="000000"/>
                        </a:solidFill>
                        <a:effectLst/>
                      </a:endParaRPr>
                    </a:p>
                    <a:p>
                      <a:pPr algn="ctr" fontAlgn="base">
                        <a:lnSpc>
                          <a:spcPts val="2400"/>
                        </a:lnSpc>
                      </a:pPr>
                      <a:r>
                        <a:rPr lang="en-IN" sz="2000" u="none" strike="noStrike" err="1">
                          <a:solidFill>
                            <a:srgbClr val="000000"/>
                          </a:solidFill>
                          <a:effectLst/>
                        </a:rPr>
                        <a:t>Attendance_Tracking</a:t>
                      </a:r>
                      <a:endParaRPr lang="en-IN" err="1">
                        <a:solidFill>
                          <a:srgbClr val="000000"/>
                        </a:solidFill>
                        <a:effectLst/>
                      </a:endParaRPr>
                    </a:p>
                  </a:txBody>
                  <a:tcPr/>
                </a:tc>
                <a:tc>
                  <a:txBody>
                    <a:bodyPr/>
                    <a:lstStyle/>
                    <a:p>
                      <a:pPr algn="ctr" fontAlgn="base">
                        <a:lnSpc>
                          <a:spcPts val="2175"/>
                        </a:lnSpc>
                      </a:pPr>
                      <a:r>
                        <a:rPr lang="en-US" sz="1800">
                          <a:solidFill>
                            <a:srgbClr val="000000"/>
                          </a:solidFill>
                          <a:effectLst/>
                        </a:rPr>
                        <a:t>CHECK_IN_OR_OUT</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QUEUE</a:t>
                      </a:r>
                      <a:endParaRPr lang="en-US">
                        <a:solidFill>
                          <a:srgbClr val="000000"/>
                        </a:solidFill>
                        <a:effectLst/>
                      </a:endParaRPr>
                    </a:p>
                  </a:txBody>
                  <a:tcPr/>
                </a:tc>
                <a:tc rowSpan="2">
                  <a:txBody>
                    <a:bodyPr/>
                    <a:lstStyle/>
                    <a:p>
                      <a:pPr lvl="0" algn="ctr">
                        <a:lnSpc>
                          <a:spcPts val="2175"/>
                        </a:lnSpc>
                        <a:buNone/>
                      </a:pPr>
                      <a:r>
                        <a:rPr lang="en-US" sz="1800" b="0" i="0" u="none" strike="noStrike" noProof="0">
                          <a:solidFill>
                            <a:srgbClr val="000000"/>
                          </a:solidFill>
                          <a:effectLst/>
                          <a:latin typeface="Franklin Gothic Book"/>
                        </a:rPr>
                        <a:t>Tracks member attendance, including check-ins and check-outs</a:t>
                      </a:r>
                      <a:endParaRPr lang="en-US"/>
                    </a:p>
                  </a:txBody>
                  <a:tcPr/>
                </a:tc>
                <a:extLst>
                  <a:ext uri="{0D108BD9-81ED-4DB2-BD59-A6C34878D82A}">
                    <a16:rowId xmlns:a16="http://schemas.microsoft.com/office/drawing/2014/main" val="1722398581"/>
                  </a:ext>
                </a:extLst>
              </a:tr>
              <a:tr h="508785">
                <a:tc vMerge="1">
                  <a:txBody>
                    <a:bodyPr/>
                    <a:lstStyle/>
                    <a:p>
                      <a:endParaRPr lang="en-US"/>
                    </a:p>
                  </a:txBody>
                  <a:tcPr marL="0" marR="0" marT="0" marB="0" horzOverflow="overflow"/>
                </a:tc>
                <a:tc>
                  <a:txBody>
                    <a:bodyPr/>
                    <a:lstStyle/>
                    <a:p>
                      <a:pPr algn="ctr" fontAlgn="base">
                        <a:lnSpc>
                          <a:spcPts val="2175"/>
                        </a:lnSpc>
                      </a:pPr>
                      <a:r>
                        <a:rPr lang="en-US" sz="1800">
                          <a:solidFill>
                            <a:srgbClr val="000000"/>
                          </a:solidFill>
                          <a:effectLst/>
                        </a:rPr>
                        <a:t>ATTENDENCE_REPORT</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PRIORITY QUEUE</a:t>
                      </a:r>
                      <a:endParaRPr lang="en-US">
                        <a:solidFill>
                          <a:srgbClr val="000000"/>
                        </a:solidFill>
                        <a:effectLst/>
                      </a:endParaRPr>
                    </a:p>
                  </a:txBody>
                  <a:tcPr/>
                </a:tc>
                <a:tc vMerge="1">
                  <a:txBody>
                    <a:bodyPr/>
                    <a:lstStyle/>
                    <a:p>
                      <a:endParaRPr lang="en-US"/>
                    </a:p>
                  </a:txBody>
                  <a:tcPr marL="0" marR="0" marT="0" marB="0" horzOverflow="overflow"/>
                </a:tc>
                <a:extLst>
                  <a:ext uri="{0D108BD9-81ED-4DB2-BD59-A6C34878D82A}">
                    <a16:rowId xmlns:a16="http://schemas.microsoft.com/office/drawing/2014/main" val="778299931"/>
                  </a:ext>
                </a:extLst>
              </a:tr>
              <a:tr h="657697">
                <a:tc>
                  <a:txBody>
                    <a:bodyPr/>
                    <a:lstStyle/>
                    <a:p>
                      <a:pPr algn="ctr" fontAlgn="base">
                        <a:lnSpc>
                          <a:spcPts val="2400"/>
                        </a:lnSpc>
                      </a:pPr>
                      <a:r>
                        <a:rPr lang="en-IN" sz="2000" u="none" strike="noStrike">
                          <a:solidFill>
                            <a:srgbClr val="000000"/>
                          </a:solidFill>
                          <a:effectLst/>
                        </a:rPr>
                        <a:t>FEEDBACK</a:t>
                      </a:r>
                      <a:endParaRPr lang="en-IN">
                        <a:solidFill>
                          <a:srgbClr val="000000"/>
                        </a:solidFill>
                        <a:effectLst/>
                      </a:endParaRPr>
                    </a:p>
                  </a:txBody>
                  <a:tcPr/>
                </a:tc>
                <a:tc>
                  <a:txBody>
                    <a:bodyPr/>
                    <a:lstStyle/>
                    <a:p>
                      <a:pPr algn="ctr" fontAlgn="base">
                        <a:lnSpc>
                          <a:spcPts val="2175"/>
                        </a:lnSpc>
                      </a:pPr>
                      <a:r>
                        <a:rPr lang="en-US" sz="1800">
                          <a:solidFill>
                            <a:srgbClr val="000000"/>
                          </a:solidFill>
                          <a:effectLst/>
                        </a:rPr>
                        <a:t>FEEDBACK</a:t>
                      </a:r>
                      <a:endParaRPr lang="en-US">
                        <a:solidFill>
                          <a:srgbClr val="000000"/>
                        </a:solidFill>
                        <a:effectLst/>
                      </a:endParaRPr>
                    </a:p>
                  </a:txBody>
                  <a:tcPr/>
                </a:tc>
                <a:tc>
                  <a:txBody>
                    <a:bodyPr/>
                    <a:lstStyle/>
                    <a:p>
                      <a:pPr algn="ctr" fontAlgn="base">
                        <a:lnSpc>
                          <a:spcPts val="2175"/>
                        </a:lnSpc>
                      </a:pPr>
                      <a:r>
                        <a:rPr lang="en-US" sz="1800">
                          <a:solidFill>
                            <a:srgbClr val="000000"/>
                          </a:solidFill>
                          <a:effectLst/>
                        </a:rPr>
                        <a:t>QUEUE</a:t>
                      </a:r>
                      <a:endParaRPr lang="en-US">
                        <a:solidFill>
                          <a:srgbClr val="000000"/>
                        </a:solidFill>
                        <a:effectLst/>
                      </a:endParaRPr>
                    </a:p>
                  </a:txBody>
                  <a:tcPr/>
                </a:tc>
                <a:tc>
                  <a:txBody>
                    <a:bodyPr/>
                    <a:lstStyle/>
                    <a:p>
                      <a:pPr lvl="0" algn="ctr">
                        <a:lnSpc>
                          <a:spcPts val="2175"/>
                        </a:lnSpc>
                        <a:buNone/>
                      </a:pPr>
                      <a:r>
                        <a:rPr lang="en-US" sz="1800" b="0" i="0" u="none" strike="noStrike" noProof="0">
                          <a:solidFill>
                            <a:srgbClr val="000000"/>
                          </a:solidFill>
                          <a:effectLst/>
                          <a:latin typeface="Franklin Gothic Book"/>
                        </a:rPr>
                        <a:t>Collects and organizes member feedback or suggestions</a:t>
                      </a:r>
                      <a:endParaRPr lang="en-US"/>
                    </a:p>
                  </a:txBody>
                  <a:tcPr/>
                </a:tc>
                <a:extLst>
                  <a:ext uri="{0D108BD9-81ED-4DB2-BD59-A6C34878D82A}">
                    <a16:rowId xmlns:a16="http://schemas.microsoft.com/office/drawing/2014/main" val="299480652"/>
                  </a:ext>
                </a:extLst>
              </a:tr>
            </a:tbl>
          </a:graphicData>
        </a:graphic>
      </p:graphicFrame>
    </p:spTree>
    <p:extLst>
      <p:ext uri="{BB962C8B-B14F-4D97-AF65-F5344CB8AC3E}">
        <p14:creationId xmlns:p14="http://schemas.microsoft.com/office/powerpoint/2010/main" val="194677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709BD-2FE5-0074-DDFA-92F86BA7C358}"/>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A213D0A-F60E-9E88-187A-3CB878D3D9A7}"/>
              </a:ext>
            </a:extLst>
          </p:cNvPr>
          <p:cNvGraphicFramePr>
            <a:graphicFrameLocks noGrp="1"/>
          </p:cNvGraphicFramePr>
          <p:nvPr>
            <p:extLst>
              <p:ext uri="{D42A27DB-BD31-4B8C-83A1-F6EECF244321}">
                <p14:modId xmlns:p14="http://schemas.microsoft.com/office/powerpoint/2010/main" val="3614428308"/>
              </p:ext>
            </p:extLst>
          </p:nvPr>
        </p:nvGraphicFramePr>
        <p:xfrm>
          <a:off x="-11205" y="0"/>
          <a:ext cx="12196540" cy="6849240"/>
        </p:xfrm>
        <a:graphic>
          <a:graphicData uri="http://schemas.openxmlformats.org/drawingml/2006/table">
            <a:tbl>
              <a:tblPr firstRow="1" bandRow="1">
                <a:tableStyleId>{D7AC3CCA-C797-4891-BE02-D94E43425B78}</a:tableStyleId>
              </a:tblPr>
              <a:tblGrid>
                <a:gridCol w="3305735">
                  <a:extLst>
                    <a:ext uri="{9D8B030D-6E8A-4147-A177-3AD203B41FA5}">
                      <a16:colId xmlns:a16="http://schemas.microsoft.com/office/drawing/2014/main" val="2608286209"/>
                    </a:ext>
                  </a:extLst>
                </a:gridCol>
                <a:gridCol w="2809057">
                  <a:extLst>
                    <a:ext uri="{9D8B030D-6E8A-4147-A177-3AD203B41FA5}">
                      <a16:colId xmlns:a16="http://schemas.microsoft.com/office/drawing/2014/main" val="3214162784"/>
                    </a:ext>
                  </a:extLst>
                </a:gridCol>
                <a:gridCol w="3040874">
                  <a:extLst>
                    <a:ext uri="{9D8B030D-6E8A-4147-A177-3AD203B41FA5}">
                      <a16:colId xmlns:a16="http://schemas.microsoft.com/office/drawing/2014/main" val="2688399583"/>
                    </a:ext>
                  </a:extLst>
                </a:gridCol>
                <a:gridCol w="3040874">
                  <a:extLst>
                    <a:ext uri="{9D8B030D-6E8A-4147-A177-3AD203B41FA5}">
                      <a16:colId xmlns:a16="http://schemas.microsoft.com/office/drawing/2014/main" val="283951076"/>
                    </a:ext>
                  </a:extLst>
                </a:gridCol>
              </a:tblGrid>
              <a:tr h="812426">
                <a:tc>
                  <a:txBody>
                    <a:bodyPr/>
                    <a:lstStyle/>
                    <a:p>
                      <a:pPr algn="ctr"/>
                      <a:r>
                        <a:rPr lang="en-US"/>
                        <a:t> </a:t>
                      </a:r>
                    </a:p>
                    <a:p>
                      <a:pPr lvl="0" algn="ctr">
                        <a:buNone/>
                      </a:pPr>
                      <a:r>
                        <a:rPr lang="en-US"/>
                        <a:t>CLASS </a:t>
                      </a:r>
                    </a:p>
                  </a:txBody>
                  <a:tcPr/>
                </a:tc>
                <a:tc>
                  <a:txBody>
                    <a:bodyPr/>
                    <a:lstStyle/>
                    <a:p>
                      <a:pPr lvl="0" algn="ctr">
                        <a:buNone/>
                      </a:pPr>
                      <a:endParaRPr lang="en-US"/>
                    </a:p>
                    <a:p>
                      <a:pPr lvl="0" algn="ctr">
                        <a:buNone/>
                      </a:pPr>
                      <a:r>
                        <a:rPr lang="en-US"/>
                        <a:t>ATTRIBUTE</a:t>
                      </a:r>
                    </a:p>
                  </a:txBody>
                  <a:tcPr/>
                </a:tc>
                <a:tc>
                  <a:txBody>
                    <a:bodyPr/>
                    <a:lstStyle/>
                    <a:p>
                      <a:pPr algn="ctr"/>
                      <a:r>
                        <a:rPr lang="en-US"/>
                        <a:t> </a:t>
                      </a:r>
                    </a:p>
                    <a:p>
                      <a:pPr lvl="0" algn="ctr">
                        <a:buNone/>
                      </a:pPr>
                      <a:r>
                        <a:rPr lang="en-US"/>
                        <a:t>DATA STRUCTURE</a:t>
                      </a:r>
                    </a:p>
                  </a:txBody>
                  <a:tcPr/>
                </a:tc>
                <a:tc>
                  <a:txBody>
                    <a:bodyPr/>
                    <a:lstStyle/>
                    <a:p>
                      <a:pPr algn="ctr"/>
                      <a:endParaRPr lang="en-US"/>
                    </a:p>
                    <a:p>
                      <a:pPr lvl="0" algn="ctr">
                        <a:buNone/>
                      </a:pPr>
                      <a:r>
                        <a:rPr lang="en-US"/>
                        <a:t>DESCRIPTION</a:t>
                      </a:r>
                    </a:p>
                  </a:txBody>
                  <a:tcPr/>
                </a:tc>
                <a:extLst>
                  <a:ext uri="{0D108BD9-81ED-4DB2-BD59-A6C34878D82A}">
                    <a16:rowId xmlns:a16="http://schemas.microsoft.com/office/drawing/2014/main" val="852783400"/>
                  </a:ext>
                </a:extLst>
              </a:tr>
              <a:tr h="884110">
                <a:tc rowSpan="2">
                  <a:txBody>
                    <a:bodyPr/>
                    <a:lstStyle/>
                    <a:p>
                      <a:pPr algn="ctr"/>
                      <a:endParaRPr lang="en-US"/>
                    </a:p>
                    <a:p>
                      <a:pPr lvl="0" algn="ctr">
                        <a:buNone/>
                      </a:pPr>
                      <a:r>
                        <a:rPr lang="en-US" b="1"/>
                        <a:t>GAMIFICATION</a:t>
                      </a:r>
                    </a:p>
                  </a:txBody>
                  <a:tcPr/>
                </a:tc>
                <a:tc>
                  <a:txBody>
                    <a:bodyPr/>
                    <a:lstStyle/>
                    <a:p>
                      <a:pPr lvl="0" algn="ctr">
                        <a:buNone/>
                      </a:pPr>
                      <a:r>
                        <a:rPr lang="en-US"/>
                        <a:t>LEADERBOARD</a:t>
                      </a:r>
                    </a:p>
                  </a:txBody>
                  <a:tcPr/>
                </a:tc>
                <a:tc>
                  <a:txBody>
                    <a:bodyPr/>
                    <a:lstStyle/>
                    <a:p>
                      <a:pPr algn="ctr"/>
                      <a:r>
                        <a:rPr lang="en-US"/>
                        <a:t>DICTIONARY</a:t>
                      </a:r>
                    </a:p>
                  </a:txBody>
                  <a:tcPr/>
                </a:tc>
                <a:tc rowSpan="2">
                  <a:txBody>
                    <a:bodyPr/>
                    <a:lstStyle/>
                    <a:p>
                      <a:pPr lvl="0" algn="ctr">
                        <a:buNone/>
                      </a:pPr>
                      <a:r>
                        <a:rPr lang="en-US" sz="1800" b="0" i="0" u="none" strike="noStrike" noProof="0">
                          <a:latin typeface="Franklin Gothic Book"/>
                        </a:rPr>
                        <a:t>Encourages member engagement through challenges and rewards.</a:t>
                      </a:r>
                      <a:endParaRPr lang="en-US"/>
                    </a:p>
                  </a:txBody>
                  <a:tcPr/>
                </a:tc>
                <a:extLst>
                  <a:ext uri="{0D108BD9-81ED-4DB2-BD59-A6C34878D82A}">
                    <a16:rowId xmlns:a16="http://schemas.microsoft.com/office/drawing/2014/main" val="3396061952"/>
                  </a:ext>
                </a:extLst>
              </a:tr>
              <a:tr h="704525">
                <a:tc vMerge="1">
                  <a:txBody>
                    <a:bodyPr/>
                    <a:lstStyle/>
                    <a:p>
                      <a:endParaRPr lang="en-US"/>
                    </a:p>
                  </a:txBody>
                  <a:tcPr/>
                </a:tc>
                <a:tc>
                  <a:txBody>
                    <a:bodyPr/>
                    <a:lstStyle/>
                    <a:p>
                      <a:pPr lvl="0" algn="ctr">
                        <a:buNone/>
                      </a:pPr>
                      <a:r>
                        <a:rPr lang="en-US"/>
                        <a:t>REWARDS</a:t>
                      </a:r>
                    </a:p>
                  </a:txBody>
                  <a:tcPr/>
                </a:tc>
                <a:tc>
                  <a:txBody>
                    <a:bodyPr/>
                    <a:lstStyle/>
                    <a:p>
                      <a:pPr algn="ctr"/>
                      <a:r>
                        <a:rPr lang="en-US"/>
                        <a:t>DICTIONARY</a:t>
                      </a:r>
                    </a:p>
                  </a:txBody>
                  <a:tcPr/>
                </a:tc>
                <a:tc vMerge="1">
                  <a:txBody>
                    <a:bodyPr/>
                    <a:lstStyle/>
                    <a:p>
                      <a:endParaRPr lang="en-US"/>
                    </a:p>
                  </a:txBody>
                  <a:tcPr/>
                </a:tc>
                <a:extLst>
                  <a:ext uri="{0D108BD9-81ED-4DB2-BD59-A6C34878D82A}">
                    <a16:rowId xmlns:a16="http://schemas.microsoft.com/office/drawing/2014/main" val="1258438417"/>
                  </a:ext>
                </a:extLst>
              </a:tr>
              <a:tr h="704525">
                <a:tc>
                  <a:txBody>
                    <a:bodyPr/>
                    <a:lstStyle/>
                    <a:p>
                      <a:pPr lvl="0" algn="ctr">
                        <a:buNone/>
                      </a:pPr>
                      <a:r>
                        <a:rPr lang="en-IN" sz="2000" b="0" i="0" u="none" strike="noStrike" noProof="0">
                          <a:solidFill>
                            <a:srgbClr val="000000"/>
                          </a:solidFill>
                          <a:latin typeface="Calibri"/>
                        </a:rPr>
                        <a:t>DIET_PLAN_MANAGEMENT</a:t>
                      </a:r>
                    </a:p>
                  </a:txBody>
                  <a:tcPr/>
                </a:tc>
                <a:tc>
                  <a:txBody>
                    <a:bodyPr/>
                    <a:lstStyle/>
                    <a:p>
                      <a:pPr lvl="0" algn="ctr">
                        <a:buNone/>
                      </a:pPr>
                      <a:r>
                        <a:rPr lang="en-US"/>
                        <a:t>DIET_PLANS</a:t>
                      </a:r>
                    </a:p>
                  </a:txBody>
                  <a:tcPr/>
                </a:tc>
                <a:tc>
                  <a:txBody>
                    <a:bodyPr/>
                    <a:lstStyle/>
                    <a:p>
                      <a:pPr lvl="0" algn="ctr">
                        <a:buNone/>
                      </a:pPr>
                      <a:r>
                        <a:rPr lang="en-US"/>
                        <a:t>GRAPH</a:t>
                      </a:r>
                    </a:p>
                  </a:txBody>
                  <a:tcPr/>
                </a:tc>
                <a:tc>
                  <a:txBody>
                    <a:bodyPr/>
                    <a:lstStyle/>
                    <a:p>
                      <a:pPr lvl="0" algn="ctr">
                        <a:buNone/>
                      </a:pPr>
                      <a:r>
                        <a:rPr lang="en-US" sz="1800" b="0" i="0" u="none" strike="noStrike" noProof="0">
                          <a:latin typeface="Franklin Gothic Book"/>
                        </a:rPr>
                        <a:t>Manages personalized diet plans for members.</a:t>
                      </a:r>
                      <a:endParaRPr lang="en-US"/>
                    </a:p>
                  </a:txBody>
                  <a:tcPr/>
                </a:tc>
                <a:extLst>
                  <a:ext uri="{0D108BD9-81ED-4DB2-BD59-A6C34878D82A}">
                    <a16:rowId xmlns:a16="http://schemas.microsoft.com/office/drawing/2014/main" val="1940958857"/>
                  </a:ext>
                </a:extLst>
              </a:tr>
              <a:tr h="704525">
                <a:tc>
                  <a:txBody>
                    <a:bodyPr/>
                    <a:lstStyle/>
                    <a:p>
                      <a:pPr lvl="0" algn="ctr">
                        <a:buNone/>
                      </a:pPr>
                      <a:r>
                        <a:rPr lang="en-IN" sz="2000" b="0" i="0" u="none" strike="noStrike" noProof="0">
                          <a:solidFill>
                            <a:srgbClr val="000000"/>
                          </a:solidFill>
                          <a:latin typeface="Calibri"/>
                        </a:rPr>
                        <a:t>CAPACITY_MANAGEMENT</a:t>
                      </a:r>
                    </a:p>
                  </a:txBody>
                  <a:tcPr/>
                </a:tc>
                <a:tc>
                  <a:txBody>
                    <a:bodyPr/>
                    <a:lstStyle/>
                    <a:p>
                      <a:pPr lvl="0" algn="ctr">
                        <a:buNone/>
                      </a:pPr>
                      <a:r>
                        <a:rPr lang="en-US"/>
                        <a:t>CAPACITY</a:t>
                      </a:r>
                    </a:p>
                  </a:txBody>
                  <a:tcPr/>
                </a:tc>
                <a:tc>
                  <a:txBody>
                    <a:bodyPr/>
                    <a:lstStyle/>
                    <a:p>
                      <a:pPr lvl="0" algn="ctr">
                        <a:buNone/>
                      </a:pPr>
                      <a:r>
                        <a:rPr lang="en-US"/>
                        <a:t>QUEUE</a:t>
                      </a:r>
                    </a:p>
                  </a:txBody>
                  <a:tcPr/>
                </a:tc>
                <a:tc>
                  <a:txBody>
                    <a:bodyPr/>
                    <a:lstStyle/>
                    <a:p>
                      <a:pPr lvl="0" algn="ctr">
                        <a:buNone/>
                      </a:pPr>
                      <a:r>
                        <a:rPr lang="en-US" sz="1800" b="0" i="0" u="none" strike="noStrike" noProof="0">
                          <a:latin typeface="Franklin Gothic Book"/>
                        </a:rPr>
                        <a:t>Monitors and manages gym capacity in real-time.</a:t>
                      </a:r>
                      <a:endParaRPr lang="en-US"/>
                    </a:p>
                  </a:txBody>
                  <a:tcPr/>
                </a:tc>
                <a:extLst>
                  <a:ext uri="{0D108BD9-81ED-4DB2-BD59-A6C34878D82A}">
                    <a16:rowId xmlns:a16="http://schemas.microsoft.com/office/drawing/2014/main" val="1090361046"/>
                  </a:ext>
                </a:extLst>
              </a:tr>
              <a:tr h="704525">
                <a:tc>
                  <a:txBody>
                    <a:bodyPr/>
                    <a:lstStyle/>
                    <a:p>
                      <a:pPr lvl="0" algn="ctr">
                        <a:buNone/>
                      </a:pPr>
                      <a:r>
                        <a:rPr lang="en-IN" sz="2000" b="0" i="0" u="none" strike="noStrike" noProof="0">
                          <a:solidFill>
                            <a:srgbClr val="000000"/>
                          </a:solidFill>
                          <a:latin typeface="Calibri"/>
                        </a:rPr>
                        <a:t>EQUIPMENT_MANAGEMNT</a:t>
                      </a:r>
                    </a:p>
                  </a:txBody>
                  <a:tcPr/>
                </a:tc>
                <a:tc>
                  <a:txBody>
                    <a:bodyPr/>
                    <a:lstStyle/>
                    <a:p>
                      <a:pPr lvl="0" algn="ctr">
                        <a:buNone/>
                      </a:pPr>
                      <a:r>
                        <a:rPr lang="en-US"/>
                        <a:t>TRACK</a:t>
                      </a:r>
                    </a:p>
                  </a:txBody>
                  <a:tcPr/>
                </a:tc>
                <a:tc>
                  <a:txBody>
                    <a:bodyPr/>
                    <a:lstStyle/>
                    <a:p>
                      <a:pPr lvl="0" algn="ctr">
                        <a:buNone/>
                      </a:pPr>
                      <a:r>
                        <a:rPr lang="en-US"/>
                        <a:t>PRIORITY QUEUE</a:t>
                      </a:r>
                    </a:p>
                  </a:txBody>
                  <a:tcPr/>
                </a:tc>
                <a:tc>
                  <a:txBody>
                    <a:bodyPr/>
                    <a:lstStyle/>
                    <a:p>
                      <a:pPr lvl="0" algn="ctr">
                        <a:buNone/>
                      </a:pPr>
                      <a:r>
                        <a:rPr lang="en-US" sz="1800" b="0" i="0" u="none" strike="noStrike" noProof="0">
                          <a:latin typeface="Franklin Gothic Book"/>
                        </a:rPr>
                        <a:t>Tracks and prioritizes the usage of gym equipment</a:t>
                      </a:r>
                      <a:endParaRPr lang="en-US"/>
                    </a:p>
                  </a:txBody>
                  <a:tcPr/>
                </a:tc>
                <a:extLst>
                  <a:ext uri="{0D108BD9-81ED-4DB2-BD59-A6C34878D82A}">
                    <a16:rowId xmlns:a16="http://schemas.microsoft.com/office/drawing/2014/main" val="1629326625"/>
                  </a:ext>
                </a:extLst>
              </a:tr>
              <a:tr h="704525">
                <a:tc>
                  <a:txBody>
                    <a:bodyPr/>
                    <a:lstStyle/>
                    <a:p>
                      <a:pPr lvl="0" algn="ctr">
                        <a:buNone/>
                      </a:pPr>
                      <a:r>
                        <a:rPr lang="en-IN" sz="2000" b="0" i="0" u="none" strike="noStrike" noProof="0">
                          <a:solidFill>
                            <a:srgbClr val="000000"/>
                          </a:solidFill>
                          <a:latin typeface="Calibri"/>
                        </a:rPr>
                        <a:t>EMERGENCY_CONTACT</a:t>
                      </a:r>
                    </a:p>
                  </a:txBody>
                  <a:tcPr/>
                </a:tc>
                <a:tc>
                  <a:txBody>
                    <a:bodyPr/>
                    <a:lstStyle/>
                    <a:p>
                      <a:pPr lvl="0" algn="ctr">
                        <a:buNone/>
                      </a:pPr>
                      <a:r>
                        <a:rPr lang="en-US"/>
                        <a:t>REGISTER</a:t>
                      </a:r>
                    </a:p>
                  </a:txBody>
                  <a:tcPr/>
                </a:tc>
                <a:tc>
                  <a:txBody>
                    <a:bodyPr/>
                    <a:lstStyle/>
                    <a:p>
                      <a:pPr lvl="0" algn="ctr">
                        <a:buNone/>
                      </a:pPr>
                      <a:r>
                        <a:rPr lang="en-US"/>
                        <a:t>DOUBLE_LINKED_LIST</a:t>
                      </a:r>
                    </a:p>
                  </a:txBody>
                  <a:tcPr/>
                </a:tc>
                <a:tc>
                  <a:txBody>
                    <a:bodyPr/>
                    <a:lstStyle/>
                    <a:p>
                      <a:pPr lvl="0" algn="ctr">
                        <a:buNone/>
                      </a:pPr>
                      <a:r>
                        <a:rPr lang="en-US" sz="1800" b="0" i="0" u="none" strike="noStrike" noProof="0">
                          <a:latin typeface="Franklin Gothic Book"/>
                        </a:rPr>
                        <a:t>Maintains emergency contact information for all members.</a:t>
                      </a:r>
                      <a:endParaRPr lang="en-US"/>
                    </a:p>
                  </a:txBody>
                  <a:tcPr/>
                </a:tc>
                <a:extLst>
                  <a:ext uri="{0D108BD9-81ED-4DB2-BD59-A6C34878D82A}">
                    <a16:rowId xmlns:a16="http://schemas.microsoft.com/office/drawing/2014/main" val="1683389627"/>
                  </a:ext>
                </a:extLst>
              </a:tr>
              <a:tr h="925554">
                <a:tc>
                  <a:txBody>
                    <a:bodyPr/>
                    <a:lstStyle/>
                    <a:p>
                      <a:pPr lvl="0" algn="ctr">
                        <a:buNone/>
                      </a:pPr>
                      <a:r>
                        <a:rPr lang="en-IN" sz="2000" b="0" i="0" u="none" strike="noStrike" noProof="0">
                          <a:solidFill>
                            <a:srgbClr val="000000"/>
                          </a:solidFill>
                          <a:latin typeface="Calibri"/>
                        </a:rPr>
                        <a:t>REPORT</a:t>
                      </a:r>
                    </a:p>
                  </a:txBody>
                  <a:tcPr/>
                </a:tc>
                <a:tc>
                  <a:txBody>
                    <a:bodyPr/>
                    <a:lstStyle/>
                    <a:p>
                      <a:pPr lvl="0" algn="ctr">
                        <a:buNone/>
                      </a:pPr>
                      <a:r>
                        <a:rPr lang="en-US"/>
                        <a:t>REPORT</a:t>
                      </a:r>
                    </a:p>
                  </a:txBody>
                  <a:tcPr/>
                </a:tc>
                <a:tc>
                  <a:txBody>
                    <a:bodyPr/>
                    <a:lstStyle/>
                    <a:p>
                      <a:pPr lvl="0" algn="ctr">
                        <a:buNone/>
                      </a:pPr>
                      <a:r>
                        <a:rPr lang="en-US"/>
                        <a:t>GRAPH</a:t>
                      </a:r>
                    </a:p>
                  </a:txBody>
                  <a:tcPr/>
                </a:tc>
                <a:tc>
                  <a:txBody>
                    <a:bodyPr/>
                    <a:lstStyle/>
                    <a:p>
                      <a:pPr lvl="0" algn="ctr">
                        <a:buNone/>
                      </a:pPr>
                      <a:r>
                        <a:rPr lang="en-US" sz="1800" b="0" i="0" u="none" strike="noStrike" noProof="0">
                          <a:latin typeface="Franklin Gothic Book"/>
                        </a:rPr>
                        <a:t>Generates and visualizes fitness or gym performance reports.</a:t>
                      </a:r>
                      <a:endParaRPr lang="en-US"/>
                    </a:p>
                  </a:txBody>
                  <a:tcPr/>
                </a:tc>
                <a:extLst>
                  <a:ext uri="{0D108BD9-81ED-4DB2-BD59-A6C34878D82A}">
                    <a16:rowId xmlns:a16="http://schemas.microsoft.com/office/drawing/2014/main" val="1519883826"/>
                  </a:ext>
                </a:extLst>
              </a:tr>
              <a:tr h="704525">
                <a:tc>
                  <a:txBody>
                    <a:bodyPr/>
                    <a:lstStyle/>
                    <a:p>
                      <a:pPr lvl="0" algn="ctr">
                        <a:buNone/>
                      </a:pPr>
                      <a:r>
                        <a:rPr lang="en-IN" sz="2000" b="0" i="0" u="none" strike="noStrike" noProof="0">
                          <a:solidFill>
                            <a:srgbClr val="000000"/>
                          </a:solidFill>
                          <a:latin typeface="Calibri"/>
                        </a:rPr>
                        <a:t>GUEST</a:t>
                      </a:r>
                    </a:p>
                  </a:txBody>
                  <a:tcPr/>
                </a:tc>
                <a:tc>
                  <a:txBody>
                    <a:bodyPr/>
                    <a:lstStyle/>
                    <a:p>
                      <a:pPr lvl="0" algn="ctr">
                        <a:buNone/>
                      </a:pPr>
                      <a:r>
                        <a:rPr lang="en-US"/>
                        <a:t>TRIAL</a:t>
                      </a:r>
                    </a:p>
                  </a:txBody>
                  <a:tcPr/>
                </a:tc>
                <a:tc>
                  <a:txBody>
                    <a:bodyPr/>
                    <a:lstStyle/>
                    <a:p>
                      <a:pPr lvl="0" algn="ctr">
                        <a:buNone/>
                      </a:pPr>
                      <a:r>
                        <a:rPr lang="en-US"/>
                        <a:t>QUEUE</a:t>
                      </a:r>
                    </a:p>
                  </a:txBody>
                  <a:tcPr/>
                </a:tc>
                <a:tc>
                  <a:txBody>
                    <a:bodyPr/>
                    <a:lstStyle/>
                    <a:p>
                      <a:pPr lvl="0" algn="ctr">
                        <a:buNone/>
                      </a:pPr>
                      <a:r>
                        <a:rPr lang="en-US" sz="1800" b="0" i="0" u="none" strike="noStrike" noProof="0">
                          <a:latin typeface="Franklin Gothic Book"/>
                        </a:rPr>
                        <a:t>Manages the registration of guests for trial memberships</a:t>
                      </a:r>
                      <a:endParaRPr lang="en-US"/>
                    </a:p>
                  </a:txBody>
                  <a:tcPr/>
                </a:tc>
                <a:extLst>
                  <a:ext uri="{0D108BD9-81ED-4DB2-BD59-A6C34878D82A}">
                    <a16:rowId xmlns:a16="http://schemas.microsoft.com/office/drawing/2014/main" val="133034796"/>
                  </a:ext>
                </a:extLst>
              </a:tr>
            </a:tbl>
          </a:graphicData>
        </a:graphic>
      </p:graphicFrame>
    </p:spTree>
    <p:extLst>
      <p:ext uri="{BB962C8B-B14F-4D97-AF65-F5344CB8AC3E}">
        <p14:creationId xmlns:p14="http://schemas.microsoft.com/office/powerpoint/2010/main" val="88663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7D68D-B1E5-578A-EC4D-8C74BF4BC0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1DB89A-9FC9-798F-4109-6C0B8B6E46C1}"/>
              </a:ext>
            </a:extLst>
          </p:cNvPr>
          <p:cNvSpPr>
            <a:spLocks noGrp="1"/>
          </p:cNvSpPr>
          <p:nvPr>
            <p:ph type="ctrTitle"/>
          </p:nvPr>
        </p:nvSpPr>
        <p:spPr>
          <a:xfrm>
            <a:off x="594360" y="411479"/>
            <a:ext cx="5486400" cy="3291840"/>
          </a:xfrm>
        </p:spPr>
        <p:txBody>
          <a:bodyPr/>
          <a:lstStyle/>
          <a:p>
            <a:r>
              <a:rPr lang="en-US"/>
              <a:t>Architecture</a:t>
            </a:r>
          </a:p>
        </p:txBody>
      </p:sp>
    </p:spTree>
    <p:extLst>
      <p:ext uri="{BB962C8B-B14F-4D97-AF65-F5344CB8AC3E}">
        <p14:creationId xmlns:p14="http://schemas.microsoft.com/office/powerpoint/2010/main" val="359847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B9F14-2D29-C1F5-8058-29B15084078A}"/>
            </a:ext>
          </a:extLst>
        </p:cNvPr>
        <p:cNvGrpSpPr/>
        <p:nvPr/>
      </p:nvGrpSpPr>
      <p:grpSpPr>
        <a:xfrm>
          <a:off x="0" y="0"/>
          <a:ext cx="0" cy="0"/>
          <a:chOff x="0" y="0"/>
          <a:chExt cx="0" cy="0"/>
        </a:xfrm>
      </p:grpSpPr>
      <p:graphicFrame>
        <p:nvGraphicFramePr>
          <p:cNvPr id="3495" name="Diagram 3494">
            <a:extLst>
              <a:ext uri="{FF2B5EF4-FFF2-40B4-BE49-F238E27FC236}">
                <a16:creationId xmlns:a16="http://schemas.microsoft.com/office/drawing/2014/main" id="{086C5B2E-DA31-AF01-23AD-5B8D7E3DE6EE}"/>
              </a:ext>
            </a:extLst>
          </p:cNvPr>
          <p:cNvGraphicFramePr/>
          <p:nvPr>
            <p:extLst>
              <p:ext uri="{D42A27DB-BD31-4B8C-83A1-F6EECF244321}">
                <p14:modId xmlns:p14="http://schemas.microsoft.com/office/powerpoint/2010/main" val="2284495384"/>
              </p:ext>
            </p:extLst>
          </p:nvPr>
        </p:nvGraphicFramePr>
        <p:xfrm>
          <a:off x="536146" y="-672154"/>
          <a:ext cx="11506509" cy="563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441" name="Diagram 5440">
            <a:extLst>
              <a:ext uri="{FF2B5EF4-FFF2-40B4-BE49-F238E27FC236}">
                <a16:creationId xmlns:a16="http://schemas.microsoft.com/office/drawing/2014/main" id="{3DC5E718-C277-7B50-7A30-6DA94031F2AD}"/>
              </a:ext>
            </a:extLst>
          </p:cNvPr>
          <p:cNvGraphicFramePr/>
          <p:nvPr>
            <p:extLst>
              <p:ext uri="{D42A27DB-BD31-4B8C-83A1-F6EECF244321}">
                <p14:modId xmlns:p14="http://schemas.microsoft.com/office/powerpoint/2010/main" val="1891342519"/>
              </p:ext>
            </p:extLst>
          </p:nvPr>
        </p:nvGraphicFramePr>
        <p:xfrm>
          <a:off x="1879023" y="2448791"/>
          <a:ext cx="10165771" cy="50430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059" name="Oval 6058">
            <a:extLst>
              <a:ext uri="{FF2B5EF4-FFF2-40B4-BE49-F238E27FC236}">
                <a16:creationId xmlns:a16="http://schemas.microsoft.com/office/drawing/2014/main" id="{016A23DA-C6F8-311A-1ADA-E9ADEEEBDEC3}"/>
              </a:ext>
            </a:extLst>
          </p:cNvPr>
          <p:cNvSpPr/>
          <p:nvPr/>
        </p:nvSpPr>
        <p:spPr>
          <a:xfrm>
            <a:off x="-2266" y="1713666"/>
            <a:ext cx="876381" cy="8872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61" name="TextBox 6060">
            <a:extLst>
              <a:ext uri="{FF2B5EF4-FFF2-40B4-BE49-F238E27FC236}">
                <a16:creationId xmlns:a16="http://schemas.microsoft.com/office/drawing/2014/main" id="{56EE5BBA-B484-41EB-C8C3-7BEE0C029A2C}"/>
              </a:ext>
            </a:extLst>
          </p:cNvPr>
          <p:cNvSpPr txBox="1"/>
          <p:nvPr/>
        </p:nvSpPr>
        <p:spPr>
          <a:xfrm>
            <a:off x="173112" y="2001612"/>
            <a:ext cx="87434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rgbClr val="000000"/>
                </a:solidFill>
              </a:rPr>
              <a:t>ADMIN</a:t>
            </a:r>
          </a:p>
        </p:txBody>
      </p:sp>
      <p:sp>
        <p:nvSpPr>
          <p:cNvPr id="6062" name="Oval 6061">
            <a:extLst>
              <a:ext uri="{FF2B5EF4-FFF2-40B4-BE49-F238E27FC236}">
                <a16:creationId xmlns:a16="http://schemas.microsoft.com/office/drawing/2014/main" id="{901302A1-9912-A276-273F-91B80F0CE819}"/>
              </a:ext>
            </a:extLst>
          </p:cNvPr>
          <p:cNvSpPr/>
          <p:nvPr/>
        </p:nvSpPr>
        <p:spPr>
          <a:xfrm>
            <a:off x="777052" y="3878438"/>
            <a:ext cx="876381" cy="8872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63" name="TextBox 6062">
            <a:extLst>
              <a:ext uri="{FF2B5EF4-FFF2-40B4-BE49-F238E27FC236}">
                <a16:creationId xmlns:a16="http://schemas.microsoft.com/office/drawing/2014/main" id="{9F581058-020C-DD23-2B9C-57AC177577F1}"/>
              </a:ext>
            </a:extLst>
          </p:cNvPr>
          <p:cNvSpPr txBox="1"/>
          <p:nvPr/>
        </p:nvSpPr>
        <p:spPr>
          <a:xfrm>
            <a:off x="871104" y="4178877"/>
            <a:ext cx="122786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USER</a:t>
            </a:r>
          </a:p>
        </p:txBody>
      </p:sp>
      <p:sp>
        <p:nvSpPr>
          <p:cNvPr id="6065" name="Arrow: Right 6064">
            <a:extLst>
              <a:ext uri="{FF2B5EF4-FFF2-40B4-BE49-F238E27FC236}">
                <a16:creationId xmlns:a16="http://schemas.microsoft.com/office/drawing/2014/main" id="{F40DB223-2066-28E4-702C-6B37F875DF76}"/>
              </a:ext>
            </a:extLst>
          </p:cNvPr>
          <p:cNvSpPr/>
          <p:nvPr/>
        </p:nvSpPr>
        <p:spPr>
          <a:xfrm rot="-3300000">
            <a:off x="481497" y="1523018"/>
            <a:ext cx="337636" cy="6899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66" name="Arrow: Right 6065">
            <a:extLst>
              <a:ext uri="{FF2B5EF4-FFF2-40B4-BE49-F238E27FC236}">
                <a16:creationId xmlns:a16="http://schemas.microsoft.com/office/drawing/2014/main" id="{61C2A3FD-B813-9B8F-972D-AC39B3451A70}"/>
              </a:ext>
            </a:extLst>
          </p:cNvPr>
          <p:cNvSpPr/>
          <p:nvPr/>
        </p:nvSpPr>
        <p:spPr>
          <a:xfrm>
            <a:off x="1666692" y="4339687"/>
            <a:ext cx="216408" cy="1296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4247012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CA0FE134-9032-4C7F-BC57-C7DE3F83336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8A8ECD1-788F-484B-9043-D957FCFDF1F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PowerPoint Presentation</vt:lpstr>
      <vt:lpstr>Abstract</vt:lpstr>
      <vt:lpstr>Table of Contents </vt:lpstr>
      <vt:lpstr>Introduction  </vt:lpstr>
      <vt:lpstr>Objectives  </vt:lpstr>
      <vt:lpstr>DATA STRUCTURES</vt:lpstr>
      <vt:lpstr>PowerPoint Presentation</vt:lpstr>
      <vt:lpstr>Architecture</vt:lpstr>
      <vt:lpstr>PowerPoint Presentation</vt:lpstr>
      <vt:lpstr>PowerPoint Presentation</vt:lpstr>
      <vt:lpstr>PowerPoint Presentation</vt:lpstr>
      <vt:lpstr>PowerPoint Presentation</vt:lpstr>
      <vt:lpstr>Expected Outcomes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cp:revision>
  <dcterms:created xsi:type="dcterms:W3CDTF">2023-12-20T08:12:12Z</dcterms:created>
  <dcterms:modified xsi:type="dcterms:W3CDTF">2025-03-09T07:16:57Z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