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06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753" y="571486"/>
            <a:ext cx="2643206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&lt;Server 1&gt;</a:t>
            </a:r>
          </a:p>
          <a:p>
            <a:pPr algn="ctr"/>
            <a:r>
              <a:rPr lang="en-US" altLang="ko-KR" smtClean="0"/>
              <a:t>Nginx for React</a:t>
            </a:r>
          </a:p>
          <a:p>
            <a:pPr algn="ctr"/>
            <a:r>
              <a:rPr lang="en-US" altLang="ko-KR" smtClean="0"/>
              <a:t>+</a:t>
            </a:r>
          </a:p>
          <a:p>
            <a:pPr algn="ctr"/>
            <a:r>
              <a:rPr lang="en-US" altLang="ko-KR" smtClean="0"/>
              <a:t>Node/Express for API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3286130"/>
            <a:ext cx="271464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&lt;Server 2&gt;</a:t>
            </a:r>
          </a:p>
          <a:p>
            <a:pPr algn="ctr"/>
            <a:r>
              <a:rPr lang="en-US" altLang="ko-KR" smtClean="0"/>
              <a:t>MySQL</a:t>
            </a:r>
          </a:p>
          <a:p>
            <a:pPr algn="ctr"/>
            <a:r>
              <a:rPr lang="en-US" altLang="ko-KR" smtClean="0"/>
              <a:t>+</a:t>
            </a:r>
          </a:p>
          <a:p>
            <a:pPr algn="ctr"/>
            <a:r>
              <a:rPr lang="en-US" altLang="ko-KR" smtClean="0"/>
              <a:t>Elastic Search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00892" y="2214560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Object</a:t>
            </a:r>
          </a:p>
          <a:p>
            <a:pPr algn="ctr"/>
            <a:r>
              <a:rPr lang="en-US" altLang="ko-KR" smtClean="0"/>
              <a:t>Storage</a:t>
            </a:r>
          </a:p>
          <a:p>
            <a:pPr algn="ctr"/>
            <a:r>
              <a:rPr lang="en-US" altLang="ko-KR" smtClean="0"/>
              <a:t>for Video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0562" y="2214560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CDN+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0562" y="428610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Object</a:t>
            </a:r>
          </a:p>
          <a:p>
            <a:pPr algn="ctr"/>
            <a:r>
              <a:rPr lang="en-US" altLang="ko-KR" smtClean="0"/>
              <a:t>Storage</a:t>
            </a:r>
          </a:p>
          <a:p>
            <a:pPr algn="ctr"/>
            <a:r>
              <a:rPr lang="en-US" altLang="ko-KR" smtClean="0"/>
              <a:t>for ES json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0892" y="3929072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VOD</a:t>
            </a:r>
          </a:p>
          <a:p>
            <a:pPr algn="ctr"/>
            <a:r>
              <a:rPr lang="en-US" altLang="ko-KR" smtClean="0"/>
              <a:t>Transcoder</a:t>
            </a:r>
            <a:endParaRPr lang="ko-KR" altLang="en-US"/>
          </a:p>
        </p:txBody>
      </p:sp>
      <p:cxnSp>
        <p:nvCxnSpPr>
          <p:cNvPr id="13" name="직선 연결선 11"/>
          <p:cNvCxnSpPr>
            <a:stCxn id="4" idx="2"/>
            <a:endCxn id="5" idx="0"/>
          </p:cNvCxnSpPr>
          <p:nvPr/>
        </p:nvCxnSpPr>
        <p:spPr>
          <a:xfrm rot="5400000">
            <a:off x="1393009" y="2821783"/>
            <a:ext cx="928694" cy="158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1"/>
          <p:cNvCxnSpPr>
            <a:stCxn id="4" idx="3"/>
            <a:endCxn id="9" idx="1"/>
          </p:cNvCxnSpPr>
          <p:nvPr/>
        </p:nvCxnSpPr>
        <p:spPr>
          <a:xfrm flipV="1">
            <a:off x="3178959" y="857238"/>
            <a:ext cx="1321603" cy="607223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11"/>
          <p:cNvCxnSpPr>
            <a:stCxn id="8" idx="3"/>
            <a:endCxn id="6" idx="1"/>
          </p:cNvCxnSpPr>
          <p:nvPr/>
        </p:nvCxnSpPr>
        <p:spPr>
          <a:xfrm>
            <a:off x="5929322" y="2643188"/>
            <a:ext cx="1071570" cy="158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11"/>
          <p:cNvCxnSpPr>
            <a:stCxn id="10" idx="0"/>
            <a:endCxn id="6" idx="2"/>
          </p:cNvCxnSpPr>
          <p:nvPr/>
        </p:nvCxnSpPr>
        <p:spPr>
          <a:xfrm rot="5400000" flipH="1" flipV="1">
            <a:off x="7286644" y="3500444"/>
            <a:ext cx="857256" cy="158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11"/>
          <p:cNvCxnSpPr>
            <a:stCxn id="4" idx="3"/>
            <a:endCxn id="8" idx="1"/>
          </p:cNvCxnSpPr>
          <p:nvPr/>
        </p:nvCxnSpPr>
        <p:spPr>
          <a:xfrm>
            <a:off x="3178959" y="1464461"/>
            <a:ext cx="1321603" cy="1178727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7554" y="2324399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API</a:t>
            </a:r>
            <a:r>
              <a:rPr lang="ko-KR" altLang="en-US" sz="1100" smtClean="0"/>
              <a:t>는 </a:t>
            </a:r>
            <a:r>
              <a:rPr lang="en-US" altLang="ko-KR" sz="1100" smtClean="0"/>
              <a:t>CDN URL</a:t>
            </a:r>
            <a:r>
              <a:rPr lang="ko-KR" altLang="en-US" sz="1100" smtClean="0"/>
              <a:t>제공</a:t>
            </a:r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7000892" y="357172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&lt;Server 3&gt;</a:t>
            </a:r>
          </a:p>
          <a:p>
            <a:pPr algn="ctr"/>
            <a:r>
              <a:rPr lang="en-US" altLang="ko-KR" smtClean="0"/>
              <a:t>Segmenter </a:t>
            </a:r>
            <a:endParaRPr lang="ko-KR" altLang="en-US"/>
          </a:p>
        </p:txBody>
      </p:sp>
      <p:cxnSp>
        <p:nvCxnSpPr>
          <p:cNvPr id="52" name="직선 연결선 11"/>
          <p:cNvCxnSpPr>
            <a:stCxn id="6" idx="0"/>
            <a:endCxn id="46" idx="2"/>
          </p:cNvCxnSpPr>
          <p:nvPr/>
        </p:nvCxnSpPr>
        <p:spPr>
          <a:xfrm rot="5400000" flipH="1" flipV="1">
            <a:off x="7215206" y="1714494"/>
            <a:ext cx="1000132" cy="158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7554" y="6429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ES</a:t>
            </a:r>
            <a:r>
              <a:rPr lang="ko-KR" altLang="en-US" sz="1100" smtClean="0"/>
              <a:t>를 위한</a:t>
            </a:r>
            <a:endParaRPr lang="en-US" altLang="ko-KR" sz="1100" smtClean="0"/>
          </a:p>
          <a:p>
            <a:r>
              <a:rPr lang="en-US" altLang="ko-KR" sz="1100" smtClean="0"/>
              <a:t>JSON </a:t>
            </a:r>
            <a:r>
              <a:rPr lang="ko-KR" altLang="en-US" sz="1100" smtClean="0"/>
              <a:t>저장</a:t>
            </a:r>
            <a:endParaRPr lang="ko-KR" altLang="en-US" sz="1100"/>
          </a:p>
        </p:txBody>
      </p:sp>
      <p:sp>
        <p:nvSpPr>
          <p:cNvPr id="56" name="TextBox 55"/>
          <p:cNvSpPr txBox="1"/>
          <p:nvPr/>
        </p:nvSpPr>
        <p:spPr>
          <a:xfrm>
            <a:off x="7715272" y="1500180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트랜스코딩된 영상을</a:t>
            </a:r>
            <a:endParaRPr lang="en-US" altLang="ko-KR" sz="1100" smtClean="0"/>
          </a:p>
          <a:p>
            <a:r>
              <a:rPr lang="ko-KR" altLang="en-US" sz="1100" smtClean="0"/>
              <a:t>스트림 데이터 분할</a:t>
            </a:r>
            <a:endParaRPr lang="ko-KR" altLang="en-US" sz="1100"/>
          </a:p>
        </p:txBody>
      </p:sp>
      <p:sp>
        <p:nvSpPr>
          <p:cNvPr id="57" name="TextBox 56"/>
          <p:cNvSpPr txBox="1"/>
          <p:nvPr/>
        </p:nvSpPr>
        <p:spPr>
          <a:xfrm>
            <a:off x="7715272" y="335756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영상 트랜스코딩</a:t>
            </a:r>
            <a:endParaRPr lang="en-US" altLang="ko-KR" sz="1100" smtClean="0"/>
          </a:p>
          <a:p>
            <a:r>
              <a:rPr lang="en-US" altLang="ko-KR" sz="1100" smtClean="0"/>
              <a:t>(360/480/720p)</a:t>
            </a:r>
            <a:endParaRPr lang="ko-KR" altLang="en-US" sz="1100"/>
          </a:p>
        </p:txBody>
      </p:sp>
      <p:sp>
        <p:nvSpPr>
          <p:cNvPr id="58" name="TextBox 57"/>
          <p:cNvSpPr txBox="1"/>
          <p:nvPr/>
        </p:nvSpPr>
        <p:spPr>
          <a:xfrm>
            <a:off x="6000760" y="235743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비디오 캐싱</a:t>
            </a:r>
            <a:endParaRPr lang="ko-KR" altLang="en-US" sz="1100"/>
          </a:p>
        </p:txBody>
      </p:sp>
      <p:sp>
        <p:nvSpPr>
          <p:cNvPr id="59" name="TextBox 58"/>
          <p:cNvSpPr txBox="1"/>
          <p:nvPr/>
        </p:nvSpPr>
        <p:spPr>
          <a:xfrm>
            <a:off x="3786182" y="3714758"/>
            <a:ext cx="2643206" cy="92333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현재문제</a:t>
            </a:r>
            <a:r>
              <a:rPr lang="en-US" altLang="ko-KR" smtClean="0"/>
              <a:t>&gt;</a:t>
            </a:r>
          </a:p>
          <a:p>
            <a:pPr algn="ctr"/>
            <a:r>
              <a:rPr lang="ko-KR" altLang="en-US" smtClean="0"/>
              <a:t>원본 영상 업로드를 </a:t>
            </a:r>
            <a:endParaRPr lang="en-US" altLang="ko-KR" smtClean="0"/>
          </a:p>
          <a:p>
            <a:pPr algn="ctr"/>
            <a:r>
              <a:rPr lang="ko-KR" altLang="en-US" smtClean="0"/>
              <a:t>어디에서 할 것인가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Office PowerPoint</Application>
  <PresentationFormat>화면 슬라이드 쇼(16:9)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KKambi</cp:lastModifiedBy>
  <cp:revision>3</cp:revision>
  <dcterms:created xsi:type="dcterms:W3CDTF">2006-10-05T04:04:58Z</dcterms:created>
  <dcterms:modified xsi:type="dcterms:W3CDTF">2019-11-14T09:40:06Z</dcterms:modified>
</cp:coreProperties>
</file>