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9274-36EA-41DD-B301-5828D83B41C8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59D4-7B1D-4704-B231-56A399869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53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9274-36EA-41DD-B301-5828D83B41C8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59D4-7B1D-4704-B231-56A399869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93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9274-36EA-41DD-B301-5828D83B41C8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59D4-7B1D-4704-B231-56A399869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88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9274-36EA-41DD-B301-5828D83B41C8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59D4-7B1D-4704-B231-56A399869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3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9274-36EA-41DD-B301-5828D83B41C8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59D4-7B1D-4704-B231-56A399869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53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9274-36EA-41DD-B301-5828D83B41C8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59D4-7B1D-4704-B231-56A399869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5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9274-36EA-41DD-B301-5828D83B41C8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59D4-7B1D-4704-B231-56A399869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36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9274-36EA-41DD-B301-5828D83B41C8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59D4-7B1D-4704-B231-56A399869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9274-36EA-41DD-B301-5828D83B41C8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59D4-7B1D-4704-B231-56A399869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08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9274-36EA-41DD-B301-5828D83B41C8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59D4-7B1D-4704-B231-56A399869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03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9274-36EA-41DD-B301-5828D83B41C8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59D4-7B1D-4704-B231-56A399869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9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9274-36EA-41DD-B301-5828D83B41C8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59D4-7B1D-4704-B231-56A399869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7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75735" y="612786"/>
            <a:ext cx="10871198" cy="44785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Ninja Web Framework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Full Stack Web Application Framework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541909" y="1180419"/>
            <a:ext cx="4368800" cy="351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Jetty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Server &amp; Servlet Container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57110" y="1180418"/>
            <a:ext cx="4848579" cy="9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 smtClean="0"/>
              <a:t>FreeMaker</a:t>
            </a:r>
            <a:r>
              <a:rPr kumimoji="1" lang="ja-JP" altLang="en-US" dirty="0" smtClean="0"/>
              <a:t>（</a:t>
            </a:r>
            <a:r>
              <a:rPr lang="en-US" altLang="ja-JP" dirty="0" smtClean="0"/>
              <a:t>View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157108" y="2452299"/>
            <a:ext cx="4848579" cy="9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 smtClean="0"/>
              <a:t>Guice</a:t>
            </a:r>
            <a:r>
              <a:rPr kumimoji="1" lang="ja-JP" altLang="en-US" dirty="0" smtClean="0"/>
              <a:t>（</a:t>
            </a:r>
            <a:r>
              <a:rPr lang="en-US" altLang="ja-JP" dirty="0" smtClean="0"/>
              <a:t>DI Container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157108" y="3724178"/>
            <a:ext cx="4848579" cy="9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JPA</a:t>
            </a:r>
            <a:r>
              <a:rPr lang="ja-JP" altLang="en-US" dirty="0" smtClean="0"/>
              <a:t>（</a:t>
            </a:r>
            <a:r>
              <a:rPr lang="en-US" altLang="ja-JP" dirty="0" smtClean="0"/>
              <a:t>O/R Mapper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75735" y="5391168"/>
            <a:ext cx="10871198" cy="106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Doma2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O/R Mapper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300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838200" y="553156"/>
            <a:ext cx="10515600" cy="5623807"/>
          </a:xfrm>
        </p:spPr>
        <p:txBody>
          <a:bodyPr>
            <a:normAutofit lnSpcReduction="10000"/>
          </a:bodyPr>
          <a:lstStyle/>
          <a:p>
            <a:r>
              <a:rPr lang="en-US" altLang="ja-JP" sz="2400" dirty="0" err="1"/>
              <a:t>c</a:t>
            </a:r>
            <a:r>
              <a:rPr kumimoji="1" lang="en-US" altLang="ja-JP" sz="2400" dirty="0" err="1" smtClean="0"/>
              <a:t>onfig</a:t>
            </a:r>
            <a:endParaRPr kumimoji="1" lang="en-US" altLang="ja-JP" sz="2400" dirty="0" smtClean="0"/>
          </a:p>
          <a:p>
            <a:pPr lvl="1"/>
            <a:r>
              <a:rPr lang="en-US" altLang="ja-JP" sz="2000" dirty="0" smtClean="0"/>
              <a:t>Module – </a:t>
            </a:r>
            <a:r>
              <a:rPr lang="ja-JP" altLang="en-US" sz="2000" dirty="0" smtClean="0"/>
              <a:t>インジェクション設定</a:t>
            </a:r>
            <a:endParaRPr lang="en-US" altLang="ja-JP" sz="2000" dirty="0" smtClean="0"/>
          </a:p>
          <a:p>
            <a:pPr lvl="1"/>
            <a:r>
              <a:rPr kumimoji="1" lang="en-US" altLang="ja-JP" sz="2000" dirty="0" smtClean="0"/>
              <a:t>Routes </a:t>
            </a:r>
            <a:r>
              <a:rPr lang="en-US" altLang="ja-JP" sz="2000" dirty="0" smtClean="0"/>
              <a:t>–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アプリケーションルート（今回はアノテーション読み込み設定のみ）</a:t>
            </a:r>
            <a:endParaRPr lang="en-US" altLang="ja-JP" sz="2000" dirty="0" smtClean="0"/>
          </a:p>
          <a:p>
            <a:r>
              <a:rPr lang="en-US" altLang="ja-JP" dirty="0"/>
              <a:t>c</a:t>
            </a:r>
            <a:r>
              <a:rPr kumimoji="1" lang="en-US" altLang="ja-JP" dirty="0" smtClean="0"/>
              <a:t>ontrollers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アプリケーションのコントローラー</a:t>
            </a:r>
            <a:endParaRPr lang="en-US" altLang="ja-JP" dirty="0" smtClean="0"/>
          </a:p>
          <a:p>
            <a:r>
              <a:rPr lang="en-US" altLang="ja-JP" dirty="0" err="1"/>
              <a:t>d</a:t>
            </a:r>
            <a:r>
              <a:rPr kumimoji="1" lang="en-US" altLang="ja-JP" dirty="0" err="1" smtClean="0"/>
              <a:t>oma</a:t>
            </a:r>
            <a:endParaRPr lang="en-US" altLang="ja-JP" dirty="0"/>
          </a:p>
          <a:p>
            <a:pPr lvl="1"/>
            <a:r>
              <a:rPr lang="en-US" altLang="ja-JP" dirty="0" err="1"/>
              <a:t>d</a:t>
            </a:r>
            <a:r>
              <a:rPr kumimoji="1" lang="en-US" altLang="ja-JP" dirty="0" err="1" smtClean="0"/>
              <a:t>ao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– DAO</a:t>
            </a:r>
            <a:r>
              <a:rPr lang="ja-JP" altLang="en-US" dirty="0" smtClean="0"/>
              <a:t>インターフェイス</a:t>
            </a:r>
            <a:endParaRPr lang="en-US" altLang="ja-JP" dirty="0" smtClean="0"/>
          </a:p>
          <a:p>
            <a:pPr lvl="1"/>
            <a:r>
              <a:rPr lang="en-US" altLang="ja-JP" dirty="0"/>
              <a:t>e</a:t>
            </a:r>
            <a:r>
              <a:rPr kumimoji="1" lang="en-US" altLang="ja-JP" dirty="0" smtClean="0"/>
              <a:t>ntity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エンティティ</a:t>
            </a:r>
            <a:endParaRPr lang="en-US" altLang="ja-JP" dirty="0" smtClean="0"/>
          </a:p>
          <a:p>
            <a:pPr lvl="1"/>
            <a:r>
              <a:rPr lang="en-US" altLang="ja-JP" dirty="0"/>
              <a:t>t</a:t>
            </a:r>
            <a:r>
              <a:rPr kumimoji="1" lang="en-US" altLang="ja-JP" dirty="0" smtClean="0"/>
              <a:t>ransaction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トランザクション設定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DomaConfig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– DB</a:t>
            </a:r>
            <a:r>
              <a:rPr lang="ja-JP" altLang="en-US" dirty="0" smtClean="0"/>
              <a:t>設定</a:t>
            </a:r>
            <a:endParaRPr lang="en-US" altLang="ja-JP" dirty="0" smtClean="0"/>
          </a:p>
          <a:p>
            <a:r>
              <a:rPr lang="en-US" altLang="ja-JP" dirty="0" smtClean="0"/>
              <a:t>f</a:t>
            </a:r>
            <a:r>
              <a:rPr kumimoji="1" lang="en-US" altLang="ja-JP" dirty="0" smtClean="0"/>
              <a:t>ilters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フィルター</a:t>
            </a:r>
            <a:endParaRPr lang="en-US" altLang="ja-JP" dirty="0" smtClean="0"/>
          </a:p>
          <a:p>
            <a:r>
              <a:rPr kumimoji="1" lang="en-US" altLang="ja-JP" dirty="0" smtClean="0"/>
              <a:t>lifecycles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起動、停止時の設定</a:t>
            </a:r>
            <a:endParaRPr lang="en-US" altLang="ja-JP" dirty="0" smtClean="0"/>
          </a:p>
          <a:p>
            <a:r>
              <a:rPr lang="en-US" altLang="ja-JP" dirty="0" err="1"/>
              <a:t>v</a:t>
            </a:r>
            <a:r>
              <a:rPr kumimoji="1" lang="en-US" altLang="ja-JP" dirty="0" err="1" smtClean="0"/>
              <a:t>eiws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アプリケーションのビュー</a:t>
            </a:r>
            <a:endParaRPr lang="en-US" altLang="ja-JP" dirty="0" smtClean="0"/>
          </a:p>
          <a:p>
            <a:r>
              <a:rPr kumimoji="1" lang="en-US" altLang="ja-JP" dirty="0" smtClean="0"/>
              <a:t>resources </a:t>
            </a:r>
            <a:r>
              <a:rPr lang="en-US" altLang="ja-JP" dirty="0" smtClean="0"/>
              <a:t>– SQL</a:t>
            </a:r>
            <a:r>
              <a:rPr lang="ja-JP" altLang="en-US" dirty="0"/>
              <a:t>ファイル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965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93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RFG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Kamijoh Ken</dc:creator>
  <cp:lastModifiedBy>Kamijoh Ken</cp:lastModifiedBy>
  <cp:revision>10</cp:revision>
  <dcterms:created xsi:type="dcterms:W3CDTF">2016-12-05T23:26:01Z</dcterms:created>
  <dcterms:modified xsi:type="dcterms:W3CDTF">2016-12-07T11:25:37Z</dcterms:modified>
</cp:coreProperties>
</file>