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7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BBB9C-391C-D1EB-7D37-197D320F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83" y="970436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Video Game Library Application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F4497-4605-4FBE-E408-770E9FC8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483" y="3604631"/>
            <a:ext cx="4348578" cy="98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"Organize, Track, and Enjoy Your Gaming Collection Effortlessly - Created by [Karim Kanaan/NBCC]"</a:t>
            </a:r>
            <a:endParaRPr lang="en-CA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99CC4C5-915F-2894-85E5-6806CC160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r="2803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4112-E75A-EEB9-3913-9080B8BC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82" y="120666"/>
            <a:ext cx="9950103" cy="1507376"/>
          </a:xfrm>
        </p:spPr>
        <p:txBody>
          <a:bodyPr/>
          <a:lstStyle/>
          <a:p>
            <a:r>
              <a:rPr lang="en-CA" dirty="0"/>
              <a:t>Video Game Library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4B32-633C-C489-13F6-921D3B55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81" y="1896374"/>
            <a:ext cx="9950103" cy="35135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Game &amp; Platform Management:</a:t>
            </a:r>
            <a:r>
              <a:rPr lang="en-US" dirty="0"/>
              <a:t> Navigate, add, delete, and update game and platform data effortlessly.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Data Grids:</a:t>
            </a:r>
            <a:r>
              <a:rPr lang="en-US" dirty="0"/>
              <a:t> Browse platforms and games and view detailed associations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Library:</a:t>
            </a:r>
            <a:r>
              <a:rPr lang="en-US" dirty="0"/>
              <a:t> Access a full library of games while being able to navigate, add, delete, and update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Purchase Cart:</a:t>
            </a:r>
            <a:r>
              <a:rPr lang="en-US" dirty="0"/>
              <a:t> Store and buy games directly from the application.</a:t>
            </a:r>
          </a:p>
          <a:p>
            <a:pPr marL="0" indent="0">
              <a:buNone/>
            </a:pPr>
            <a:r>
              <a:rPr lang="en-US" dirty="0"/>
              <a:t>An all-in-one solution for gamers to manage, explore, and expand their collections seamlessly.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21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B2C6-1C7F-8759-670F-F0AE9E30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32" y="553284"/>
            <a:ext cx="9950103" cy="1507376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Rules for the Video Game Library Application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172C-93ED-CC94-D095-2E11F378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32" y="1962338"/>
            <a:ext cx="9950103" cy="3513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enhance your shopping experience, we have implemented the following discount policies: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Bulk Purchase Discount:</a:t>
            </a:r>
            <a:r>
              <a:rPr lang="en-US" dirty="0"/>
              <a:t> Users who purchase more than two games in a single transaction will receive a 25% discount on their total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Loyalty Discount:</a:t>
            </a:r>
            <a:r>
              <a:rPr lang="en-US" dirty="0"/>
              <a:t> Users will be granted a 10% discount on their next purchase after every five games purchased.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1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612F838-9E15-400D-ADAA-BC55950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11A9-5D00-AB12-3271-26DE0DD8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" y="1837381"/>
            <a:ext cx="3208391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After completing the splash and login screens, users will be presented with an MDI (Multiple Document Interface) form. Clicking on “Maintenance” will allow them to access any desired form.</a:t>
            </a:r>
            <a:endParaRPr lang="en-CA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4227C0-1C28-4574-96C0-36D90661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0"/>
            <a:ext cx="3484819" cy="3435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7B2CA80B-A8CD-4C81-90DC-D43EFD3B3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5965" y="-9993"/>
            <a:ext cx="3479957" cy="344523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9C4351-E530-4C90-9416-A9B8BD88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4697" y="3427736"/>
            <a:ext cx="3484819" cy="3430264"/>
          </a:xfrm>
          <a:custGeom>
            <a:avLst/>
            <a:gdLst>
              <a:gd name="connsiteX0" fmla="*/ 3477175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3429980 h 3430264"/>
              <a:gd name="connsiteX5" fmla="*/ 168101 w 3484819"/>
              <a:gd name="connsiteY5" fmla="*/ 3425798 h 3430264"/>
              <a:gd name="connsiteX6" fmla="*/ 3459291 w 3484819"/>
              <a:gd name="connsiteY6" fmla="*/ 348491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4819" h="3430264">
                <a:moveTo>
                  <a:pt x="3477175" y="0"/>
                </a:moveTo>
                <a:lnTo>
                  <a:pt x="3484819" y="0"/>
                </a:lnTo>
                <a:lnTo>
                  <a:pt x="3484819" y="3430264"/>
                </a:lnTo>
                <a:lnTo>
                  <a:pt x="0" y="3430264"/>
                </a:lnTo>
                <a:lnTo>
                  <a:pt x="0" y="3429980"/>
                </a:lnTo>
                <a:lnTo>
                  <a:pt x="168101" y="3425798"/>
                </a:lnTo>
                <a:cubicBezTo>
                  <a:pt x="1892515" y="3339789"/>
                  <a:pt x="3286588" y="2021777"/>
                  <a:pt x="3459291" y="34849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F70C1E-70A9-4389-843B-5784E2A9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0784" y="-9991"/>
            <a:ext cx="3483870" cy="34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5546-B2C3-1811-0C35-2ECB6F9A5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2" r="-1" b="12621"/>
          <a:stretch/>
        </p:blipFill>
        <p:spPr>
          <a:xfrm>
            <a:off x="4827639" y="2427316"/>
            <a:ext cx="7369221" cy="4440675"/>
          </a:xfrm>
          <a:custGeom>
            <a:avLst/>
            <a:gdLst/>
            <a:ahLst/>
            <a:cxnLst/>
            <a:rect l="l" t="t" r="r" b="b"/>
            <a:pathLst>
              <a:path w="6970895" h="3432752">
                <a:moveTo>
                  <a:pt x="0" y="0"/>
                </a:moveTo>
                <a:lnTo>
                  <a:pt x="3482163" y="0"/>
                </a:lnTo>
                <a:lnTo>
                  <a:pt x="6970895" y="0"/>
                </a:lnTo>
                <a:cubicBezTo>
                  <a:pt x="6970895" y="1895856"/>
                  <a:pt x="5408935" y="3432752"/>
                  <a:pt x="3482163" y="3432752"/>
                </a:cubicBezTo>
                <a:lnTo>
                  <a:pt x="3482163" y="3430264"/>
                </a:lnTo>
                <a:lnTo>
                  <a:pt x="0" y="34302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629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EA894-DFCA-D3AC-43D2-AD64FCE6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780A6B-6EF3-49A7-8518-16EAF321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354C2-BED1-0377-6807-1D27DAAC226E}"/>
              </a:ext>
            </a:extLst>
          </p:cNvPr>
          <p:cNvSpPr txBox="1"/>
          <p:nvPr/>
        </p:nvSpPr>
        <p:spPr>
          <a:xfrm>
            <a:off x="7079226" y="4833234"/>
            <a:ext cx="3028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how the main navigation system will function: it features buttons for easy navigation and a user interface that displays data.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68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18B8E1-4DC2-8511-51EA-9F2CFFAC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12" y="1634415"/>
            <a:ext cx="3052186" cy="351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navigation system displays all the user's purchased games</a:t>
            </a:r>
            <a:r>
              <a:rPr lang="en-US" sz="2000" b="1" dirty="0"/>
              <a:t>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6CC474-94DB-3BCE-8DDD-379D199CC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9" r="22993" b="1"/>
          <a:stretch/>
        </p:blipFill>
        <p:spPr>
          <a:xfrm>
            <a:off x="5152103" y="10"/>
            <a:ext cx="7039897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93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56FC43-88D6-2974-D843-6C52B3434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4" r="-1" b="-1"/>
          <a:stretch/>
        </p:blipFill>
        <p:spPr>
          <a:xfrm>
            <a:off x="20" y="10"/>
            <a:ext cx="93799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2" y="-794"/>
            <a:ext cx="3484667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7156" y="211088"/>
            <a:ext cx="3070455" cy="30704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3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789B4E-5389-44D6-9AA6-EF135C55B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332" y="3457143"/>
            <a:ext cx="3484667" cy="340085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B3CC9-32F0-BBC6-66C2-D3C90B3C8791}"/>
              </a:ext>
            </a:extLst>
          </p:cNvPr>
          <p:cNvSpPr txBox="1"/>
          <p:nvPr/>
        </p:nvSpPr>
        <p:spPr>
          <a:xfrm>
            <a:off x="9379974" y="1146150"/>
            <a:ext cx="231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Demonstrating Browse Form Operations</a:t>
            </a:r>
          </a:p>
        </p:txBody>
      </p:sp>
    </p:spTree>
    <p:extLst>
      <p:ext uri="{BB962C8B-B14F-4D97-AF65-F5344CB8AC3E}">
        <p14:creationId xmlns:p14="http://schemas.microsoft.com/office/powerpoint/2010/main" val="345364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A013B0-E3F7-BBAD-B6F4-DC11418B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245" y="1503518"/>
            <a:ext cx="6737862" cy="3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22F43-9264-FF16-9143-7511527FB384}"/>
              </a:ext>
            </a:extLst>
          </p:cNvPr>
          <p:cNvSpPr txBox="1"/>
          <p:nvPr/>
        </p:nvSpPr>
        <p:spPr>
          <a:xfrm>
            <a:off x="729582" y="1351508"/>
            <a:ext cx="31060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where users can store games in a cart and complete their purchase. After the purchase, the library games form will update to show the new additions along with the rest of the purchased games.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83780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BAEF3-DBD2-6814-C65A-993477C3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3" y="1630555"/>
            <a:ext cx="578199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5423FCF-64B3-497F-05AC-ABB2CFC25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A837F-2AA1-BB49-531A-97BE0A4988D1}"/>
              </a:ext>
            </a:extLst>
          </p:cNvPr>
          <p:cNvSpPr txBox="1"/>
          <p:nvPr/>
        </p:nvSpPr>
        <p:spPr>
          <a:xfrm>
            <a:off x="527783" y="3104001"/>
            <a:ext cx="298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of the running application will commence very shortly.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88373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Video Game Library Application</vt:lpstr>
      <vt:lpstr>Video Game Library Application</vt:lpstr>
      <vt:lpstr>Business Rules for the Video Game Library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Kanaan, Karim</dc:creator>
  <cp:lastModifiedBy>Karim Kanaan</cp:lastModifiedBy>
  <cp:revision>9</cp:revision>
  <dcterms:created xsi:type="dcterms:W3CDTF">2024-06-11T22:39:16Z</dcterms:created>
  <dcterms:modified xsi:type="dcterms:W3CDTF">2024-06-11T23:25:58Z</dcterms:modified>
</cp:coreProperties>
</file>