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orient="horz" pos="265">
          <p15:clr>
            <a:srgbClr val="A4A3A4"/>
          </p15:clr>
        </p15:guide>
        <p15:guide id="3" orient="horz" pos="18517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13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7" autoAdjust="0"/>
    <p:restoredTop sz="94795" autoAdjust="0"/>
  </p:normalViewPr>
  <p:slideViewPr>
    <p:cSldViewPr snapToGrid="0" snapToObjects="1" showGuides="1">
      <p:cViewPr>
        <p:scale>
          <a:sx n="41" d="100"/>
          <a:sy n="41" d="100"/>
        </p:scale>
        <p:origin x="5712" y="872"/>
      </p:cViewPr>
      <p:guideLst>
        <p:guide orient="horz" pos="3053"/>
        <p:guide orient="horz" pos="265"/>
        <p:guide orient="horz" pos="18517"/>
        <p:guide orient="horz"/>
        <p:guide pos="13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5/21/19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752644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44800" y="7007450"/>
            <a:ext cx="8893175" cy="558738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44799" y="13071318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737975" y="7003804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737975" y="752644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737975" y="13087287"/>
            <a:ext cx="8893175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1737975" y="1364837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1737975" y="23621118"/>
            <a:ext cx="8893175" cy="558738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edit)  ACKNOWLEDGEMENTS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1737975" y="24192709"/>
            <a:ext cx="889317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2844800" y="13633726"/>
            <a:ext cx="8893174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844800" y="3995683"/>
            <a:ext cx="17786350" cy="769233"/>
          </a:xfrm>
          <a:prstGeom prst="rect">
            <a:avLst/>
          </a:prstGeom>
        </p:spPr>
        <p:txBody>
          <a:bodyPr lIns="54681" tIns="27341" rIns="54681" bIns="27341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844800" y="2676999"/>
            <a:ext cx="17786350" cy="1318684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69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844800" y="932592"/>
            <a:ext cx="17786350" cy="1886907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9900" b="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21035DC6-26E1-B546-88C5-4B5032506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411351"/>
            <a:ext cx="2590800" cy="1121264"/>
          </a:xfrm>
          <a:prstGeom prst="rect">
            <a:avLst/>
          </a:prstGeom>
        </p:spPr>
      </p:pic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AA1DF2F9-F1D0-1644-AF53-F16B924BEE87}"/>
              </a:ext>
            </a:extLst>
          </p:cNvPr>
          <p:cNvSpPr txBox="1">
            <a:spLocks/>
          </p:cNvSpPr>
          <p:nvPr userDrawn="1"/>
        </p:nvSpPr>
        <p:spPr>
          <a:xfrm>
            <a:off x="541337" y="28672551"/>
            <a:ext cx="1484314" cy="98875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114300" indent="-107950" algn="l" defTabSz="3038715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tabLst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68955" indent="-949598" algn="l" defTabSz="3038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98394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17751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37107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56465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75821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95179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14537" indent="-759679" algn="l" defTabSz="3038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algn="l">
              <a:spcBef>
                <a:spcPts val="0"/>
              </a:spcBef>
              <a:buClr>
                <a:srgbClr val="FF0000"/>
              </a:buClr>
              <a:buSzPct val="90000"/>
              <a:buFontTx/>
              <a:buBlip>
                <a:blip r:embed="rId5"/>
              </a:buBlip>
            </a:pPr>
            <a:r>
              <a:rPr lang="fr-FR" sz="1400" dirty="0"/>
              <a:t>Modifier les styles du texte du masque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8" userDrawn="1">
          <p15:clr>
            <a:srgbClr val="F26B43"/>
          </p15:clr>
        </p15:guide>
        <p15:guide id="2" pos="477" userDrawn="1">
          <p15:clr>
            <a:srgbClr val="F26B43"/>
          </p15:clr>
        </p15:guide>
        <p15:guide id="3" orient="horz" pos="18653" userDrawn="1">
          <p15:clr>
            <a:srgbClr val="F26B43"/>
          </p15:clr>
        </p15:guide>
        <p15:guide id="4" pos="1792" userDrawn="1">
          <p15:clr>
            <a:srgbClr val="F26B43"/>
          </p15:clr>
        </p15:guide>
        <p15:guide id="6" pos="12996" userDrawn="1">
          <p15:clr>
            <a:srgbClr val="F26B43"/>
          </p15:clr>
        </p15:guide>
        <p15:guide id="7" orient="horz" pos="804" userDrawn="1">
          <p15:clr>
            <a:srgbClr val="F26B43"/>
          </p15:clr>
        </p15:guide>
        <p15:guide id="8" pos="73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DA5720C-EF80-EB4A-B907-23F94F11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B6DE4F-B9E2-3340-86AB-7EC6E903D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BC72DA-D96A-614F-96C3-1C0778927A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D7AE1E-AAF7-CE4F-96A4-736A274DDA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A015C9-22FB-564B-A177-0EBADD75E6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9FC7B14-3C5F-EA42-901D-989361A465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F968FD6-4DCA-A044-A16D-D42CDFD78F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9FB2F8B-240E-0449-BE77-00A60FF1AEF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22A7E9A-3404-E34C-BF83-7D1E4FE3368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20AA3BF-18BC-9942-A034-7907993DE358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72BE36C-C5DD-7F4E-B8A3-9847DD1CBC6A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33E9612A-081D-4B44-AC30-40190D4B2E53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CFBB349-1814-4F44-8F27-06C2B4222B77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034129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EPFL">
      <a:dk1>
        <a:srgbClr val="413C3A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00A79F"/>
      </a:accent2>
      <a:accent3>
        <a:srgbClr val="F39869"/>
      </a:accent3>
      <a:accent4>
        <a:srgbClr val="EC6608"/>
      </a:accent4>
      <a:accent5>
        <a:srgbClr val="5C2483"/>
      </a:accent5>
      <a:accent6>
        <a:srgbClr val="C8D300"/>
      </a:accent6>
      <a:hlink>
        <a:srgbClr val="FF0000"/>
      </a:hlink>
      <a:folHlink>
        <a:srgbClr val="B51F1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PosterPresentations.com-100CMx140CM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Marc Borboën</cp:lastModifiedBy>
  <cp:revision>32</cp:revision>
  <dcterms:created xsi:type="dcterms:W3CDTF">2012-02-10T00:21:22Z</dcterms:created>
  <dcterms:modified xsi:type="dcterms:W3CDTF">2019-05-21T11:42:04Z</dcterms:modified>
</cp:coreProperties>
</file>