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Montserrat Black"/>
      <p:bold r:id="rId32"/>
      <p:boldItalic r:id="rId33"/>
    </p:embeddedFont>
    <p:embeddedFont>
      <p:font typeface="Montserrat ExtraBold"/>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MontserratBlack-boldItalic.fntdata"/><Relationship Id="rId10" Type="http://schemas.openxmlformats.org/officeDocument/2006/relationships/slide" Target="slides/slide5.xml"/><Relationship Id="rId32" Type="http://schemas.openxmlformats.org/officeDocument/2006/relationships/font" Target="fonts/MontserratBlack-bold.fntdata"/><Relationship Id="rId13" Type="http://schemas.openxmlformats.org/officeDocument/2006/relationships/slide" Target="slides/slide8.xml"/><Relationship Id="rId35" Type="http://schemas.openxmlformats.org/officeDocument/2006/relationships/font" Target="fonts/MontserratExtraBold-boldItalic.fntdata"/><Relationship Id="rId12" Type="http://schemas.openxmlformats.org/officeDocument/2006/relationships/slide" Target="slides/slide7.xml"/><Relationship Id="rId34" Type="http://schemas.openxmlformats.org/officeDocument/2006/relationships/font" Target="fonts/MontserratExtraBo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4b07d1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4b07d1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766a421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766a421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5f04151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5f04151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504b6a4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504b6a4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504b6a4c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504b6a4c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504b6a4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504b6a4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60569b7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b60569b7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60569b7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60569b7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b60569b7a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b60569b7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5f04151f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5f04151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0aeea1a2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0aeea1a2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0674348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674348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b60569b7a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b60569b7a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5f04151f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b5f04151f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0aeea1a2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0aeea1a2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5f04151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5f04151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06743487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06743487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06743487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06743487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0aeea1a2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0aeea1a2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5f04151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5f04151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5f04151f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5f04151f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5dca5f6e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5dca5f6e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type="title">
  <p:cSld name="TITLE">
    <p:bg>
      <p:bgPr>
        <a:solidFill>
          <a:srgbClr val="57068C"/>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0" name="Google Shape;10;p2"/>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a:spcBef>
                <a:spcPts val="0"/>
              </a:spcBef>
              <a:spcAft>
                <a:spcPts val="0"/>
              </a:spcAft>
              <a:buNone/>
              <a:defRPr>
                <a:solidFill>
                  <a:schemeClr val="lt1"/>
                </a:solidFill>
                <a:latin typeface="Montserrat"/>
                <a:ea typeface="Montserrat"/>
                <a:cs typeface="Montserrat"/>
                <a:sym typeface="Montserrat"/>
              </a:defRPr>
            </a:lvl2pPr>
            <a:lvl3pPr lvl="2">
              <a:spcBef>
                <a:spcPts val="0"/>
              </a:spcBef>
              <a:spcAft>
                <a:spcPts val="0"/>
              </a:spcAft>
              <a:buNone/>
              <a:defRPr>
                <a:solidFill>
                  <a:schemeClr val="lt1"/>
                </a:solidFill>
                <a:latin typeface="Montserrat"/>
                <a:ea typeface="Montserrat"/>
                <a:cs typeface="Montserrat"/>
                <a:sym typeface="Montserrat"/>
              </a:defRPr>
            </a:lvl3pPr>
            <a:lvl4pPr lvl="3">
              <a:spcBef>
                <a:spcPts val="0"/>
              </a:spcBef>
              <a:spcAft>
                <a:spcPts val="0"/>
              </a:spcAft>
              <a:buNone/>
              <a:defRPr>
                <a:solidFill>
                  <a:schemeClr val="lt1"/>
                </a:solidFill>
                <a:latin typeface="Montserrat"/>
                <a:ea typeface="Montserrat"/>
                <a:cs typeface="Montserrat"/>
                <a:sym typeface="Montserrat"/>
              </a:defRPr>
            </a:lvl4pPr>
            <a:lvl5pPr lvl="4">
              <a:spcBef>
                <a:spcPts val="0"/>
              </a:spcBef>
              <a:spcAft>
                <a:spcPts val="0"/>
              </a:spcAft>
              <a:buNone/>
              <a:defRPr>
                <a:solidFill>
                  <a:schemeClr val="lt1"/>
                </a:solidFill>
                <a:latin typeface="Montserrat"/>
                <a:ea typeface="Montserrat"/>
                <a:cs typeface="Montserrat"/>
                <a:sym typeface="Montserrat"/>
              </a:defRPr>
            </a:lvl5pPr>
            <a:lvl6pPr lvl="5">
              <a:spcBef>
                <a:spcPts val="0"/>
              </a:spcBef>
              <a:spcAft>
                <a:spcPts val="0"/>
              </a:spcAft>
              <a:buNone/>
              <a:defRPr>
                <a:solidFill>
                  <a:schemeClr val="lt1"/>
                </a:solidFill>
                <a:latin typeface="Montserrat"/>
                <a:ea typeface="Montserrat"/>
                <a:cs typeface="Montserrat"/>
                <a:sym typeface="Montserrat"/>
              </a:defRPr>
            </a:lvl6pPr>
            <a:lvl7pPr lvl="6">
              <a:spcBef>
                <a:spcPts val="0"/>
              </a:spcBef>
              <a:spcAft>
                <a:spcPts val="0"/>
              </a:spcAft>
              <a:buNone/>
              <a:defRPr>
                <a:solidFill>
                  <a:schemeClr val="lt1"/>
                </a:solidFill>
                <a:latin typeface="Montserrat"/>
                <a:ea typeface="Montserrat"/>
                <a:cs typeface="Montserrat"/>
                <a:sym typeface="Montserrat"/>
              </a:defRPr>
            </a:lvl7pPr>
            <a:lvl8pPr lvl="7">
              <a:spcBef>
                <a:spcPts val="0"/>
              </a:spcBef>
              <a:spcAft>
                <a:spcPts val="0"/>
              </a:spcAft>
              <a:buNone/>
              <a:defRPr>
                <a:solidFill>
                  <a:schemeClr val="lt1"/>
                </a:solidFill>
                <a:latin typeface="Montserrat"/>
                <a:ea typeface="Montserrat"/>
                <a:cs typeface="Montserrat"/>
                <a:sym typeface="Montserrat"/>
              </a:defRPr>
            </a:lvl8pPr>
            <a:lvl9pPr lvl="8">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1" name="Google Shape;11;p2"/>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2" name="Google Shape;12;p2"/>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a:spcBef>
                <a:spcPts val="0"/>
              </a:spcBef>
              <a:spcAft>
                <a:spcPts val="0"/>
              </a:spcAft>
              <a:buNone/>
              <a:defRPr sz="2000">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3" name="Google Shape;13;p2"/>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a:lnSpc>
                <a:spcPct val="125000"/>
              </a:lnSpc>
              <a:spcBef>
                <a:spcPts val="0"/>
              </a:spcBef>
              <a:spcAft>
                <a:spcPts val="0"/>
              </a:spcAft>
              <a:buClr>
                <a:srgbClr val="FFFFFF"/>
              </a:buClr>
              <a:buSzPts val="1400"/>
              <a:buChar char="○"/>
              <a:defRPr>
                <a:solidFill>
                  <a:srgbClr val="FFFFFF"/>
                </a:solidFill>
              </a:defRPr>
            </a:lvl2pPr>
            <a:lvl3pPr indent="-317500" lvl="2" marL="1371600">
              <a:lnSpc>
                <a:spcPct val="125000"/>
              </a:lnSpc>
              <a:spcBef>
                <a:spcPts val="0"/>
              </a:spcBef>
              <a:spcAft>
                <a:spcPts val="0"/>
              </a:spcAft>
              <a:buClr>
                <a:srgbClr val="FFFFFF"/>
              </a:buClr>
              <a:buSzPts val="1400"/>
              <a:buChar char="■"/>
              <a:defRPr>
                <a:solidFill>
                  <a:srgbClr val="FFFFFF"/>
                </a:solidFill>
              </a:defRPr>
            </a:lvl3pPr>
            <a:lvl4pPr indent="-317500" lvl="3" marL="1828800">
              <a:lnSpc>
                <a:spcPct val="125000"/>
              </a:lnSpc>
              <a:spcBef>
                <a:spcPts val="0"/>
              </a:spcBef>
              <a:spcAft>
                <a:spcPts val="0"/>
              </a:spcAft>
              <a:buClr>
                <a:srgbClr val="FFFFFF"/>
              </a:buClr>
              <a:buSzPts val="1400"/>
              <a:buChar char="●"/>
              <a:defRPr>
                <a:solidFill>
                  <a:srgbClr val="FFFFFF"/>
                </a:solidFill>
              </a:defRPr>
            </a:lvl4pPr>
            <a:lvl5pPr indent="-317500" lvl="4" marL="2286000">
              <a:lnSpc>
                <a:spcPct val="125000"/>
              </a:lnSpc>
              <a:spcBef>
                <a:spcPts val="0"/>
              </a:spcBef>
              <a:spcAft>
                <a:spcPts val="0"/>
              </a:spcAft>
              <a:buClr>
                <a:srgbClr val="FFFFFF"/>
              </a:buClr>
              <a:buSzPts val="1400"/>
              <a:buChar char="○"/>
              <a:defRPr>
                <a:solidFill>
                  <a:srgbClr val="FFFFFF"/>
                </a:solidFill>
              </a:defRPr>
            </a:lvl5pPr>
            <a:lvl6pPr indent="-317500" lvl="5" marL="2743200">
              <a:lnSpc>
                <a:spcPct val="125000"/>
              </a:lnSpc>
              <a:spcBef>
                <a:spcPts val="0"/>
              </a:spcBef>
              <a:spcAft>
                <a:spcPts val="0"/>
              </a:spcAft>
              <a:buClr>
                <a:srgbClr val="FFFFFF"/>
              </a:buClr>
              <a:buSzPts val="1400"/>
              <a:buChar char="■"/>
              <a:defRPr>
                <a:solidFill>
                  <a:srgbClr val="FFFFFF"/>
                </a:solidFill>
              </a:defRPr>
            </a:lvl6pPr>
            <a:lvl7pPr indent="-317500" lvl="6" marL="3200400">
              <a:lnSpc>
                <a:spcPct val="125000"/>
              </a:lnSpc>
              <a:spcBef>
                <a:spcPts val="0"/>
              </a:spcBef>
              <a:spcAft>
                <a:spcPts val="0"/>
              </a:spcAft>
              <a:buClr>
                <a:srgbClr val="FFFFFF"/>
              </a:buClr>
              <a:buSzPts val="1400"/>
              <a:buChar char="●"/>
              <a:defRPr>
                <a:solidFill>
                  <a:srgbClr val="FFFFFF"/>
                </a:solidFill>
              </a:defRPr>
            </a:lvl7pPr>
            <a:lvl8pPr indent="-317500" lvl="7" marL="3657600">
              <a:lnSpc>
                <a:spcPct val="125000"/>
              </a:lnSpc>
              <a:spcBef>
                <a:spcPts val="0"/>
              </a:spcBef>
              <a:spcAft>
                <a:spcPts val="0"/>
              </a:spcAft>
              <a:buClr>
                <a:srgbClr val="FFFFFF"/>
              </a:buClr>
              <a:buSzPts val="1400"/>
              <a:buChar char="○"/>
              <a:defRPr>
                <a:solidFill>
                  <a:srgbClr val="FFFFFF"/>
                </a:solidFill>
              </a:defRPr>
            </a:lvl8pPr>
            <a:lvl9pPr indent="-317500" lvl="8" marL="411480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62" name="Shape 62"/>
        <p:cNvGrpSpPr/>
        <p:nvPr/>
      </p:nvGrpSpPr>
      <p:grpSpPr>
        <a:xfrm>
          <a:off x="0" y="0"/>
          <a:ext cx="0" cy="0"/>
          <a:chOff x="0" y="0"/>
          <a:chExt cx="0" cy="0"/>
        </a:xfrm>
      </p:grpSpPr>
      <p:pic>
        <p:nvPicPr>
          <p:cNvPr id="63" name="Google Shape;63;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 name="Google Shape;64;p11"/>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6000"/>
              <a:buFont typeface="Montserrat Black"/>
              <a:buNone/>
              <a:defRPr sz="6000">
                <a:solidFill>
                  <a:srgbClr val="57068C"/>
                </a:solidFill>
                <a:latin typeface="Montserrat Black"/>
                <a:ea typeface="Montserrat Black"/>
                <a:cs typeface="Montserrat Black"/>
                <a:sym typeface="Montserrat Black"/>
              </a:defRPr>
            </a:lvl1pPr>
            <a:lvl2pPr lvl="1">
              <a:spcBef>
                <a:spcPts val="0"/>
              </a:spcBef>
              <a:spcAft>
                <a:spcPts val="0"/>
              </a:spcAft>
              <a:buSzPts val="6000"/>
              <a:buFont typeface="Montserrat Black"/>
              <a:buNone/>
              <a:defRPr sz="6000">
                <a:latin typeface="Montserrat Black"/>
                <a:ea typeface="Montserrat Black"/>
                <a:cs typeface="Montserrat Black"/>
                <a:sym typeface="Montserrat Black"/>
              </a:defRPr>
            </a:lvl2pPr>
            <a:lvl3pPr lvl="2">
              <a:spcBef>
                <a:spcPts val="0"/>
              </a:spcBef>
              <a:spcAft>
                <a:spcPts val="0"/>
              </a:spcAft>
              <a:buSzPts val="6000"/>
              <a:buFont typeface="Montserrat Black"/>
              <a:buNone/>
              <a:defRPr sz="6000">
                <a:latin typeface="Montserrat Black"/>
                <a:ea typeface="Montserrat Black"/>
                <a:cs typeface="Montserrat Black"/>
                <a:sym typeface="Montserrat Black"/>
              </a:defRPr>
            </a:lvl3pPr>
            <a:lvl4pPr lvl="3">
              <a:spcBef>
                <a:spcPts val="0"/>
              </a:spcBef>
              <a:spcAft>
                <a:spcPts val="0"/>
              </a:spcAft>
              <a:buSzPts val="6000"/>
              <a:buFont typeface="Montserrat Black"/>
              <a:buNone/>
              <a:defRPr sz="6000">
                <a:latin typeface="Montserrat Black"/>
                <a:ea typeface="Montserrat Black"/>
                <a:cs typeface="Montserrat Black"/>
                <a:sym typeface="Montserrat Black"/>
              </a:defRPr>
            </a:lvl4pPr>
            <a:lvl5pPr lvl="4">
              <a:spcBef>
                <a:spcPts val="0"/>
              </a:spcBef>
              <a:spcAft>
                <a:spcPts val="0"/>
              </a:spcAft>
              <a:buSzPts val="6000"/>
              <a:buFont typeface="Montserrat Black"/>
              <a:buNone/>
              <a:defRPr sz="6000">
                <a:latin typeface="Montserrat Black"/>
                <a:ea typeface="Montserrat Black"/>
                <a:cs typeface="Montserrat Black"/>
                <a:sym typeface="Montserrat Black"/>
              </a:defRPr>
            </a:lvl5pPr>
            <a:lvl6pPr lvl="5">
              <a:spcBef>
                <a:spcPts val="0"/>
              </a:spcBef>
              <a:spcAft>
                <a:spcPts val="0"/>
              </a:spcAft>
              <a:buSzPts val="6000"/>
              <a:buFont typeface="Montserrat Black"/>
              <a:buNone/>
              <a:defRPr sz="6000">
                <a:latin typeface="Montserrat Black"/>
                <a:ea typeface="Montserrat Black"/>
                <a:cs typeface="Montserrat Black"/>
                <a:sym typeface="Montserrat Black"/>
              </a:defRPr>
            </a:lvl6pPr>
            <a:lvl7pPr lvl="6">
              <a:spcBef>
                <a:spcPts val="0"/>
              </a:spcBef>
              <a:spcAft>
                <a:spcPts val="0"/>
              </a:spcAft>
              <a:buSzPts val="6000"/>
              <a:buFont typeface="Montserrat Black"/>
              <a:buNone/>
              <a:defRPr sz="6000">
                <a:latin typeface="Montserrat Black"/>
                <a:ea typeface="Montserrat Black"/>
                <a:cs typeface="Montserrat Black"/>
                <a:sym typeface="Montserrat Black"/>
              </a:defRPr>
            </a:lvl7pPr>
            <a:lvl8pPr lvl="7">
              <a:spcBef>
                <a:spcPts val="0"/>
              </a:spcBef>
              <a:spcAft>
                <a:spcPts val="0"/>
              </a:spcAft>
              <a:buSzPts val="6000"/>
              <a:buFont typeface="Montserrat Black"/>
              <a:buNone/>
              <a:defRPr sz="6000">
                <a:latin typeface="Montserrat Black"/>
                <a:ea typeface="Montserrat Black"/>
                <a:cs typeface="Montserrat Black"/>
                <a:sym typeface="Montserrat Black"/>
              </a:defRPr>
            </a:lvl8pPr>
            <a:lvl9pPr lvl="8">
              <a:spcBef>
                <a:spcPts val="0"/>
              </a:spcBef>
              <a:spcAft>
                <a:spcPts val="0"/>
              </a:spcAft>
              <a:buSzPts val="6000"/>
              <a:buFont typeface="Montserrat Black"/>
              <a:buNone/>
              <a:defRPr sz="6000">
                <a:latin typeface="Montserrat Black"/>
                <a:ea typeface="Montserrat Black"/>
                <a:cs typeface="Montserrat Black"/>
                <a:sym typeface="Montserrat Black"/>
              </a:defRPr>
            </a:lvl9pPr>
          </a:lstStyle>
          <a:p/>
        </p:txBody>
      </p:sp>
      <p:pic>
        <p:nvPicPr>
          <p:cNvPr descr=" " id="65" name="Google Shape;65;p11"/>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66" name="Google Shape;66;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descr=" " id="68" name="Google Shape;68;p12"/>
          <p:cNvSpPr/>
          <p:nvPr/>
        </p:nvSpPr>
        <p:spPr>
          <a:xfrm>
            <a:off x="4572000" y="-125"/>
            <a:ext cx="4572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12"/>
          <p:cNvSpPr txBox="1"/>
          <p:nvPr>
            <p:ph idx="1" type="subTitle"/>
          </p:nvPr>
        </p:nvSpPr>
        <p:spPr>
          <a:xfrm>
            <a:off x="294375" y="2803075"/>
            <a:ext cx="3955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1" name="Google Shape;71;p12"/>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72" name="Google Shape;72;p12"/>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3" name="Google Shape;73;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page image">
  <p:cSld name="CUSTOM">
    <p:spTree>
      <p:nvGrpSpPr>
        <p:cNvPr id="74" name="Shape 74"/>
        <p:cNvGrpSpPr/>
        <p:nvPr/>
      </p:nvGrpSpPr>
      <p:grpSpPr>
        <a:xfrm>
          <a:off x="0" y="0"/>
          <a:ext cx="0" cy="0"/>
          <a:chOff x="0" y="0"/>
          <a:chExt cx="0" cy="0"/>
        </a:xfrm>
      </p:grpSpPr>
      <p:pic>
        <p:nvPicPr>
          <p:cNvPr descr=" " id="75" name="Google Shape;75;p13"/>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6" name="Google Shape;76;p13"/>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77" name="Google Shape;77;p13"/>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0"/>
              </a:spcBef>
              <a:spcAft>
                <a:spcPts val="0"/>
              </a:spcAft>
              <a:buSzPts val="1100"/>
              <a:buChar char="○"/>
              <a:defRPr sz="1100"/>
            </a:lvl2pPr>
            <a:lvl3pPr indent="-298450" lvl="2" marL="1371600" rtl="0">
              <a:lnSpc>
                <a:spcPct val="125000"/>
              </a:lnSpc>
              <a:spcBef>
                <a:spcPts val="0"/>
              </a:spcBef>
              <a:spcAft>
                <a:spcPts val="0"/>
              </a:spcAft>
              <a:buSzPts val="1100"/>
              <a:buChar char="■"/>
              <a:defRPr sz="1100"/>
            </a:lvl3pPr>
            <a:lvl4pPr indent="-298450" lvl="3" marL="1828800" rtl="0">
              <a:lnSpc>
                <a:spcPct val="125000"/>
              </a:lnSpc>
              <a:spcBef>
                <a:spcPts val="0"/>
              </a:spcBef>
              <a:spcAft>
                <a:spcPts val="0"/>
              </a:spcAft>
              <a:buSzPts val="1100"/>
              <a:buChar char="●"/>
              <a:defRPr sz="1100"/>
            </a:lvl4pPr>
            <a:lvl5pPr indent="-298450" lvl="4" marL="2286000" rtl="0">
              <a:lnSpc>
                <a:spcPct val="125000"/>
              </a:lnSpc>
              <a:spcBef>
                <a:spcPts val="0"/>
              </a:spcBef>
              <a:spcAft>
                <a:spcPts val="0"/>
              </a:spcAft>
              <a:buSzPts val="1100"/>
              <a:buChar char="○"/>
              <a:defRPr sz="1100"/>
            </a:lvl5pPr>
            <a:lvl6pPr indent="-298450" lvl="5" marL="2743200" rtl="0">
              <a:lnSpc>
                <a:spcPct val="125000"/>
              </a:lnSpc>
              <a:spcBef>
                <a:spcPts val="0"/>
              </a:spcBef>
              <a:spcAft>
                <a:spcPts val="0"/>
              </a:spcAft>
              <a:buSzPts val="1100"/>
              <a:buChar char="■"/>
              <a:defRPr sz="1100"/>
            </a:lvl6pPr>
            <a:lvl7pPr indent="-298450" lvl="6" marL="3200400" rtl="0">
              <a:lnSpc>
                <a:spcPct val="125000"/>
              </a:lnSpc>
              <a:spcBef>
                <a:spcPts val="0"/>
              </a:spcBef>
              <a:spcAft>
                <a:spcPts val="0"/>
              </a:spcAft>
              <a:buSzPts val="1100"/>
              <a:buChar char="●"/>
              <a:defRPr sz="1100"/>
            </a:lvl7pPr>
            <a:lvl8pPr indent="-298450" lvl="7" marL="3657600" rtl="0">
              <a:lnSpc>
                <a:spcPct val="125000"/>
              </a:lnSpc>
              <a:spcBef>
                <a:spcPts val="0"/>
              </a:spcBef>
              <a:spcAft>
                <a:spcPts val="0"/>
              </a:spcAft>
              <a:buSzPts val="1100"/>
              <a:buChar char="○"/>
              <a:defRPr sz="1100"/>
            </a:lvl8pPr>
            <a:lvl9pPr indent="-298450" lvl="8" marL="4114800" rtl="0">
              <a:lnSpc>
                <a:spcPct val="125000"/>
              </a:lnSpc>
              <a:spcBef>
                <a:spcPts val="0"/>
              </a:spcBef>
              <a:spcAft>
                <a:spcPts val="0"/>
              </a:spcAft>
              <a:buSzPts val="1100"/>
              <a:buChar char="■"/>
              <a:defRPr sz="1100"/>
            </a:lvl9pPr>
          </a:lstStyle>
          <a:p/>
        </p:txBody>
      </p:sp>
      <p:sp>
        <p:nvSpPr>
          <p:cNvPr id="78" name="Google Shape;78;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79" name="Google Shape;79;p13"/>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83" name="Google Shape;83;p14"/>
          <p:cNvSpPr txBox="1"/>
          <p:nvPr>
            <p:ph type="title"/>
          </p:nvPr>
        </p:nvSpPr>
        <p:spPr>
          <a:xfrm>
            <a:off x="311700" y="3564945"/>
            <a:ext cx="44913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400"/>
              <a:buNone/>
              <a:defRPr sz="14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86" name="Google Shape;86;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87" name="Google Shape;87;p15"/>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rgbClr val="FFFFFF"/>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88" name="Google Shape;88;p15"/>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89" name="Google Shape;89;p15"/>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0" name="Google Shape;90;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1">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93" name="Google Shape;93;p1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4" name="Google Shape;94;p16"/>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95" name="Google Shape;95;p16"/>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96" name="Google Shape;96;p16"/>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7" name="Google Shape;97;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1">
  <p:cSld name="CUSTOM_1_1_1">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100" name="Google Shape;100;p17"/>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01" name="Google Shape;101;p17"/>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102" name="Google Shape;102;p17"/>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103" name="Google Shape;103;p17"/>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18"/>
          <p:cNvSpPr txBox="1"/>
          <p:nvPr>
            <p:ph hasCustomPrompt="1" type="title"/>
          </p:nvPr>
        </p:nvSpPr>
        <p:spPr>
          <a:xfrm>
            <a:off x="311700" y="407700"/>
            <a:ext cx="8520600" cy="19383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5000"/>
              <a:buFont typeface="Montserrat Black"/>
              <a:buNone/>
              <a:defRPr sz="15000">
                <a:solidFill>
                  <a:srgbClr val="57068C"/>
                </a:solidFill>
                <a:latin typeface="Montserrat Black"/>
                <a:ea typeface="Montserrat Black"/>
                <a:cs typeface="Montserrat Black"/>
                <a:sym typeface="Montserrat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18"/>
          <p:cNvSpPr txBox="1"/>
          <p:nvPr>
            <p:ph idx="1" type="body"/>
          </p:nvPr>
        </p:nvSpPr>
        <p:spPr>
          <a:xfrm>
            <a:off x="2475675" y="3360362"/>
            <a:ext cx="4192800" cy="719400"/>
          </a:xfrm>
          <a:prstGeom prst="rect">
            <a:avLst/>
          </a:prstGeom>
        </p:spPr>
        <p:txBody>
          <a:bodyPr anchorCtr="0" anchor="t" bIns="91425" lIns="91425" spcFirstLastPara="1" rIns="91425" wrap="square" tIns="91425">
            <a:noAutofit/>
          </a:bodyPr>
          <a:lstStyle>
            <a:lvl1pPr indent="-304800" lvl="0" marL="457200" algn="ctr">
              <a:lnSpc>
                <a:spcPct val="125000"/>
              </a:lnSpc>
              <a:spcBef>
                <a:spcPts val="0"/>
              </a:spcBef>
              <a:spcAft>
                <a:spcPts val="0"/>
              </a:spcAft>
              <a:buSzPts val="1200"/>
              <a:buChar char="●"/>
              <a:defRPr sz="1200"/>
            </a:lvl1pPr>
            <a:lvl2pPr indent="-304800" lvl="1" marL="914400" algn="ctr">
              <a:lnSpc>
                <a:spcPct val="125000"/>
              </a:lnSpc>
              <a:spcBef>
                <a:spcPts val="0"/>
              </a:spcBef>
              <a:spcAft>
                <a:spcPts val="0"/>
              </a:spcAft>
              <a:buSzPts val="1200"/>
              <a:buChar char="○"/>
              <a:defRPr sz="1200"/>
            </a:lvl2pPr>
            <a:lvl3pPr indent="-304800" lvl="2" marL="1371600" algn="ctr">
              <a:lnSpc>
                <a:spcPct val="125000"/>
              </a:lnSpc>
              <a:spcBef>
                <a:spcPts val="0"/>
              </a:spcBef>
              <a:spcAft>
                <a:spcPts val="0"/>
              </a:spcAft>
              <a:buSzPts val="1200"/>
              <a:buChar char="■"/>
              <a:defRPr sz="1200"/>
            </a:lvl3pPr>
            <a:lvl4pPr indent="-304800" lvl="3" marL="1828800" algn="ctr">
              <a:lnSpc>
                <a:spcPct val="125000"/>
              </a:lnSpc>
              <a:spcBef>
                <a:spcPts val="0"/>
              </a:spcBef>
              <a:spcAft>
                <a:spcPts val="0"/>
              </a:spcAft>
              <a:buSzPts val="1200"/>
              <a:buChar char="●"/>
              <a:defRPr sz="1200"/>
            </a:lvl4pPr>
            <a:lvl5pPr indent="-304800" lvl="4" marL="2286000" algn="ctr">
              <a:lnSpc>
                <a:spcPct val="125000"/>
              </a:lnSpc>
              <a:spcBef>
                <a:spcPts val="0"/>
              </a:spcBef>
              <a:spcAft>
                <a:spcPts val="0"/>
              </a:spcAft>
              <a:buSzPts val="1200"/>
              <a:buChar char="○"/>
              <a:defRPr sz="1200"/>
            </a:lvl5pPr>
            <a:lvl6pPr indent="-304800" lvl="5" marL="2743200" algn="ctr">
              <a:lnSpc>
                <a:spcPct val="125000"/>
              </a:lnSpc>
              <a:spcBef>
                <a:spcPts val="0"/>
              </a:spcBef>
              <a:spcAft>
                <a:spcPts val="0"/>
              </a:spcAft>
              <a:buSzPts val="1200"/>
              <a:buChar char="■"/>
              <a:defRPr sz="1200"/>
            </a:lvl6pPr>
            <a:lvl7pPr indent="-304800" lvl="6" marL="3200400" algn="ctr">
              <a:lnSpc>
                <a:spcPct val="125000"/>
              </a:lnSpc>
              <a:spcBef>
                <a:spcPts val="0"/>
              </a:spcBef>
              <a:spcAft>
                <a:spcPts val="0"/>
              </a:spcAft>
              <a:buSzPts val="1200"/>
              <a:buChar char="●"/>
              <a:defRPr sz="1200"/>
            </a:lvl7pPr>
            <a:lvl8pPr indent="-304800" lvl="7" marL="3657600" algn="ctr">
              <a:lnSpc>
                <a:spcPct val="125000"/>
              </a:lnSpc>
              <a:spcBef>
                <a:spcPts val="0"/>
              </a:spcBef>
              <a:spcAft>
                <a:spcPts val="0"/>
              </a:spcAft>
              <a:buSzPts val="1200"/>
              <a:buChar char="○"/>
              <a:defRPr sz="1200"/>
            </a:lvl8pPr>
            <a:lvl9pPr indent="-304800" lvl="8" marL="4114800" algn="ctr">
              <a:lnSpc>
                <a:spcPct val="125000"/>
              </a:lnSpc>
              <a:spcBef>
                <a:spcPts val="0"/>
              </a:spcBef>
              <a:spcAft>
                <a:spcPts val="0"/>
              </a:spcAft>
              <a:buSzPts val="1200"/>
              <a:buChar char="■"/>
              <a:defRPr sz="1200"/>
            </a:lvl9pPr>
          </a:lstStyle>
          <a:p/>
        </p:txBody>
      </p:sp>
      <p:pic>
        <p:nvPicPr>
          <p:cNvPr descr=" " id="108" name="Google Shape;108;p1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9" name="Google Shape;109;p1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110" name="Google Shape;110;p18"/>
          <p:cNvSpPr txBox="1"/>
          <p:nvPr>
            <p:ph idx="2" type="subTitle"/>
          </p:nvPr>
        </p:nvSpPr>
        <p:spPr>
          <a:xfrm>
            <a:off x="407175" y="2537800"/>
            <a:ext cx="8329200" cy="719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800">
                <a:solidFill>
                  <a:schemeClr val="accent3"/>
                </a:solidFill>
                <a:latin typeface="Montserrat Black"/>
                <a:ea typeface="Montserrat Black"/>
                <a:cs typeface="Montserrat Black"/>
                <a:sym typeface="Montserrat Black"/>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111" name="Google Shape;111;p1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12" name="Shape 112"/>
        <p:cNvGrpSpPr/>
        <p:nvPr/>
      </p:nvGrpSpPr>
      <p:grpSpPr>
        <a:xfrm>
          <a:off x="0" y="0"/>
          <a:ext cx="0" cy="0"/>
          <a:chOff x="0" y="0"/>
          <a:chExt cx="0" cy="0"/>
        </a:xfrm>
      </p:grpSpPr>
      <p:pic>
        <p:nvPicPr>
          <p:cNvPr descr=" " id="113" name="Google Shape;113;p1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14" name="Google Shape;114;p1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15" name="Shape 1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2">
  <p:cSld name="TITLE_1">
    <p:bg>
      <p:bgPr>
        <a:solidFill>
          <a:srgbClr val="57068C"/>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6" name="Google Shape;16;p3"/>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7" name="Google Shape;17;p3"/>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8" name="Google Shape;18;p3"/>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 name="Google Shape;19;p3"/>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4">
  <p:cSld name="TITLE_1_1_1">
    <p:bg>
      <p:bgPr>
        <a:solidFill>
          <a:srgbClr val="57068C"/>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2" name="Google Shape;22;p4"/>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3" name="Google Shape;23;p4"/>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24" name="Google Shape;24;p4"/>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5" name="Google Shape;25;p4"/>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5">
  <p:cSld name="TITLE_1_1_1_1">
    <p:bg>
      <p:bgPr>
        <a:solidFill>
          <a:srgbClr val="57068C"/>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8" name="Google Shape;28;p5"/>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9" name="Google Shape;29;p5"/>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30" name="Google Shape;30;p5"/>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7068C"/>
        </a:solidFill>
      </p:bgPr>
    </p:bg>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0" l="0" r="0" t="0"/>
          <a:stretch/>
        </p:blipFill>
        <p:spPr>
          <a:xfrm>
            <a:off x="0" y="0"/>
            <a:ext cx="9143997" cy="5143487"/>
          </a:xfrm>
          <a:prstGeom prst="rect">
            <a:avLst/>
          </a:prstGeom>
          <a:noFill/>
          <a:ln>
            <a:noFill/>
          </a:ln>
        </p:spPr>
      </p:pic>
      <p:cxnSp>
        <p:nvCxnSpPr>
          <p:cNvPr descr=" " id="34" name="Google Shape;34;p6"/>
          <p:cNvCxnSpPr/>
          <p:nvPr/>
        </p:nvCxnSpPr>
        <p:spPr>
          <a:xfrm>
            <a:off x="407168" y="2618527"/>
            <a:ext cx="521400" cy="0"/>
          </a:xfrm>
          <a:prstGeom prst="straightConnector1">
            <a:avLst/>
          </a:prstGeom>
          <a:noFill/>
          <a:ln cap="flat" cmpd="sng" w="76200">
            <a:solidFill>
              <a:srgbClr val="8900E1"/>
            </a:solidFill>
            <a:prstDash val="solid"/>
            <a:round/>
            <a:headEnd len="med" w="med" type="none"/>
            <a:tailEnd len="med" w="med" type="none"/>
          </a:ln>
        </p:spPr>
      </p:cxnSp>
      <p:pic>
        <p:nvPicPr>
          <p:cNvPr descr=" " id="35" name="Google Shape;35;p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36" name="Google Shape;36;p6"/>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sz="6800">
                <a:solidFill>
                  <a:schemeClr val="lt1"/>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37" name="Google Shape;37;p6"/>
          <p:cNvSpPr txBox="1"/>
          <p:nvPr>
            <p:ph idx="1" type="subTitle"/>
          </p:nvPr>
        </p:nvSpPr>
        <p:spPr>
          <a:xfrm>
            <a:off x="316950" y="2938025"/>
            <a:ext cx="4031700" cy="4758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7"/>
          <p:cNvSpPr txBox="1"/>
          <p:nvPr>
            <p:ph type="title"/>
          </p:nvPr>
        </p:nvSpPr>
        <p:spPr>
          <a:xfrm>
            <a:off x="311700" y="1152475"/>
            <a:ext cx="3345900" cy="3199500"/>
          </a:xfrm>
          <a:prstGeom prst="rect">
            <a:avLst/>
          </a:prstGeom>
        </p:spPr>
        <p:txBody>
          <a:bodyPr anchorCtr="0" anchor="t" bIns="91425" lIns="91425" spcFirstLastPara="1" rIns="91425" wrap="square" tIns="91425">
            <a:noAutofit/>
          </a:bodyPr>
          <a:lstStyle>
            <a:lvl1pPr lvl="0" rtl="0" algn="r">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40" name="Google Shape;40;p7"/>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1600"/>
              </a:spcBef>
              <a:spcAft>
                <a:spcPts val="0"/>
              </a:spcAft>
              <a:buSzPts val="1400"/>
              <a:buChar char="○"/>
              <a:defRPr/>
            </a:lvl2pPr>
            <a:lvl3pPr indent="-317500" lvl="2" marL="1371600" rtl="0">
              <a:lnSpc>
                <a:spcPct val="125000"/>
              </a:lnSpc>
              <a:spcBef>
                <a:spcPts val="1600"/>
              </a:spcBef>
              <a:spcAft>
                <a:spcPts val="0"/>
              </a:spcAft>
              <a:buSzPts val="1400"/>
              <a:buChar char="■"/>
              <a:defRPr/>
            </a:lvl3pPr>
            <a:lvl4pPr indent="-317500" lvl="3" marL="1828800" rtl="0">
              <a:lnSpc>
                <a:spcPct val="125000"/>
              </a:lnSpc>
              <a:spcBef>
                <a:spcPts val="1600"/>
              </a:spcBef>
              <a:spcAft>
                <a:spcPts val="0"/>
              </a:spcAft>
              <a:buSzPts val="1400"/>
              <a:buChar char="●"/>
              <a:defRPr/>
            </a:lvl4pPr>
            <a:lvl5pPr indent="-317500" lvl="4" marL="2286000" rtl="0">
              <a:lnSpc>
                <a:spcPct val="125000"/>
              </a:lnSpc>
              <a:spcBef>
                <a:spcPts val="1600"/>
              </a:spcBef>
              <a:spcAft>
                <a:spcPts val="0"/>
              </a:spcAft>
              <a:buSzPts val="1400"/>
              <a:buChar char="○"/>
              <a:defRPr/>
            </a:lvl5pPr>
            <a:lvl6pPr indent="-317500" lvl="5" marL="2743200" rtl="0">
              <a:lnSpc>
                <a:spcPct val="125000"/>
              </a:lnSpc>
              <a:spcBef>
                <a:spcPts val="1600"/>
              </a:spcBef>
              <a:spcAft>
                <a:spcPts val="0"/>
              </a:spcAft>
              <a:buSzPts val="1400"/>
              <a:buChar char="■"/>
              <a:defRPr/>
            </a:lvl6pPr>
            <a:lvl7pPr indent="-317500" lvl="6" marL="3200400" rtl="0">
              <a:lnSpc>
                <a:spcPct val="125000"/>
              </a:lnSpc>
              <a:spcBef>
                <a:spcPts val="1600"/>
              </a:spcBef>
              <a:spcAft>
                <a:spcPts val="0"/>
              </a:spcAft>
              <a:buSzPts val="1400"/>
              <a:buChar char="●"/>
              <a:defRPr/>
            </a:lvl7pPr>
            <a:lvl8pPr indent="-317500" lvl="7" marL="3657600" rtl="0">
              <a:lnSpc>
                <a:spcPct val="125000"/>
              </a:lnSpc>
              <a:spcBef>
                <a:spcPts val="1600"/>
              </a:spcBef>
              <a:spcAft>
                <a:spcPts val="0"/>
              </a:spcAft>
              <a:buSzPts val="1400"/>
              <a:buChar char="○"/>
              <a:defRPr/>
            </a:lvl8pPr>
            <a:lvl9pPr indent="-317500" lvl="8" marL="4114800" rtl="0">
              <a:lnSpc>
                <a:spcPct val="125000"/>
              </a:lnSpc>
              <a:spcBef>
                <a:spcPts val="1600"/>
              </a:spcBef>
              <a:spcAft>
                <a:spcPts val="1600"/>
              </a:spcAft>
              <a:buSzPts val="1400"/>
              <a:buChar char="■"/>
              <a:defRPr/>
            </a:lvl9pPr>
          </a:lstStyle>
          <a:p/>
        </p:txBody>
      </p:sp>
      <p:sp>
        <p:nvSpPr>
          <p:cNvPr id="41" name="Google Shape;41;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descr=" " id="42" name="Google Shape;42;p7"/>
          <p:cNvPicPr preferRelativeResize="0"/>
          <p:nvPr/>
        </p:nvPicPr>
        <p:blipFill>
          <a:blip r:embed="rId2">
            <a:alphaModFix/>
          </a:blip>
          <a:stretch>
            <a:fillRect/>
          </a:stretch>
        </p:blipFill>
        <p:spPr>
          <a:xfrm>
            <a:off x="407175" y="4539121"/>
            <a:ext cx="776077" cy="263400"/>
          </a:xfrm>
          <a:prstGeom prst="rect">
            <a:avLst/>
          </a:prstGeom>
          <a:noFill/>
          <a:ln>
            <a:noFill/>
          </a:ln>
        </p:spPr>
      </p:pic>
      <p:pic>
        <p:nvPicPr>
          <p:cNvPr id="43" name="Google Shape;43;p7"/>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pos="2592">
          <p15:clr>
            <a:srgbClr val="FA7B17"/>
          </p15:clr>
        </p15:guide>
        <p15:guide id="2" pos="2304">
          <p15:clr>
            <a:srgbClr val="FA7B17"/>
          </p15:clr>
        </p15:guide>
        <p15:guide id="3" orient="horz" pos="7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pic>
        <p:nvPicPr>
          <p:cNvPr descr=" " id="46" name="Google Shape;46;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7" name="Google Shape;47;p8"/>
          <p:cNvSpPr txBox="1"/>
          <p:nvPr>
            <p:ph idx="1" type="body"/>
          </p:nvPr>
        </p:nvSpPr>
        <p:spPr>
          <a:xfrm>
            <a:off x="1376250"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8" name="Google Shape;48;p8"/>
          <p:cNvSpPr txBox="1"/>
          <p:nvPr>
            <p:ph idx="2" type="body"/>
          </p:nvPr>
        </p:nvSpPr>
        <p:spPr>
          <a:xfrm>
            <a:off x="5051175"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9" name="Google Shape;49;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0" name="Google Shape;50;p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orient="horz" pos="1152">
          <p15:clr>
            <a:srgbClr val="FA7B17"/>
          </p15:clr>
        </p15:guide>
        <p15:guide id="2" pos="288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2pPr>
            <a:lvl3pPr lvl="2">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3pPr>
            <a:lvl4pPr lvl="3">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4pPr>
            <a:lvl5pPr lvl="4">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5pPr>
            <a:lvl6pPr lvl="5">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6pPr>
            <a:lvl7pPr lvl="6">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7pPr>
            <a:lvl8pPr lvl="7">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8pPr>
            <a:lvl9pPr lvl="8">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9pPr>
          </a:lstStyle>
          <a:p/>
        </p:txBody>
      </p:sp>
      <p:pic>
        <p:nvPicPr>
          <p:cNvPr descr=" " id="53" name="Google Shape;53;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4" name="Google Shape;54;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5" name="Google Shape;55;p9"/>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10"/>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600"/>
              <a:buFont typeface="Montserrat Black"/>
              <a:buNone/>
              <a:defRPr sz="3600">
                <a:latin typeface="Montserrat Black"/>
                <a:ea typeface="Montserrat Black"/>
                <a:cs typeface="Montserrat Black"/>
                <a:sym typeface="Montserrat Black"/>
              </a:defRPr>
            </a:lvl2pPr>
            <a:lvl3pPr lvl="2">
              <a:spcBef>
                <a:spcPts val="0"/>
              </a:spcBef>
              <a:spcAft>
                <a:spcPts val="0"/>
              </a:spcAft>
              <a:buSzPts val="3600"/>
              <a:buFont typeface="Montserrat Black"/>
              <a:buNone/>
              <a:defRPr sz="3600">
                <a:latin typeface="Montserrat Black"/>
                <a:ea typeface="Montserrat Black"/>
                <a:cs typeface="Montserrat Black"/>
                <a:sym typeface="Montserrat Black"/>
              </a:defRPr>
            </a:lvl3pPr>
            <a:lvl4pPr lvl="3">
              <a:spcBef>
                <a:spcPts val="0"/>
              </a:spcBef>
              <a:spcAft>
                <a:spcPts val="0"/>
              </a:spcAft>
              <a:buSzPts val="3600"/>
              <a:buFont typeface="Montserrat Black"/>
              <a:buNone/>
              <a:defRPr sz="3600">
                <a:latin typeface="Montserrat Black"/>
                <a:ea typeface="Montserrat Black"/>
                <a:cs typeface="Montserrat Black"/>
                <a:sym typeface="Montserrat Black"/>
              </a:defRPr>
            </a:lvl4pPr>
            <a:lvl5pPr lvl="4">
              <a:spcBef>
                <a:spcPts val="0"/>
              </a:spcBef>
              <a:spcAft>
                <a:spcPts val="0"/>
              </a:spcAft>
              <a:buSzPts val="3600"/>
              <a:buFont typeface="Montserrat Black"/>
              <a:buNone/>
              <a:defRPr sz="3600">
                <a:latin typeface="Montserrat Black"/>
                <a:ea typeface="Montserrat Black"/>
                <a:cs typeface="Montserrat Black"/>
                <a:sym typeface="Montserrat Black"/>
              </a:defRPr>
            </a:lvl5pPr>
            <a:lvl6pPr lvl="5">
              <a:spcBef>
                <a:spcPts val="0"/>
              </a:spcBef>
              <a:spcAft>
                <a:spcPts val="0"/>
              </a:spcAft>
              <a:buSzPts val="3600"/>
              <a:buFont typeface="Montserrat Black"/>
              <a:buNone/>
              <a:defRPr sz="3600">
                <a:latin typeface="Montserrat Black"/>
                <a:ea typeface="Montserrat Black"/>
                <a:cs typeface="Montserrat Black"/>
                <a:sym typeface="Montserrat Black"/>
              </a:defRPr>
            </a:lvl6pPr>
            <a:lvl7pPr lvl="6">
              <a:spcBef>
                <a:spcPts val="0"/>
              </a:spcBef>
              <a:spcAft>
                <a:spcPts val="0"/>
              </a:spcAft>
              <a:buSzPts val="3600"/>
              <a:buFont typeface="Montserrat Black"/>
              <a:buNone/>
              <a:defRPr sz="3600">
                <a:latin typeface="Montserrat Black"/>
                <a:ea typeface="Montserrat Black"/>
                <a:cs typeface="Montserrat Black"/>
                <a:sym typeface="Montserrat Black"/>
              </a:defRPr>
            </a:lvl7pPr>
            <a:lvl8pPr lvl="7">
              <a:spcBef>
                <a:spcPts val="0"/>
              </a:spcBef>
              <a:spcAft>
                <a:spcPts val="0"/>
              </a:spcAft>
              <a:buSzPts val="3600"/>
              <a:buFont typeface="Montserrat Black"/>
              <a:buNone/>
              <a:defRPr sz="3600">
                <a:latin typeface="Montserrat Black"/>
                <a:ea typeface="Montserrat Black"/>
                <a:cs typeface="Montserrat Black"/>
                <a:sym typeface="Montserrat Black"/>
              </a:defRPr>
            </a:lvl8pPr>
            <a:lvl9pPr lvl="8">
              <a:spcBef>
                <a:spcPts val="0"/>
              </a:spcBef>
              <a:spcAft>
                <a:spcPts val="0"/>
              </a:spcAft>
              <a:buSzPts val="3600"/>
              <a:buFont typeface="Montserrat Black"/>
              <a:buNone/>
              <a:defRPr sz="3600">
                <a:latin typeface="Montserrat Black"/>
                <a:ea typeface="Montserrat Black"/>
                <a:cs typeface="Montserrat Black"/>
                <a:sym typeface="Montserrat Black"/>
              </a:defRPr>
            </a:lvl9pPr>
          </a:lstStyle>
          <a:p/>
        </p:txBody>
      </p:sp>
      <p:sp>
        <p:nvSpPr>
          <p:cNvPr id="58" name="Google Shape;58;p10"/>
          <p:cNvSpPr txBox="1"/>
          <p:nvPr>
            <p:ph idx="1" type="body"/>
          </p:nvPr>
        </p:nvSpPr>
        <p:spPr>
          <a:xfrm>
            <a:off x="311700" y="1646230"/>
            <a:ext cx="3350400" cy="24189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1600"/>
              </a:spcBef>
              <a:spcAft>
                <a:spcPts val="0"/>
              </a:spcAft>
              <a:buSzPts val="1200"/>
              <a:buChar char="○"/>
              <a:defRPr sz="1200"/>
            </a:lvl2pPr>
            <a:lvl3pPr indent="-304800" lvl="2" marL="1371600">
              <a:lnSpc>
                <a:spcPct val="125000"/>
              </a:lnSpc>
              <a:spcBef>
                <a:spcPts val="1600"/>
              </a:spcBef>
              <a:spcAft>
                <a:spcPts val="0"/>
              </a:spcAft>
              <a:buSzPts val="1200"/>
              <a:buChar char="■"/>
              <a:defRPr sz="1200"/>
            </a:lvl3pPr>
            <a:lvl4pPr indent="-304800" lvl="3" marL="1828800">
              <a:lnSpc>
                <a:spcPct val="125000"/>
              </a:lnSpc>
              <a:spcBef>
                <a:spcPts val="1600"/>
              </a:spcBef>
              <a:spcAft>
                <a:spcPts val="0"/>
              </a:spcAft>
              <a:buSzPts val="1200"/>
              <a:buChar char="●"/>
              <a:defRPr sz="1200"/>
            </a:lvl4pPr>
            <a:lvl5pPr indent="-304800" lvl="4" marL="2286000">
              <a:lnSpc>
                <a:spcPct val="125000"/>
              </a:lnSpc>
              <a:spcBef>
                <a:spcPts val="1600"/>
              </a:spcBef>
              <a:spcAft>
                <a:spcPts val="0"/>
              </a:spcAft>
              <a:buSzPts val="1200"/>
              <a:buChar char="○"/>
              <a:defRPr sz="1200"/>
            </a:lvl5pPr>
            <a:lvl6pPr indent="-304800" lvl="5" marL="2743200">
              <a:lnSpc>
                <a:spcPct val="125000"/>
              </a:lnSpc>
              <a:spcBef>
                <a:spcPts val="1600"/>
              </a:spcBef>
              <a:spcAft>
                <a:spcPts val="0"/>
              </a:spcAft>
              <a:buSzPts val="1200"/>
              <a:buChar char="■"/>
              <a:defRPr sz="1200"/>
            </a:lvl6pPr>
            <a:lvl7pPr indent="-304800" lvl="6" marL="3200400">
              <a:lnSpc>
                <a:spcPct val="125000"/>
              </a:lnSpc>
              <a:spcBef>
                <a:spcPts val="1600"/>
              </a:spcBef>
              <a:spcAft>
                <a:spcPts val="0"/>
              </a:spcAft>
              <a:buSzPts val="1200"/>
              <a:buChar char="●"/>
              <a:defRPr sz="1200"/>
            </a:lvl7pPr>
            <a:lvl8pPr indent="-304800" lvl="7" marL="3657600">
              <a:lnSpc>
                <a:spcPct val="125000"/>
              </a:lnSpc>
              <a:spcBef>
                <a:spcPts val="1600"/>
              </a:spcBef>
              <a:spcAft>
                <a:spcPts val="0"/>
              </a:spcAft>
              <a:buSzPts val="1200"/>
              <a:buChar char="○"/>
              <a:defRPr sz="1200"/>
            </a:lvl8pPr>
            <a:lvl9pPr indent="-304800" lvl="8" marL="4114800">
              <a:lnSpc>
                <a:spcPct val="125000"/>
              </a:lnSpc>
              <a:spcBef>
                <a:spcPts val="1600"/>
              </a:spcBef>
              <a:spcAft>
                <a:spcPts val="1600"/>
              </a:spcAft>
              <a:buSzPts val="1200"/>
              <a:buChar char="■"/>
              <a:defRPr sz="1200"/>
            </a:lvl9pPr>
          </a:lstStyle>
          <a:p/>
        </p:txBody>
      </p:sp>
      <p:pic>
        <p:nvPicPr>
          <p:cNvPr descr=" " id="59" name="Google Shape;59;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0" name="Google Shape;60;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61" name="Google Shape;61;p10"/>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4200"/>
              <a:buFont typeface="Montserrat ExtraBold"/>
              <a:buNone/>
              <a:defRPr sz="4200">
                <a:solidFill>
                  <a:srgbClr val="57068C"/>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corporatefinanceinstitute.com/resources/knowledge/valuation/valuation-method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7.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Sun Microsystems</a:t>
            </a:r>
            <a:endParaRPr/>
          </a:p>
        </p:txBody>
      </p:sp>
      <p:sp>
        <p:nvSpPr>
          <p:cNvPr id="121" name="Google Shape;121;p21"/>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Acquired by Oracle??</a:t>
            </a:r>
            <a:endParaRPr/>
          </a:p>
        </p:txBody>
      </p:sp>
      <p:sp>
        <p:nvSpPr>
          <p:cNvPr id="122" name="Google Shape;122;p21"/>
          <p:cNvSpPr txBox="1"/>
          <p:nvPr>
            <p:ph idx="2" type="body"/>
          </p:nvPr>
        </p:nvSpPr>
        <p:spPr>
          <a:xfrm>
            <a:off x="407175" y="3899150"/>
            <a:ext cx="77826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Instructor: Prof. Francis X. Apicella</a:t>
            </a:r>
            <a:endParaRPr sz="1200">
              <a:solidFill>
                <a:schemeClr val="lt1"/>
              </a:solidFill>
            </a:endParaRPr>
          </a:p>
          <a:p>
            <a:pPr indent="0" lvl="0" marL="0" rtl="0" algn="l">
              <a:spcBef>
                <a:spcPts val="0"/>
              </a:spcBef>
              <a:spcAft>
                <a:spcPts val="0"/>
              </a:spcAft>
              <a:buNone/>
            </a:pPr>
            <a:r>
              <a:rPr lang="en" sz="1200">
                <a:solidFill>
                  <a:schemeClr val="lt1"/>
                </a:solidFill>
              </a:rPr>
              <a:t>Class: Financial Analysis for Tech Managers </a:t>
            </a:r>
            <a:endParaRPr sz="1200">
              <a:solidFill>
                <a:schemeClr val="lt1"/>
              </a:solidFill>
            </a:endParaRPr>
          </a:p>
          <a:p>
            <a:pPr indent="0" lvl="0" marL="0" rtl="0" algn="l">
              <a:spcBef>
                <a:spcPts val="0"/>
              </a:spcBef>
              <a:spcAft>
                <a:spcPts val="0"/>
              </a:spcAft>
              <a:buNone/>
            </a:pPr>
            <a:r>
              <a:rPr lang="en" sz="1200">
                <a:solidFill>
                  <a:schemeClr val="lt1"/>
                </a:solidFill>
              </a:rPr>
              <a:t>Date - 12/13/2022</a:t>
            </a:r>
            <a:endParaRPr sz="15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p21"/>
          <p:cNvSpPr txBox="1"/>
          <p:nvPr/>
        </p:nvSpPr>
        <p:spPr>
          <a:xfrm>
            <a:off x="5556800" y="3393625"/>
            <a:ext cx="2436000" cy="6576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a:solidFill>
                  <a:srgbClr val="FFFFFF"/>
                </a:solidFill>
                <a:latin typeface="Montserrat ExtraBold"/>
                <a:ea typeface="Montserrat ExtraBold"/>
                <a:cs typeface="Montserrat ExtraBold"/>
                <a:sym typeface="Montserrat ExtraBold"/>
              </a:rPr>
              <a:t>PRESENTED BY - </a:t>
            </a:r>
            <a:endParaRPr>
              <a:solidFill>
                <a:srgbClr val="FFFFFF"/>
              </a:solidFill>
              <a:latin typeface="Montserrat ExtraBold"/>
              <a:ea typeface="Montserrat ExtraBold"/>
              <a:cs typeface="Montserrat ExtraBold"/>
              <a:sym typeface="Montserrat ExtraBold"/>
            </a:endParaRPr>
          </a:p>
          <a:p>
            <a:pPr indent="-298450" lvl="0" marL="457200" rtl="0" algn="l">
              <a:lnSpc>
                <a:spcPct val="125000"/>
              </a:lnSpc>
              <a:spcBef>
                <a:spcPts val="0"/>
              </a:spcBef>
              <a:spcAft>
                <a:spcPts val="0"/>
              </a:spcAft>
              <a:buClr>
                <a:srgbClr val="FFFFFF"/>
              </a:buClr>
              <a:buSzPts val="1100"/>
              <a:buFont typeface="Montserrat ExtraBold"/>
              <a:buChar char="●"/>
            </a:pPr>
            <a:r>
              <a:rPr lang="en" sz="1100">
                <a:solidFill>
                  <a:srgbClr val="FFFFFF"/>
                </a:solidFill>
                <a:latin typeface="Montserrat ExtraBold"/>
                <a:ea typeface="Montserrat ExtraBold"/>
                <a:cs typeface="Montserrat ExtraBold"/>
                <a:sym typeface="Montserrat ExtraBold"/>
              </a:rPr>
              <a:t>ALVINA BOHORA</a:t>
            </a:r>
            <a:endParaRPr sz="1100">
              <a:solidFill>
                <a:srgbClr val="FFFFFF"/>
              </a:solidFill>
              <a:latin typeface="Montserrat ExtraBold"/>
              <a:ea typeface="Montserrat ExtraBold"/>
              <a:cs typeface="Montserrat ExtraBold"/>
              <a:sym typeface="Montserrat ExtraBold"/>
            </a:endParaRPr>
          </a:p>
          <a:p>
            <a:pPr indent="-298450" lvl="0" marL="457200" rtl="0" algn="l">
              <a:lnSpc>
                <a:spcPct val="125000"/>
              </a:lnSpc>
              <a:spcBef>
                <a:spcPts val="0"/>
              </a:spcBef>
              <a:spcAft>
                <a:spcPts val="0"/>
              </a:spcAft>
              <a:buClr>
                <a:srgbClr val="FFFFFF"/>
              </a:buClr>
              <a:buSzPts val="1100"/>
              <a:buFont typeface="Montserrat ExtraBold"/>
              <a:buChar char="●"/>
            </a:pPr>
            <a:r>
              <a:rPr lang="en" sz="1100">
                <a:solidFill>
                  <a:srgbClr val="FFFFFF"/>
                </a:solidFill>
                <a:latin typeface="Montserrat ExtraBold"/>
                <a:ea typeface="Montserrat ExtraBold"/>
                <a:cs typeface="Montserrat ExtraBold"/>
                <a:sym typeface="Montserrat ExtraBold"/>
              </a:rPr>
              <a:t>KHUSHBOO MUNDADA</a:t>
            </a:r>
            <a:endParaRPr sz="1100">
              <a:solidFill>
                <a:srgbClr val="FFFFFF"/>
              </a:solidFill>
              <a:latin typeface="Montserrat ExtraBold"/>
              <a:ea typeface="Montserrat ExtraBold"/>
              <a:cs typeface="Montserrat ExtraBold"/>
              <a:sym typeface="Montserrat ExtraBold"/>
            </a:endParaRPr>
          </a:p>
          <a:p>
            <a:pPr indent="-298450" lvl="0" marL="457200" rtl="0" algn="l">
              <a:lnSpc>
                <a:spcPct val="125000"/>
              </a:lnSpc>
              <a:spcBef>
                <a:spcPts val="0"/>
              </a:spcBef>
              <a:spcAft>
                <a:spcPts val="0"/>
              </a:spcAft>
              <a:buClr>
                <a:srgbClr val="FFFFFF"/>
              </a:buClr>
              <a:buSzPts val="1100"/>
              <a:buFont typeface="Montserrat ExtraBold"/>
              <a:buChar char="●"/>
            </a:pPr>
            <a:r>
              <a:rPr lang="en" sz="1100">
                <a:solidFill>
                  <a:srgbClr val="FFFFFF"/>
                </a:solidFill>
                <a:latin typeface="Montserrat ExtraBold"/>
                <a:ea typeface="Montserrat ExtraBold"/>
                <a:cs typeface="Montserrat ExtraBold"/>
                <a:sym typeface="Montserrat ExtraBold"/>
              </a:rPr>
              <a:t>KEYA KEYA</a:t>
            </a:r>
            <a:endParaRPr sz="1100">
              <a:solidFill>
                <a:srgbClr val="FFFFFF"/>
              </a:solidFill>
              <a:latin typeface="Montserrat ExtraBold"/>
              <a:ea typeface="Montserrat ExtraBold"/>
              <a:cs typeface="Montserrat ExtraBold"/>
              <a:sym typeface="Montserrat ExtraBold"/>
            </a:endParaRPr>
          </a:p>
          <a:p>
            <a:pPr indent="0" lvl="0" marL="0" rtl="0" algn="l">
              <a:lnSpc>
                <a:spcPct val="125000"/>
              </a:lnSpc>
              <a:spcBef>
                <a:spcPts val="0"/>
              </a:spcBef>
              <a:spcAft>
                <a:spcPts val="0"/>
              </a:spcAft>
              <a:buNone/>
            </a:pPr>
            <a:r>
              <a:t/>
            </a:r>
            <a:endParaRPr sz="12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DCF Analysis?</a:t>
            </a:r>
            <a:endParaRPr/>
          </a:p>
        </p:txBody>
      </p:sp>
      <p:sp>
        <p:nvSpPr>
          <p:cNvPr id="189" name="Google Shape;189;p30"/>
          <p:cNvSpPr txBox="1"/>
          <p:nvPr/>
        </p:nvSpPr>
        <p:spPr>
          <a:xfrm>
            <a:off x="899900" y="1649800"/>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90" name="Google Shape;190;p30"/>
          <p:cNvSpPr txBox="1"/>
          <p:nvPr>
            <p:ph idx="4294967295" type="body"/>
          </p:nvPr>
        </p:nvSpPr>
        <p:spPr>
          <a:xfrm>
            <a:off x="1124000" y="1152425"/>
            <a:ext cx="7379100" cy="31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purpose of DCF analysis is to estimate the money an investor would receive from an investment, adjusted for the time value of money.</a:t>
            </a:r>
            <a:endParaRPr/>
          </a:p>
          <a:p>
            <a:pPr indent="-342900" lvl="0" marL="457200" rtl="0" algn="l">
              <a:spcBef>
                <a:spcPts val="0"/>
              </a:spcBef>
              <a:spcAft>
                <a:spcPts val="0"/>
              </a:spcAft>
              <a:buSzPts val="1800"/>
              <a:buChar char="●"/>
            </a:pPr>
            <a:r>
              <a:rPr lang="en"/>
              <a:t>The time value of money assumes that a dollar that you have today is worth more than a dollar that you receive tomorrow because it can be invested. As such, a DCF analysis is useful in any situation where a person is paying money in the present with expectations of receiving more money in the future.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WACC: Calculating Re</a:t>
            </a:r>
            <a:endParaRPr/>
          </a:p>
        </p:txBody>
      </p:sp>
      <p:sp>
        <p:nvSpPr>
          <p:cNvPr id="196" name="Google Shape;196;p31"/>
          <p:cNvSpPr txBox="1"/>
          <p:nvPr/>
        </p:nvSpPr>
        <p:spPr>
          <a:xfrm>
            <a:off x="899900" y="1649800"/>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31"/>
          <p:cNvSpPr txBox="1"/>
          <p:nvPr>
            <p:ph idx="4294967295" type="body"/>
          </p:nvPr>
        </p:nvSpPr>
        <p:spPr>
          <a:xfrm>
            <a:off x="1124000" y="1152425"/>
            <a:ext cx="7379100" cy="31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calculating WACC we first have to calculate Re</a:t>
            </a:r>
            <a:endParaRPr/>
          </a:p>
          <a:p>
            <a:pPr indent="-342900" lvl="0" marL="457200" rtl="0" algn="l">
              <a:spcBef>
                <a:spcPts val="0"/>
              </a:spcBef>
              <a:spcAft>
                <a:spcPts val="0"/>
              </a:spcAft>
              <a:buSzPts val="1800"/>
              <a:buChar char="●"/>
            </a:pPr>
            <a:r>
              <a:rPr b="1" lang="en"/>
              <a:t>Re = Rf + Beta (Rm-Rf)</a:t>
            </a:r>
            <a:endParaRPr b="1"/>
          </a:p>
          <a:p>
            <a:pPr indent="-342900" lvl="0" marL="457200" rtl="0" algn="l">
              <a:spcBef>
                <a:spcPts val="0"/>
              </a:spcBef>
              <a:spcAft>
                <a:spcPts val="0"/>
              </a:spcAft>
              <a:buSzPts val="1800"/>
              <a:buChar char="●"/>
            </a:pPr>
            <a:r>
              <a:rPr lang="en"/>
              <a:t>Rf= Risk free rate given which is 2.82% which is the value of 10 year treasury bond rate from Exhibit 10</a:t>
            </a:r>
            <a:endParaRPr/>
          </a:p>
          <a:p>
            <a:pPr indent="-342900" lvl="0" marL="457200" rtl="0" algn="l">
              <a:spcBef>
                <a:spcPts val="0"/>
              </a:spcBef>
              <a:spcAft>
                <a:spcPts val="0"/>
              </a:spcAft>
              <a:buSzPts val="1800"/>
              <a:buChar char="●"/>
            </a:pPr>
            <a:r>
              <a:rPr lang="en"/>
              <a:t>Beta= 1.73 from Exhibit 9</a:t>
            </a:r>
            <a:endParaRPr/>
          </a:p>
          <a:p>
            <a:pPr indent="-342900" lvl="0" marL="457200" rtl="0" algn="l">
              <a:spcBef>
                <a:spcPts val="0"/>
              </a:spcBef>
              <a:spcAft>
                <a:spcPts val="0"/>
              </a:spcAft>
              <a:buSzPts val="1800"/>
              <a:buChar char="●"/>
            </a:pPr>
            <a:r>
              <a:rPr lang="en"/>
              <a:t>EMRP = 6% from the hint provided by Prof.</a:t>
            </a:r>
            <a:endParaRPr/>
          </a:p>
          <a:p>
            <a:pPr indent="-342900" lvl="0" marL="457200" rtl="0" algn="l">
              <a:spcBef>
                <a:spcPts val="0"/>
              </a:spcBef>
              <a:spcAft>
                <a:spcPts val="0"/>
              </a:spcAft>
              <a:buSzPts val="1800"/>
              <a:buChar char="●"/>
            </a:pPr>
            <a:r>
              <a:rPr lang="en"/>
              <a:t>Emrp= Rm-Rf</a:t>
            </a:r>
            <a:endParaRPr/>
          </a:p>
          <a:p>
            <a:pPr indent="-342900" lvl="0" marL="457200" rtl="0" algn="l">
              <a:spcBef>
                <a:spcPts val="0"/>
              </a:spcBef>
              <a:spcAft>
                <a:spcPts val="0"/>
              </a:spcAft>
              <a:buSzPts val="1800"/>
              <a:buChar char="●"/>
            </a:pPr>
            <a:r>
              <a:rPr lang="en"/>
              <a:t>Thus,</a:t>
            </a:r>
            <a:endParaRPr/>
          </a:p>
          <a:p>
            <a:pPr indent="0" lvl="0" marL="457200" rtl="0" algn="l">
              <a:spcBef>
                <a:spcPts val="1600"/>
              </a:spcBef>
              <a:spcAft>
                <a:spcPts val="0"/>
              </a:spcAft>
              <a:buNone/>
            </a:pPr>
            <a:r>
              <a:rPr lang="en"/>
              <a:t>Re=  2.82% + 1.73 * 6% = 13.2%</a:t>
            </a:r>
            <a:endParaRPr/>
          </a:p>
          <a:p>
            <a:pPr indent="0" lvl="0" marL="457200" rtl="0" algn="l">
              <a:spcBef>
                <a:spcPts val="1600"/>
              </a:spcBef>
              <a:spcAft>
                <a:spcPts val="1600"/>
              </a:spcAft>
              <a:buNone/>
            </a:pPr>
            <a:r>
              <a:rPr b="1" lang="en"/>
              <a:t>Re= 13.2%</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WACC Calculation</a:t>
            </a:r>
            <a:r>
              <a:rPr lang="en"/>
              <a:t> </a:t>
            </a:r>
            <a:endParaRPr/>
          </a:p>
        </p:txBody>
      </p:sp>
      <p:sp>
        <p:nvSpPr>
          <p:cNvPr id="203" name="Google Shape;203;p32"/>
          <p:cNvSpPr txBox="1"/>
          <p:nvPr/>
        </p:nvSpPr>
        <p:spPr>
          <a:xfrm>
            <a:off x="899900" y="1649800"/>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04" name="Google Shape;204;p32"/>
          <p:cNvSpPr txBox="1"/>
          <p:nvPr>
            <p:ph idx="4294967295" type="body"/>
          </p:nvPr>
        </p:nvSpPr>
        <p:spPr>
          <a:xfrm>
            <a:off x="1124000" y="1152425"/>
            <a:ext cx="7379100" cy="31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Rd = 11.42% based on credit rating</a:t>
            </a:r>
            <a:endParaRPr/>
          </a:p>
          <a:p>
            <a:pPr indent="-342900" lvl="0" marL="457200" rtl="0" algn="l">
              <a:spcBef>
                <a:spcPts val="0"/>
              </a:spcBef>
              <a:spcAft>
                <a:spcPts val="0"/>
              </a:spcAft>
              <a:buSzPts val="1800"/>
              <a:buChar char="●"/>
            </a:pPr>
            <a:r>
              <a:rPr lang="en"/>
              <a:t>Tax rate = 35%</a:t>
            </a:r>
            <a:endParaRPr/>
          </a:p>
          <a:p>
            <a:pPr indent="-342900" lvl="0" marL="457200" rtl="0" algn="l">
              <a:spcBef>
                <a:spcPts val="0"/>
              </a:spcBef>
              <a:spcAft>
                <a:spcPts val="0"/>
              </a:spcAft>
              <a:buSzPts val="1800"/>
              <a:buChar char="●"/>
            </a:pPr>
            <a:r>
              <a:rPr lang="en"/>
              <a:t>Debt= 1257 (Book value) from Exhibit 9</a:t>
            </a:r>
            <a:endParaRPr/>
          </a:p>
          <a:p>
            <a:pPr indent="-342900" lvl="0" marL="457200" rtl="0" algn="l">
              <a:spcBef>
                <a:spcPts val="0"/>
              </a:spcBef>
              <a:spcAft>
                <a:spcPts val="0"/>
              </a:spcAft>
              <a:buSzPts val="1800"/>
              <a:buChar char="●"/>
            </a:pPr>
            <a:r>
              <a:rPr lang="en"/>
              <a:t>Equity=  Stock price* shares outstanding ( From Exhibit 9 Market </a:t>
            </a:r>
            <a:r>
              <a:rPr lang="en"/>
              <a:t>value</a:t>
            </a:r>
            <a:r>
              <a:rPr lang="en"/>
              <a:t>)</a:t>
            </a:r>
            <a:endParaRPr/>
          </a:p>
          <a:p>
            <a:pPr indent="0" lvl="0" marL="457200" rtl="0" algn="l">
              <a:spcBef>
                <a:spcPts val="1600"/>
              </a:spcBef>
              <a:spcAft>
                <a:spcPts val="0"/>
              </a:spcAft>
              <a:buNone/>
            </a:pPr>
            <a:r>
              <a:rPr lang="en">
                <a:solidFill>
                  <a:schemeClr val="dk2"/>
                </a:solidFill>
              </a:rPr>
              <a:t>=  6.69 * 739 = 4944</a:t>
            </a:r>
            <a:endParaRPr>
              <a:solidFill>
                <a:schemeClr val="dk2"/>
              </a:solidFill>
            </a:endParaRPr>
          </a:p>
          <a:p>
            <a:pPr indent="-342900" lvl="0" marL="457200" rtl="0" algn="l">
              <a:spcBef>
                <a:spcPts val="1600"/>
              </a:spcBef>
              <a:spcAft>
                <a:spcPts val="0"/>
              </a:spcAft>
              <a:buClr>
                <a:schemeClr val="dk2"/>
              </a:buClr>
              <a:buSzPts val="1800"/>
              <a:buChar char="●"/>
            </a:pPr>
            <a:r>
              <a:rPr lang="en">
                <a:solidFill>
                  <a:schemeClr val="dk2"/>
                </a:solidFill>
              </a:rPr>
              <a:t>Thus Value= Equity + Debt = 1257 + 4944= 6201</a:t>
            </a:r>
            <a:endParaRPr>
              <a:solidFill>
                <a:schemeClr val="dk2"/>
              </a:solidFill>
            </a:endParaRPr>
          </a:p>
          <a:p>
            <a:pPr indent="0" lvl="0" marL="457200" rtl="0" algn="l">
              <a:spcBef>
                <a:spcPts val="1600"/>
              </a:spcBef>
              <a:spcAft>
                <a:spcPts val="0"/>
              </a:spcAft>
              <a:buNone/>
            </a:pPr>
            <a:r>
              <a:t/>
            </a:r>
            <a:endParaRPr>
              <a:solidFill>
                <a:schemeClr val="dk2"/>
              </a:solidFill>
            </a:endParaRPr>
          </a:p>
          <a:p>
            <a:pPr indent="0" lvl="0" marL="45720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WACC: Cont </a:t>
            </a:r>
            <a:endParaRPr/>
          </a:p>
        </p:txBody>
      </p:sp>
      <p:sp>
        <p:nvSpPr>
          <p:cNvPr id="210" name="Google Shape;210;p33"/>
          <p:cNvSpPr txBox="1"/>
          <p:nvPr/>
        </p:nvSpPr>
        <p:spPr>
          <a:xfrm>
            <a:off x="899900" y="1649800"/>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11" name="Google Shape;211;p33"/>
          <p:cNvSpPr txBox="1"/>
          <p:nvPr>
            <p:ph idx="4294967295" type="body"/>
          </p:nvPr>
        </p:nvSpPr>
        <p:spPr>
          <a:xfrm>
            <a:off x="1124000" y="1152425"/>
            <a:ext cx="7379100" cy="31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WACC = Re (E/V) + {Rd (D/V) (1-t)}</a:t>
            </a:r>
            <a:endParaRPr b="1"/>
          </a:p>
          <a:p>
            <a:pPr indent="0" lvl="0" marL="457200" rtl="0" algn="l">
              <a:spcBef>
                <a:spcPts val="1600"/>
              </a:spcBef>
              <a:spcAft>
                <a:spcPts val="0"/>
              </a:spcAft>
              <a:buNone/>
            </a:pPr>
            <a:r>
              <a:rPr lang="en"/>
              <a:t>where E/V is the proportion of equity and D/V is the proportion of Debt to value</a:t>
            </a:r>
            <a:endParaRPr/>
          </a:p>
          <a:p>
            <a:pPr indent="-342900" lvl="0" marL="457200" rtl="0" algn="l">
              <a:spcBef>
                <a:spcPts val="1600"/>
              </a:spcBef>
              <a:spcAft>
                <a:spcPts val="0"/>
              </a:spcAft>
              <a:buSzPts val="1800"/>
              <a:buChar char="●"/>
            </a:pPr>
            <a:r>
              <a:rPr lang="en"/>
              <a:t>Thus WACC = 13.2%(494</a:t>
            </a:r>
            <a:r>
              <a:rPr lang="en"/>
              <a:t>4</a:t>
            </a:r>
            <a:r>
              <a:rPr lang="en"/>
              <a:t>/6201)+ ( 11.42% (1257/6201) * (1-35%)</a:t>
            </a:r>
            <a:endParaRPr/>
          </a:p>
          <a:p>
            <a:pPr indent="0" lvl="0" marL="457200" rtl="0" algn="l">
              <a:spcBef>
                <a:spcPts val="1600"/>
              </a:spcBef>
              <a:spcAft>
                <a:spcPts val="0"/>
              </a:spcAft>
              <a:buNone/>
            </a:pPr>
            <a:r>
              <a:rPr lang="en"/>
              <a:t>                       =12.03%</a:t>
            </a:r>
            <a:endParaRPr/>
          </a:p>
          <a:p>
            <a:pPr indent="0" lvl="0" marL="45720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WACC: </a:t>
            </a:r>
            <a:endParaRPr/>
          </a:p>
        </p:txBody>
      </p:sp>
      <p:sp>
        <p:nvSpPr>
          <p:cNvPr id="217" name="Google Shape;217;p34"/>
          <p:cNvSpPr txBox="1"/>
          <p:nvPr/>
        </p:nvSpPr>
        <p:spPr>
          <a:xfrm>
            <a:off x="899900" y="1649800"/>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18" name="Google Shape;218;p34"/>
          <p:cNvSpPr txBox="1"/>
          <p:nvPr>
            <p:ph idx="4294967295" type="body"/>
          </p:nvPr>
        </p:nvSpPr>
        <p:spPr>
          <a:xfrm>
            <a:off x="1124000" y="1152425"/>
            <a:ext cx="7379100" cy="3123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19" name="Google Shape;219;p34"/>
          <p:cNvPicPr preferRelativeResize="0"/>
          <p:nvPr/>
        </p:nvPicPr>
        <p:blipFill>
          <a:blip r:embed="rId3">
            <a:alphaModFix/>
          </a:blip>
          <a:stretch>
            <a:fillRect/>
          </a:stretch>
        </p:blipFill>
        <p:spPr>
          <a:xfrm>
            <a:off x="1854288" y="1152425"/>
            <a:ext cx="5435424" cy="3486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6950" y="457200"/>
            <a:ext cx="8520600" cy="40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500"/>
              <a:t>Multiple Analysis</a:t>
            </a:r>
            <a:endParaRPr sz="6500"/>
          </a:p>
          <a:p>
            <a:pPr indent="0" lvl="0" marL="0" rtl="0" algn="l">
              <a:spcBef>
                <a:spcPts val="0"/>
              </a:spcBef>
              <a:spcAft>
                <a:spcPts val="0"/>
              </a:spcAft>
              <a:buNone/>
            </a:pPr>
            <a:r>
              <a:t/>
            </a:r>
            <a:endParaRPr sz="6500"/>
          </a:p>
          <a:p>
            <a:pPr indent="0" lvl="0" marL="0" rtl="0" algn="l">
              <a:spcBef>
                <a:spcPts val="0"/>
              </a:spcBef>
              <a:spcAft>
                <a:spcPts val="0"/>
              </a:spcAft>
              <a:buNone/>
            </a:pPr>
            <a:r>
              <a:t/>
            </a:r>
            <a:endParaRPr b="1" sz="5300">
              <a:solidFill>
                <a:schemeClr val="accent1"/>
              </a:solidFill>
              <a:latin typeface="Montserrat"/>
              <a:ea typeface="Montserrat"/>
              <a:cs typeface="Montserrat"/>
              <a:sym typeface="Montserrat"/>
            </a:endParaRPr>
          </a:p>
          <a:p>
            <a:pPr indent="0" lvl="0" marL="0" rtl="0" algn="r">
              <a:spcBef>
                <a:spcPts val="0"/>
              </a:spcBef>
              <a:spcAft>
                <a:spcPts val="0"/>
              </a:spcAft>
              <a:buNone/>
            </a:pPr>
            <a:r>
              <a:rPr b="1" lang="en" sz="5000">
                <a:solidFill>
                  <a:schemeClr val="accent1"/>
                </a:solidFill>
                <a:latin typeface="Montserrat"/>
                <a:ea typeface="Montserrat"/>
                <a:cs typeface="Montserrat"/>
                <a:sym typeface="Montserrat"/>
              </a:rPr>
              <a:t>And the Economic fundamentals Reflected</a:t>
            </a:r>
            <a:endParaRPr b="1" sz="5000">
              <a:solidFill>
                <a:schemeClr val="accent1"/>
              </a:solidFill>
              <a:latin typeface="Montserrat"/>
              <a:ea typeface="Montserrat"/>
              <a:cs typeface="Montserrat"/>
              <a:sym typeface="Montserrat"/>
            </a:endParaRPr>
          </a:p>
        </p:txBody>
      </p:sp>
      <p:sp>
        <p:nvSpPr>
          <p:cNvPr id="225" name="Google Shape;225;p35"/>
          <p:cNvSpPr txBox="1"/>
          <p:nvPr/>
        </p:nvSpPr>
        <p:spPr>
          <a:xfrm>
            <a:off x="4288650" y="2619175"/>
            <a:ext cx="58782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900">
              <a:solidFill>
                <a:schemeClr val="accen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p>
            <a:pPr indent="0" lvl="0" marL="0" rtl="0" algn="l">
              <a:lnSpc>
                <a:spcPct val="137500"/>
              </a:lnSpc>
              <a:spcBef>
                <a:spcPts val="1800"/>
              </a:spcBef>
              <a:spcAft>
                <a:spcPts val="0"/>
              </a:spcAft>
              <a:buNone/>
            </a:pPr>
            <a:r>
              <a:rPr lang="en" sz="3100">
                <a:solidFill>
                  <a:schemeClr val="dk1"/>
                </a:solidFill>
                <a:highlight>
                  <a:srgbClr val="FFFFFF"/>
                </a:highlight>
              </a:rPr>
              <a:t>What is Multiples Analysis?</a:t>
            </a:r>
            <a:endParaRPr sz="3100">
              <a:solidFill>
                <a:schemeClr val="dk1"/>
              </a:solidFill>
              <a:highlight>
                <a:srgbClr val="FFFFFF"/>
              </a:highlight>
            </a:endParaRPr>
          </a:p>
          <a:p>
            <a:pPr indent="0" lvl="0" marL="0" rtl="0" algn="l">
              <a:lnSpc>
                <a:spcPct val="115000"/>
              </a:lnSpc>
              <a:spcBef>
                <a:spcPts val="400"/>
              </a:spcBef>
              <a:spcAft>
                <a:spcPts val="0"/>
              </a:spcAft>
              <a:buNone/>
            </a:pPr>
            <a:r>
              <a:rPr lang="en" sz="1800">
                <a:solidFill>
                  <a:schemeClr val="dk2"/>
                </a:solidFill>
                <a:highlight>
                  <a:srgbClr val="FFFFFF"/>
                </a:highlight>
                <a:latin typeface="Montserrat"/>
                <a:ea typeface="Montserrat"/>
                <a:cs typeface="Montserrat"/>
                <a:sym typeface="Montserrat"/>
              </a:rPr>
              <a:t>The multiples analysis is a </a:t>
            </a:r>
            <a:r>
              <a:rPr lang="en" sz="1800">
                <a:solidFill>
                  <a:schemeClr val="dk2"/>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valuation technique</a:t>
            </a:r>
            <a:r>
              <a:rPr lang="en" sz="1800">
                <a:solidFill>
                  <a:schemeClr val="dk2"/>
                </a:solidFill>
                <a:highlight>
                  <a:srgbClr val="FFFFFF"/>
                </a:highlight>
                <a:latin typeface="Montserrat"/>
                <a:ea typeface="Montserrat"/>
                <a:cs typeface="Montserrat"/>
                <a:sym typeface="Montserrat"/>
              </a:rPr>
              <a:t> that utilizes different financial metrics from comparable companies to value a target company. Thus, the assumption is that the relative value of certain financial ratios can be used to rank or value a company within a similar group.</a:t>
            </a:r>
            <a:endParaRPr sz="1800">
              <a:solidFill>
                <a:schemeClr val="dk2"/>
              </a:solidFill>
              <a:highlight>
                <a:srgbClr val="FFFFFF"/>
              </a:highlight>
              <a:latin typeface="Montserrat"/>
              <a:ea typeface="Montserrat"/>
              <a:cs typeface="Montserrat"/>
              <a:sym typeface="Montserrat"/>
            </a:endParaRPr>
          </a:p>
          <a:p>
            <a:pPr indent="0" lvl="0" marL="0" rtl="0" algn="l">
              <a:spcBef>
                <a:spcPts val="1800"/>
              </a:spcBef>
              <a:spcAft>
                <a:spcPts val="0"/>
              </a:spcAft>
              <a:buNone/>
            </a:pPr>
            <a:r>
              <a:rPr lang="en" sz="1800">
                <a:solidFill>
                  <a:schemeClr val="dk2"/>
                </a:solidFill>
                <a:latin typeface="Montserrat"/>
                <a:ea typeface="Montserrat"/>
                <a:cs typeface="Montserrat"/>
                <a:sym typeface="Montserrat"/>
              </a:rPr>
              <a:t>In our analysis, we are </a:t>
            </a:r>
            <a:r>
              <a:rPr lang="en" sz="1800">
                <a:solidFill>
                  <a:schemeClr val="dk2"/>
                </a:solidFill>
                <a:latin typeface="Montserrat"/>
                <a:ea typeface="Montserrat"/>
                <a:cs typeface="Montserrat"/>
                <a:sym typeface="Montserrat"/>
              </a:rPr>
              <a:t>comparing</a:t>
            </a:r>
            <a:r>
              <a:rPr lang="en" sz="1800">
                <a:solidFill>
                  <a:schemeClr val="dk2"/>
                </a:solidFill>
                <a:latin typeface="Montserrat"/>
                <a:ea typeface="Montserrat"/>
                <a:cs typeface="Montserrat"/>
                <a:sym typeface="Montserrat"/>
              </a:rPr>
              <a:t> financial datas of peer hardware companies of Sun Microsystems.</a:t>
            </a:r>
            <a:endParaRPr sz="1800">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407175" y="450150"/>
            <a:ext cx="8329500" cy="446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dk1"/>
                </a:solidFill>
                <a:highlight>
                  <a:srgbClr val="FFFFFF"/>
                </a:highlight>
              </a:rPr>
              <a:t>Multiple Analysis :</a:t>
            </a:r>
            <a:endParaRPr sz="2500">
              <a:solidFill>
                <a:schemeClr val="dk1"/>
              </a:solidFill>
              <a:highlight>
                <a:srgbClr val="FFFFFF"/>
              </a:highlight>
            </a:endParaRPr>
          </a:p>
          <a:p>
            <a:pPr indent="0" lvl="0" marL="0" rtl="0" algn="l">
              <a:spcBef>
                <a:spcPts val="180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The EBIT rate is negative which implies that Sun Microsystems are making losses.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However, the only bright side is a positive Sales rate indicating that the company is still making sales of 0.2 per share.</a:t>
            </a:r>
            <a:endParaRPr sz="1800">
              <a:solidFill>
                <a:schemeClr val="dk2"/>
              </a:solidFill>
              <a:latin typeface="Montserrat"/>
              <a:ea typeface="Montserrat"/>
              <a:cs typeface="Montserrat"/>
              <a:sym typeface="Montserrat"/>
            </a:endParaRPr>
          </a:p>
        </p:txBody>
      </p:sp>
      <p:pic>
        <p:nvPicPr>
          <p:cNvPr id="236" name="Google Shape;236;p37"/>
          <p:cNvPicPr preferRelativeResize="0"/>
          <p:nvPr/>
        </p:nvPicPr>
        <p:blipFill>
          <a:blip r:embed="rId3">
            <a:alphaModFix/>
          </a:blip>
          <a:stretch>
            <a:fillRect/>
          </a:stretch>
        </p:blipFill>
        <p:spPr>
          <a:xfrm>
            <a:off x="664775" y="1030125"/>
            <a:ext cx="2769950" cy="2050325"/>
          </a:xfrm>
          <a:prstGeom prst="rect">
            <a:avLst/>
          </a:prstGeom>
          <a:noFill/>
          <a:ln>
            <a:noFill/>
          </a:ln>
        </p:spPr>
      </p:pic>
      <p:pic>
        <p:nvPicPr>
          <p:cNvPr id="237" name="Google Shape;237;p37"/>
          <p:cNvPicPr preferRelativeResize="0"/>
          <p:nvPr/>
        </p:nvPicPr>
        <p:blipFill rotWithShape="1">
          <a:blip r:embed="rId4">
            <a:alphaModFix/>
          </a:blip>
          <a:srcRect b="-2929" l="0" r="0" t="2930"/>
          <a:stretch/>
        </p:blipFill>
        <p:spPr>
          <a:xfrm rot="1">
            <a:off x="3434725" y="1003251"/>
            <a:ext cx="4811025" cy="210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500"/>
              <a:t>Synergy Value</a:t>
            </a:r>
            <a:endParaRPr sz="6500"/>
          </a:p>
        </p:txBody>
      </p:sp>
      <p:sp>
        <p:nvSpPr>
          <p:cNvPr id="243" name="Google Shape;243;p38"/>
          <p:cNvSpPr txBox="1"/>
          <p:nvPr/>
        </p:nvSpPr>
        <p:spPr>
          <a:xfrm>
            <a:off x="4572000" y="2739400"/>
            <a:ext cx="58782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900">
              <a:solidFill>
                <a:schemeClr val="accen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Synergy Value</a:t>
            </a:r>
            <a:endParaRPr/>
          </a:p>
        </p:txBody>
      </p:sp>
      <p:sp>
        <p:nvSpPr>
          <p:cNvPr id="249" name="Google Shape;249;p39"/>
          <p:cNvSpPr txBox="1"/>
          <p:nvPr/>
        </p:nvSpPr>
        <p:spPr>
          <a:xfrm>
            <a:off x="1357300" y="1734900"/>
            <a:ext cx="5735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T</a:t>
            </a:r>
            <a:r>
              <a:rPr lang="en" sz="1800">
                <a:latin typeface="Montserrat"/>
                <a:ea typeface="Montserrat"/>
                <a:cs typeface="Montserrat"/>
                <a:sym typeface="Montserrat"/>
              </a:rPr>
              <a:t>his is an attempt to put a present valuation on incremental cash flows that will result from combining firms; should be discounted at the most appropriate rate – which could be based on cost of capital of one firm or the other – e.g., if firm A is acquiring firm B – then appropriate rate could be firm B’s since presumably it would represent the riskiness of firm B’s assets</a:t>
            </a:r>
            <a:endParaRPr sz="1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1152475"/>
            <a:ext cx="3637800" cy="31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Merger &amp; Acquisition</a:t>
            </a:r>
            <a:endParaRPr/>
          </a:p>
        </p:txBody>
      </p:sp>
      <p:sp>
        <p:nvSpPr>
          <p:cNvPr id="129" name="Google Shape;129;p22"/>
          <p:cNvSpPr txBox="1"/>
          <p:nvPr>
            <p:ph idx="1" type="body"/>
          </p:nvPr>
        </p:nvSpPr>
        <p:spPr>
          <a:xfrm>
            <a:off x="4114800" y="655200"/>
            <a:ext cx="4539300" cy="312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Merger: </a:t>
            </a:r>
            <a:r>
              <a:rPr lang="en"/>
              <a:t>A merger is the complete absorption of one firm by another. The acquiring firm retains its name and its identity, and it acquires all the assets and liabilities of the acquired firm. After a merger, the acquired firm ceases to exist as a separate business entity.</a:t>
            </a:r>
            <a:endParaRPr/>
          </a:p>
          <a:p>
            <a:pPr indent="-317500" lvl="0" marL="457200" rtl="0" algn="l">
              <a:spcBef>
                <a:spcPts val="0"/>
              </a:spcBef>
              <a:spcAft>
                <a:spcPts val="0"/>
              </a:spcAft>
              <a:buSzPts val="1400"/>
              <a:buChar char="●"/>
            </a:pPr>
            <a:r>
              <a:rPr b="1" lang="en"/>
              <a:t>Acquisition: </a:t>
            </a:r>
            <a:r>
              <a:rPr lang="en" sz="1350">
                <a:solidFill>
                  <a:srgbClr val="111111"/>
                </a:solidFill>
                <a:highlight>
                  <a:srgbClr val="FFFFFF"/>
                </a:highlight>
              </a:rPr>
              <a:t>An acquisition is when one company purchases most or all of another company's shares to gain control of that company. Purchasing more than 50% of a target firm stock and other assets allows the acquirer to make decisions about the newly acquired assets without the approval of the company’s other shareholders.</a:t>
            </a:r>
            <a:endParaRPr b="1"/>
          </a:p>
        </p:txBody>
      </p:sp>
      <p:cxnSp>
        <p:nvCxnSpPr>
          <p:cNvPr id="130" name="Google Shape;130;p22"/>
          <p:cNvCxnSpPr/>
          <p:nvPr/>
        </p:nvCxnSpPr>
        <p:spPr>
          <a:xfrm>
            <a:off x="2900432" y="2518986"/>
            <a:ext cx="621600" cy="0"/>
          </a:xfrm>
          <a:prstGeom prst="straightConnector1">
            <a:avLst/>
          </a:prstGeom>
          <a:noFill/>
          <a:ln cap="flat" cmpd="sng" w="76200">
            <a:solidFill>
              <a:srgbClr val="8900E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The Integration expense of $1.1 billion in incorporated in the stand alone analysis of Sun Microsystems.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In addition, Oracle anticipates initial loss of $45 million due to loss of customers/delayed purchases upon merger.</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Cost cutting through layoffs by 20% to 25%, slashing of SG&amp;A expenses by 22% to 32% and addition of a new product has potential are few future decisions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This would boost operating profit upto $900 million each year.</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The calculations are based on assumptions of this max value.(Refer Excel)</a:t>
            </a:r>
            <a:endParaRPr sz="1800">
              <a:solidFill>
                <a:schemeClr val="dk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bidder situation</a:t>
            </a:r>
            <a:endParaRPr/>
          </a:p>
        </p:txBody>
      </p:sp>
      <p:sp>
        <p:nvSpPr>
          <p:cNvPr id="260" name="Google Shape;260;p41"/>
          <p:cNvSpPr txBox="1"/>
          <p:nvPr/>
        </p:nvSpPr>
        <p:spPr>
          <a:xfrm>
            <a:off x="899900" y="1649800"/>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61" name="Google Shape;261;p41"/>
          <p:cNvSpPr txBox="1"/>
          <p:nvPr>
            <p:ph idx="4294967295" type="body"/>
          </p:nvPr>
        </p:nvSpPr>
        <p:spPr>
          <a:xfrm>
            <a:off x="1124000" y="1152425"/>
            <a:ext cx="7379100" cy="31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a case of </a:t>
            </a:r>
            <a:r>
              <a:rPr lang="en"/>
              <a:t>competing</a:t>
            </a:r>
            <a:r>
              <a:rPr lang="en"/>
              <a:t> bidder the maximum limit that Oracle can bid is $ 20.53 ( See Excel) </a:t>
            </a:r>
            <a:endParaRPr/>
          </a:p>
          <a:p>
            <a:pPr indent="-342900" lvl="0" marL="457200" rtl="0" algn="l">
              <a:spcBef>
                <a:spcPts val="0"/>
              </a:spcBef>
              <a:spcAft>
                <a:spcPts val="0"/>
              </a:spcAft>
              <a:buSzPts val="1800"/>
              <a:buChar char="●"/>
            </a:pPr>
            <a:r>
              <a:rPr lang="en"/>
              <a:t>Oracle </a:t>
            </a:r>
            <a:r>
              <a:rPr lang="en"/>
              <a:t>cannot</a:t>
            </a:r>
            <a:r>
              <a:rPr lang="en"/>
              <a:t> offer a price beyond this to acquire Sun Microsystems.</a:t>
            </a:r>
            <a:r>
              <a:rPr lang="en"/>
              <a:t>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500"/>
              <a:t>Thank You</a:t>
            </a:r>
            <a:endParaRPr sz="9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1152475"/>
            <a:ext cx="3637800" cy="31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a:t>
            </a:r>
            <a:r>
              <a:rPr lang="en"/>
              <a:t>Acquisition</a:t>
            </a:r>
            <a:endParaRPr/>
          </a:p>
        </p:txBody>
      </p:sp>
      <p:sp>
        <p:nvSpPr>
          <p:cNvPr id="136" name="Google Shape;136;p23"/>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Horizontal acquisition</a:t>
            </a:r>
            <a:r>
              <a:rPr lang="en"/>
              <a:t>: This is an acquisition of a firm in the same industry as the bidder. </a:t>
            </a:r>
            <a:endParaRPr/>
          </a:p>
          <a:p>
            <a:pPr indent="-317500" lvl="0" marL="457200" rtl="0" algn="l">
              <a:spcBef>
                <a:spcPts val="0"/>
              </a:spcBef>
              <a:spcAft>
                <a:spcPts val="0"/>
              </a:spcAft>
              <a:buSzPts val="1400"/>
              <a:buChar char="●"/>
            </a:pPr>
            <a:r>
              <a:rPr b="1" lang="en"/>
              <a:t> Vertical acquisition:</a:t>
            </a:r>
            <a:r>
              <a:rPr lang="en"/>
              <a:t> When a company acquires another company that is a part of the same industry but at a different production level</a:t>
            </a:r>
            <a:endParaRPr/>
          </a:p>
          <a:p>
            <a:pPr indent="-317500" lvl="0" marL="457200" rtl="0" algn="l">
              <a:spcBef>
                <a:spcPts val="0"/>
              </a:spcBef>
              <a:spcAft>
                <a:spcPts val="0"/>
              </a:spcAft>
              <a:buSzPts val="1400"/>
              <a:buChar char="●"/>
            </a:pPr>
            <a:r>
              <a:rPr b="1" lang="en"/>
              <a:t> Conglomerate acquisition</a:t>
            </a:r>
            <a:r>
              <a:rPr lang="en"/>
              <a:t>: When the bidder and the target firm are in unrelated lines of business, the merger is called a conglomerate acquisition. </a:t>
            </a:r>
            <a:endParaRPr/>
          </a:p>
        </p:txBody>
      </p:sp>
      <p:cxnSp>
        <p:nvCxnSpPr>
          <p:cNvPr id="137" name="Google Shape;137;p23"/>
          <p:cNvCxnSpPr/>
          <p:nvPr/>
        </p:nvCxnSpPr>
        <p:spPr>
          <a:xfrm>
            <a:off x="2900432" y="2518986"/>
            <a:ext cx="621600" cy="0"/>
          </a:xfrm>
          <a:prstGeom prst="straightConnector1">
            <a:avLst/>
          </a:prstGeom>
          <a:noFill/>
          <a:ln cap="flat" cmpd="sng" w="76200">
            <a:solidFill>
              <a:srgbClr val="8900E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case</a:t>
            </a:r>
            <a:endParaRPr/>
          </a:p>
        </p:txBody>
      </p:sp>
      <p:sp>
        <p:nvSpPr>
          <p:cNvPr id="143" name="Google Shape;143;p24"/>
          <p:cNvSpPr txBox="1"/>
          <p:nvPr>
            <p:ph idx="1" type="body"/>
          </p:nvPr>
        </p:nvSpPr>
        <p:spPr>
          <a:xfrm>
            <a:off x="1032400" y="1828800"/>
            <a:ext cx="3330300" cy="24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50"/>
              <a:t>Sun Microsystem</a:t>
            </a:r>
            <a:r>
              <a:rPr lang="en" sz="1350"/>
              <a:t> </a:t>
            </a:r>
            <a:endParaRPr sz="1350"/>
          </a:p>
          <a:p>
            <a:pPr indent="-314325" lvl="0" marL="457200" rtl="0" algn="l">
              <a:spcBef>
                <a:spcPts val="1600"/>
              </a:spcBef>
              <a:spcAft>
                <a:spcPts val="0"/>
              </a:spcAft>
              <a:buSzPts val="1350"/>
              <a:buChar char="●"/>
            </a:pPr>
            <a:r>
              <a:rPr lang="en" sz="1350"/>
              <a:t>Hardware and Server’s Producer</a:t>
            </a:r>
            <a:endParaRPr sz="1350"/>
          </a:p>
          <a:p>
            <a:pPr indent="-314325" lvl="0" marL="457200" rtl="0" algn="l">
              <a:spcBef>
                <a:spcPts val="0"/>
              </a:spcBef>
              <a:spcAft>
                <a:spcPts val="0"/>
              </a:spcAft>
              <a:buSzPts val="1350"/>
              <a:buChar char="●"/>
            </a:pPr>
            <a:r>
              <a:rPr lang="en" sz="1350"/>
              <a:t>Closing day share price - $6.69</a:t>
            </a:r>
            <a:endParaRPr sz="1350"/>
          </a:p>
          <a:p>
            <a:pPr indent="0" lvl="0" marL="457200" rtl="0" algn="l">
              <a:spcBef>
                <a:spcPts val="1600"/>
              </a:spcBef>
              <a:spcAft>
                <a:spcPts val="1600"/>
              </a:spcAft>
              <a:buNone/>
            </a:pPr>
            <a:r>
              <a:t/>
            </a:r>
            <a:endParaRPr sz="1350"/>
          </a:p>
        </p:txBody>
      </p:sp>
      <p:sp>
        <p:nvSpPr>
          <p:cNvPr id="144" name="Google Shape;144;p24"/>
          <p:cNvSpPr txBox="1"/>
          <p:nvPr>
            <p:ph idx="2" type="body"/>
          </p:nvPr>
        </p:nvSpPr>
        <p:spPr>
          <a:xfrm>
            <a:off x="5051175" y="1828800"/>
            <a:ext cx="3602400" cy="24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50"/>
              <a:t>Oracle</a:t>
            </a:r>
            <a:endParaRPr b="1" sz="1950"/>
          </a:p>
          <a:p>
            <a:pPr indent="-314325" lvl="0" marL="457200" rtl="0" algn="l">
              <a:spcBef>
                <a:spcPts val="1600"/>
              </a:spcBef>
              <a:spcAft>
                <a:spcPts val="0"/>
              </a:spcAft>
              <a:buSzPts val="1350"/>
              <a:buChar char="●"/>
            </a:pPr>
            <a:r>
              <a:rPr lang="en" sz="1350"/>
              <a:t>Software company, </a:t>
            </a:r>
            <a:r>
              <a:rPr lang="en" sz="1350"/>
              <a:t>database</a:t>
            </a:r>
            <a:r>
              <a:rPr lang="en" sz="1350"/>
              <a:t> </a:t>
            </a:r>
            <a:endParaRPr sz="1350"/>
          </a:p>
          <a:p>
            <a:pPr indent="-314325" lvl="0" marL="457200" rtl="0" algn="l">
              <a:spcBef>
                <a:spcPts val="0"/>
              </a:spcBef>
              <a:spcAft>
                <a:spcPts val="0"/>
              </a:spcAft>
              <a:buSzPts val="1350"/>
              <a:buChar char="●"/>
            </a:pPr>
            <a:r>
              <a:rPr lang="en" sz="1350"/>
              <a:t>Bid Price - $9.50 (More than 40% Premium)</a:t>
            </a:r>
            <a:endParaRPr sz="1350"/>
          </a:p>
          <a:p>
            <a:pPr indent="-314325" lvl="0" marL="457200" rtl="0" algn="l">
              <a:spcBef>
                <a:spcPts val="0"/>
              </a:spcBef>
              <a:spcAft>
                <a:spcPts val="0"/>
              </a:spcAft>
              <a:buSzPts val="1350"/>
              <a:buChar char="●"/>
            </a:pPr>
            <a:r>
              <a:rPr lang="en" sz="1350"/>
              <a:t>$7.38 Billion to acquire Sun</a:t>
            </a:r>
            <a:endParaRPr sz="1350"/>
          </a:p>
          <a:p>
            <a:pPr indent="0" lvl="0" marL="0" rtl="0" algn="l">
              <a:spcBef>
                <a:spcPts val="1600"/>
              </a:spcBef>
              <a:spcAft>
                <a:spcPts val="1600"/>
              </a:spcAft>
              <a:buNone/>
            </a:pPr>
            <a:r>
              <a:t/>
            </a: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Questions</a:t>
            </a:r>
            <a:endParaRPr sz="3400"/>
          </a:p>
        </p:txBody>
      </p:sp>
      <p:sp>
        <p:nvSpPr>
          <p:cNvPr id="150" name="Google Shape;150;p25"/>
          <p:cNvSpPr txBox="1"/>
          <p:nvPr>
            <p:ph idx="1" type="subTitle"/>
          </p:nvPr>
        </p:nvSpPr>
        <p:spPr>
          <a:xfrm>
            <a:off x="1046400" y="1162250"/>
            <a:ext cx="7690200" cy="256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t>1. Is Sun Microsystems a good “Strategic” fit for Oracle? Why or why not? </a:t>
            </a:r>
            <a:endParaRPr sz="1100"/>
          </a:p>
          <a:p>
            <a:pPr indent="0" lvl="0" marL="0" rtl="0" algn="l">
              <a:lnSpc>
                <a:spcPct val="100000"/>
              </a:lnSpc>
              <a:spcBef>
                <a:spcPts val="1600"/>
              </a:spcBef>
              <a:spcAft>
                <a:spcPts val="0"/>
              </a:spcAft>
              <a:buNone/>
            </a:pPr>
            <a:r>
              <a:rPr lang="en" sz="1100"/>
              <a:t>2. Prepare a Discounted Cash Flow Analysis to Value Sun on a “stand alone’ basis </a:t>
            </a:r>
            <a:endParaRPr sz="1100"/>
          </a:p>
          <a:p>
            <a:pPr indent="0" lvl="0" marL="457200" rtl="0" algn="l">
              <a:lnSpc>
                <a:spcPct val="100000"/>
              </a:lnSpc>
              <a:spcBef>
                <a:spcPts val="1600"/>
              </a:spcBef>
              <a:spcAft>
                <a:spcPts val="0"/>
              </a:spcAft>
              <a:buNone/>
            </a:pPr>
            <a:r>
              <a:rPr lang="en" sz="1100"/>
              <a:t> A. What rate of return should Oracle require on the acquisition of Sun?</a:t>
            </a:r>
            <a:endParaRPr sz="1100"/>
          </a:p>
          <a:p>
            <a:pPr indent="0" lvl="0" marL="457200" rtl="0" algn="l">
              <a:lnSpc>
                <a:spcPct val="100000"/>
              </a:lnSpc>
              <a:spcBef>
                <a:spcPts val="1600"/>
              </a:spcBef>
              <a:spcAft>
                <a:spcPts val="0"/>
              </a:spcAft>
              <a:buNone/>
            </a:pPr>
            <a:r>
              <a:rPr lang="en" sz="1100"/>
              <a:t> B. What base case cash flows do you forecast?</a:t>
            </a:r>
            <a:endParaRPr sz="1100"/>
          </a:p>
          <a:p>
            <a:pPr indent="0" lvl="0" marL="457200" rtl="0" algn="l">
              <a:lnSpc>
                <a:spcPct val="100000"/>
              </a:lnSpc>
              <a:spcBef>
                <a:spcPts val="1600"/>
              </a:spcBef>
              <a:spcAft>
                <a:spcPts val="0"/>
              </a:spcAft>
              <a:buNone/>
            </a:pPr>
            <a:r>
              <a:rPr lang="en" sz="1100"/>
              <a:t> C. What is your estimate of Terminal Value?</a:t>
            </a:r>
            <a:endParaRPr sz="1100"/>
          </a:p>
          <a:p>
            <a:pPr indent="0" lvl="0" marL="457200" rtl="0" algn="l">
              <a:lnSpc>
                <a:spcPct val="100000"/>
              </a:lnSpc>
              <a:spcBef>
                <a:spcPts val="1600"/>
              </a:spcBef>
              <a:spcAft>
                <a:spcPts val="0"/>
              </a:spcAft>
              <a:buNone/>
            </a:pPr>
            <a:r>
              <a:rPr lang="en" sz="1100"/>
              <a:t> D. What is the Enterprise Value of Sun? What is the Equity Value? </a:t>
            </a:r>
            <a:endParaRPr sz="1100"/>
          </a:p>
          <a:p>
            <a:pPr indent="0" lvl="0" marL="0" rtl="0" algn="l">
              <a:lnSpc>
                <a:spcPct val="100000"/>
              </a:lnSpc>
              <a:spcBef>
                <a:spcPts val="1600"/>
              </a:spcBef>
              <a:spcAft>
                <a:spcPts val="0"/>
              </a:spcAft>
              <a:buNone/>
            </a:pPr>
            <a:r>
              <a:rPr lang="en" sz="1100"/>
              <a:t>3. Conduct a “Multiples” analysis to value Sun. What economic fundamentals are reflected in the multiples? </a:t>
            </a:r>
            <a:endParaRPr sz="1100"/>
          </a:p>
          <a:p>
            <a:pPr indent="0" lvl="0" marL="0" rtl="0" algn="l">
              <a:lnSpc>
                <a:spcPct val="100000"/>
              </a:lnSpc>
              <a:spcBef>
                <a:spcPts val="1600"/>
              </a:spcBef>
              <a:spcAft>
                <a:spcPts val="0"/>
              </a:spcAft>
              <a:buNone/>
            </a:pPr>
            <a:r>
              <a:rPr lang="en" sz="1100"/>
              <a:t>4. Use the integration costs and expected synergy amounts to complete a SEPARATE analysis valuing these items ONLY! </a:t>
            </a:r>
            <a:endParaRPr sz="1100"/>
          </a:p>
          <a:p>
            <a:pPr indent="0" lvl="0" marL="0" rtl="0" algn="l">
              <a:lnSpc>
                <a:spcPct val="100000"/>
              </a:lnSpc>
              <a:spcBef>
                <a:spcPts val="1600"/>
              </a:spcBef>
              <a:spcAft>
                <a:spcPts val="1600"/>
              </a:spcAft>
              <a:buNone/>
            </a:pPr>
            <a:r>
              <a:rPr lang="en" sz="1100"/>
              <a:t>5. If a competing bidder appears, how a high a price should Oracle be willing to offer?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it a Strategic fit?</a:t>
            </a:r>
            <a:endParaRPr/>
          </a:p>
        </p:txBody>
      </p:sp>
      <p:sp>
        <p:nvSpPr>
          <p:cNvPr id="156" name="Google Shape;156;p26"/>
          <p:cNvSpPr txBox="1"/>
          <p:nvPr/>
        </p:nvSpPr>
        <p:spPr>
          <a:xfrm>
            <a:off x="899900" y="1649800"/>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7" name="Google Shape;157;p26"/>
          <p:cNvSpPr txBox="1"/>
          <p:nvPr>
            <p:ph idx="4294967295" type="body"/>
          </p:nvPr>
        </p:nvSpPr>
        <p:spPr>
          <a:xfrm>
            <a:off x="1124000" y="1152425"/>
            <a:ext cx="7379100" cy="31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Certain businesses gain an advantage by creating strategic alliances with firms in other industries producing complementary products, especially in high-tech industries.</a:t>
            </a:r>
            <a:endParaRPr/>
          </a:p>
          <a:p>
            <a:pPr indent="-342900" lvl="0" marL="457200" rtl="0" algn="l">
              <a:spcBef>
                <a:spcPts val="0"/>
              </a:spcBef>
              <a:spcAft>
                <a:spcPts val="0"/>
              </a:spcAft>
              <a:buSzPts val="1800"/>
              <a:buChar char="●"/>
            </a:pPr>
            <a:r>
              <a:rPr lang="en"/>
              <a:t>Some acquisitions promise a strategic advantage. This is an opportunity to take advantage of the competitive environment if certain things occur or, more generally, to enhance management flexibility with regard to the company’s future operations. In this latter sense, a strategic benefit is more like an option than a standard investment opportunity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17885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offering</a:t>
            </a:r>
            <a:endParaRPr/>
          </a:p>
          <a:p>
            <a:pPr indent="0" lvl="0" marL="0" rtl="0" algn="l">
              <a:spcBef>
                <a:spcPts val="0"/>
              </a:spcBef>
              <a:spcAft>
                <a:spcPts val="0"/>
              </a:spcAft>
              <a:buNone/>
            </a:pPr>
            <a:r>
              <a:rPr lang="en"/>
              <a:t>       Sun                Oracle</a:t>
            </a:r>
            <a:endParaRPr/>
          </a:p>
        </p:txBody>
      </p:sp>
      <p:pic>
        <p:nvPicPr>
          <p:cNvPr id="163" name="Google Shape;163;p27"/>
          <p:cNvPicPr preferRelativeResize="0"/>
          <p:nvPr/>
        </p:nvPicPr>
        <p:blipFill>
          <a:blip r:embed="rId3">
            <a:alphaModFix/>
          </a:blip>
          <a:stretch>
            <a:fillRect/>
          </a:stretch>
        </p:blipFill>
        <p:spPr>
          <a:xfrm>
            <a:off x="979700" y="1654600"/>
            <a:ext cx="3010575" cy="2871275"/>
          </a:xfrm>
          <a:prstGeom prst="rect">
            <a:avLst/>
          </a:prstGeom>
          <a:noFill/>
          <a:ln>
            <a:noFill/>
          </a:ln>
        </p:spPr>
      </p:pic>
      <p:pic>
        <p:nvPicPr>
          <p:cNvPr id="164" name="Google Shape;164;p27"/>
          <p:cNvPicPr preferRelativeResize="0"/>
          <p:nvPr/>
        </p:nvPicPr>
        <p:blipFill>
          <a:blip r:embed="rId4">
            <a:alphaModFix/>
          </a:blip>
          <a:stretch>
            <a:fillRect/>
          </a:stretch>
        </p:blipFill>
        <p:spPr>
          <a:xfrm>
            <a:off x="4726550" y="1754025"/>
            <a:ext cx="1638300" cy="742950"/>
          </a:xfrm>
          <a:prstGeom prst="rect">
            <a:avLst/>
          </a:prstGeom>
          <a:noFill/>
          <a:ln>
            <a:noFill/>
          </a:ln>
        </p:spPr>
      </p:pic>
      <p:pic>
        <p:nvPicPr>
          <p:cNvPr id="165" name="Google Shape;165;p27"/>
          <p:cNvPicPr preferRelativeResize="0"/>
          <p:nvPr/>
        </p:nvPicPr>
        <p:blipFill>
          <a:blip r:embed="rId5">
            <a:alphaModFix/>
          </a:blip>
          <a:stretch>
            <a:fillRect/>
          </a:stretch>
        </p:blipFill>
        <p:spPr>
          <a:xfrm>
            <a:off x="6469700" y="1594500"/>
            <a:ext cx="1318550" cy="1318550"/>
          </a:xfrm>
          <a:prstGeom prst="rect">
            <a:avLst/>
          </a:prstGeom>
          <a:noFill/>
          <a:ln>
            <a:noFill/>
          </a:ln>
        </p:spPr>
      </p:pic>
      <p:pic>
        <p:nvPicPr>
          <p:cNvPr id="166" name="Google Shape;166;p27"/>
          <p:cNvPicPr preferRelativeResize="0"/>
          <p:nvPr/>
        </p:nvPicPr>
        <p:blipFill>
          <a:blip r:embed="rId6">
            <a:alphaModFix/>
          </a:blip>
          <a:stretch>
            <a:fillRect/>
          </a:stretch>
        </p:blipFill>
        <p:spPr>
          <a:xfrm>
            <a:off x="4489475" y="2496988"/>
            <a:ext cx="2150150" cy="1009522"/>
          </a:xfrm>
          <a:prstGeom prst="rect">
            <a:avLst/>
          </a:prstGeom>
          <a:noFill/>
          <a:ln>
            <a:noFill/>
          </a:ln>
        </p:spPr>
      </p:pic>
      <p:pic>
        <p:nvPicPr>
          <p:cNvPr id="167" name="Google Shape;167;p27"/>
          <p:cNvPicPr preferRelativeResize="0"/>
          <p:nvPr/>
        </p:nvPicPr>
        <p:blipFill>
          <a:blip r:embed="rId7">
            <a:alphaModFix/>
          </a:blip>
          <a:stretch>
            <a:fillRect/>
          </a:stretch>
        </p:blipFill>
        <p:spPr>
          <a:xfrm>
            <a:off x="7528063" y="3278299"/>
            <a:ext cx="1019800" cy="1262125"/>
          </a:xfrm>
          <a:prstGeom prst="rect">
            <a:avLst/>
          </a:prstGeom>
          <a:noFill/>
          <a:ln>
            <a:noFill/>
          </a:ln>
        </p:spPr>
      </p:pic>
      <p:pic>
        <p:nvPicPr>
          <p:cNvPr id="168" name="Google Shape;168;p27"/>
          <p:cNvPicPr preferRelativeResize="0"/>
          <p:nvPr/>
        </p:nvPicPr>
        <p:blipFill>
          <a:blip r:embed="rId8">
            <a:alphaModFix/>
          </a:blip>
          <a:stretch>
            <a:fillRect/>
          </a:stretch>
        </p:blipFill>
        <p:spPr>
          <a:xfrm>
            <a:off x="4648325" y="3499450"/>
            <a:ext cx="2686675" cy="677975"/>
          </a:xfrm>
          <a:prstGeom prst="rect">
            <a:avLst/>
          </a:prstGeom>
          <a:noFill/>
          <a:ln>
            <a:noFill/>
          </a:ln>
        </p:spPr>
      </p:pic>
      <p:pic>
        <p:nvPicPr>
          <p:cNvPr id="169" name="Google Shape;169;p27"/>
          <p:cNvPicPr preferRelativeResize="0"/>
          <p:nvPr/>
        </p:nvPicPr>
        <p:blipFill>
          <a:blip r:embed="rId9">
            <a:alphaModFix/>
          </a:blip>
          <a:stretch>
            <a:fillRect/>
          </a:stretch>
        </p:blipFill>
        <p:spPr>
          <a:xfrm>
            <a:off x="6364848" y="1355648"/>
            <a:ext cx="2437320" cy="1318550"/>
          </a:xfrm>
          <a:prstGeom prst="rect">
            <a:avLst/>
          </a:prstGeom>
          <a:noFill/>
          <a:ln>
            <a:noFill/>
          </a:ln>
        </p:spPr>
      </p:pic>
      <p:pic>
        <p:nvPicPr>
          <p:cNvPr id="170" name="Google Shape;170;p27"/>
          <p:cNvPicPr preferRelativeResize="0"/>
          <p:nvPr/>
        </p:nvPicPr>
        <p:blipFill rotWithShape="1">
          <a:blip r:embed="rId5">
            <a:alphaModFix/>
          </a:blip>
          <a:srcRect b="34862" l="0" r="0" t="29769"/>
          <a:stretch/>
        </p:blipFill>
        <p:spPr>
          <a:xfrm>
            <a:off x="6837100" y="2571750"/>
            <a:ext cx="161925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Strategic fit?</a:t>
            </a:r>
            <a:endParaRPr/>
          </a:p>
        </p:txBody>
      </p:sp>
      <p:sp>
        <p:nvSpPr>
          <p:cNvPr id="176" name="Google Shape;176;p28"/>
          <p:cNvSpPr txBox="1"/>
          <p:nvPr/>
        </p:nvSpPr>
        <p:spPr>
          <a:xfrm>
            <a:off x="899900" y="1649800"/>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7" name="Google Shape;177;p28"/>
          <p:cNvSpPr txBox="1"/>
          <p:nvPr>
            <p:ph idx="4294967295" type="body"/>
          </p:nvPr>
        </p:nvSpPr>
        <p:spPr>
          <a:xfrm>
            <a:off x="1124000" y="1152425"/>
            <a:ext cx="7379100" cy="31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Absolutely yes, with Oracle’s dominant position in the software space and Sun’s expertise in the hardware and network area make them great fit for each other.</a:t>
            </a:r>
            <a:endParaRPr/>
          </a:p>
          <a:p>
            <a:pPr indent="-342900" lvl="0" marL="457200" rtl="0" algn="l">
              <a:spcBef>
                <a:spcPts val="0"/>
              </a:spcBef>
              <a:spcAft>
                <a:spcPts val="0"/>
              </a:spcAft>
              <a:buSzPts val="1800"/>
              <a:buChar char="●"/>
            </a:pPr>
            <a:r>
              <a:rPr lang="en"/>
              <a:t>Oracle’s database and Sun’s servers had kept both the firms in the forefront in sales for a very long time.</a:t>
            </a:r>
            <a:endParaRPr/>
          </a:p>
          <a:p>
            <a:pPr indent="-342900" lvl="0" marL="457200" rtl="0" algn="l">
              <a:spcBef>
                <a:spcPts val="0"/>
              </a:spcBef>
              <a:spcAft>
                <a:spcPts val="0"/>
              </a:spcAft>
              <a:buSzPts val="1800"/>
              <a:buChar char="●"/>
            </a:pPr>
            <a:r>
              <a:rPr lang="en"/>
              <a:t>With this merger a united front against Microsoft, exploiting Solaris and Java as foundations for business software.</a:t>
            </a:r>
            <a:endParaRPr/>
          </a:p>
          <a:p>
            <a:pPr indent="-342900" lvl="0" marL="457200" rtl="0" algn="l">
              <a:spcBef>
                <a:spcPts val="0"/>
              </a:spcBef>
              <a:spcAft>
                <a:spcPts val="0"/>
              </a:spcAft>
              <a:buSzPts val="1800"/>
              <a:buChar char="●"/>
            </a:pPr>
            <a:r>
              <a:rPr lang="en"/>
              <a:t>The biggest source of revenue for is the potential new products that could be developed at the intersection of Sun and Oracles technologies. Most of Oracles software were built using Java and ran on Solaris operating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500"/>
              <a:t>Discounted Cash Flow Analysis</a:t>
            </a:r>
            <a:endParaRPr sz="6500"/>
          </a:p>
        </p:txBody>
      </p:sp>
      <p:sp>
        <p:nvSpPr>
          <p:cNvPr id="183" name="Google Shape;183;p29"/>
          <p:cNvSpPr txBox="1"/>
          <p:nvPr/>
        </p:nvSpPr>
        <p:spPr>
          <a:xfrm>
            <a:off x="4572000" y="2739400"/>
            <a:ext cx="58782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900">
                <a:solidFill>
                  <a:schemeClr val="accent1"/>
                </a:solidFill>
                <a:latin typeface="Montserrat"/>
                <a:ea typeface="Montserrat"/>
                <a:cs typeface="Montserrat"/>
                <a:sym typeface="Montserrat"/>
              </a:rPr>
              <a:t>DCF</a:t>
            </a:r>
            <a:endParaRPr b="1" sz="11900">
              <a:solidFill>
                <a:schemeClr val="accen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YU Bold">
  <a:themeElements>
    <a:clrScheme name="Simple Light">
      <a:dk1>
        <a:srgbClr val="57068C"/>
      </a:dk1>
      <a:lt1>
        <a:srgbClr val="FFFFFF"/>
      </a:lt1>
      <a:dk2>
        <a:srgbClr val="333333"/>
      </a:dk2>
      <a:lt2>
        <a:srgbClr val="E2E1DD"/>
      </a:lt2>
      <a:accent1>
        <a:srgbClr val="9A6ABA"/>
      </a:accent1>
      <a:accent2>
        <a:srgbClr val="6D6D6D"/>
      </a:accent2>
      <a:accent3>
        <a:srgbClr val="8900E1"/>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