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B28A40-2F8F-4C68-9FD3-D8645F1A3A10}">
  <a:tblStyle styleId="{23B28A40-2F8F-4C68-9FD3-D8645F1A3A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dan.com/the-data-centric-revolution-data-centric-vs-data-driven/20288#:~:text=Data%20centric%20refers%20to%20an,and%20applications%20come%20and%20go.&amp;text=Businesses%20want%20functionality%2C%20and%20they,tied%20with%20this%20data%20model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iN2TU4cDGE-fRFOiDzHT2Z_KyqQbHzyPcUygXpcSjY/edit#gid=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7366e7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7366e7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7366e77a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7366e77a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For each story: Story Size (SML) and estimated hours per size and then the actual hours.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7366e77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17366e77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723846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723846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7366e7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7366e7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Group Number/Group Name/Names of team members and the roles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7366e77a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7366e77a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Summary of the project/epic (What will be the end result of our project?)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7366e77a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7366e77a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Specify the platform the prototype is running on (iOS, web, Android)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7366e77a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7366e77a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Specify which tools you used in building Sprint 2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Jupyter Notebook, Plotly, Dash, Pandas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17366e77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17366e77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Chosen architecture and why?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Data-Centric?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Data-Centric: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https://tdan.com/the-data-centric-revolution-data-centric-vs-data-driven/20288#:~:text=Data%20centric%20refers%20to%20an,and%20applications%20come%20and%20go.&amp;text=Businesses%20want%20functionality%2C%20and%20they,tied%20with%20this%20data%20model.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17366e77a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17366e77a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A description of the user story or stories being illustrated in the application 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Potential User Stories to Demonstrate in Application - 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User Stories here: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https://docs.google.com/spreadsheets/d/1UiN2TU4cDGE-fRFOiDzHT2Z_KyqQbHzyPcUygXpcSjY/edit#gid=0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Story 1: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UNC Charlotte Faculty member, I should be able to access the website by logging in quickly and easily, so I can access the desired data as soon as possible.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Back: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can successfully login and access the website in a timely manner.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Story 4: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UNC Charlotte Faculty member, I should be able attain the current population of the campus so I can know how many individuals are currently on campus.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Back: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can view total active population count.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Story 6: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UNC Charlotte Faculty member, I should be able view changes in population during the course of the day so I can formulate better plans for emergency situations.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Back: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can see changes in occupancy in buildings as the day progresses through visualizations, such as a line graph.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Story 7: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UNC Charlotte Faculty member, I should be able to view occupancy data from previous archived days so I can compare it to the present data.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Back: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can view data from previous days by choosing the date from a dropdown.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Story 12: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UNCC student, I would like to see how crowded each gym is before visiting so I can know if there will be enough equipment free.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Card Back: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can check the occupancy of each gym to determine which one would give me the most use of equipment.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17366e77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17366e77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Interactive demo of the application (talk through it using info from the previous slides if possible)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17366e77a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17366e77a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Times New Roman"/>
                <a:ea typeface="Times New Roman"/>
                <a:cs typeface="Times New Roman"/>
                <a:sym typeface="Times New Roman"/>
              </a:rPr>
              <a:t>Design decisions made on basis of changes in user stories, student feedback, professor and TA feedback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iN2TU4cDGE-fRFOiDzHT2Z_KyqQbHzyPcUygXpcSjY/edit#gid=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iN2TU4cDGE-fRFOiDzHT2Z_KyqQbHzyPcUygXpcSjY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 Charlotte Analytics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8"/>
            <a:ext cx="82221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400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4767300"/>
            <a:ext cx="3138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ITCS 4155 Y05 - Sprint 2 Deliverable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vs Actuals for Sprint 2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595300" y="4889622"/>
            <a:ext cx="548700" cy="2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437750" y="11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{23B28A40-2F8F-4C68-9FD3-D8645F1A3A10}</a:tableStyleId>
              </a:tblPr>
              <a:tblGrid>
                <a:gridCol w="283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Story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Estimated Size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Actual Hours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1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(Login functionality)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3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(Graphically view building occupancy)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4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(View total population count)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5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(Accessibility of application)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6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(Line graph visualization as day progresses)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7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(Dropdown functionality)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Story 15 </a:t>
                      </a: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(Application loads fast - Data Engineering)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7" name="Google Shape;157;p22"/>
          <p:cNvSpPr txBox="1"/>
          <p:nvPr/>
        </p:nvSpPr>
        <p:spPr>
          <a:xfrm>
            <a:off x="0" y="4535825"/>
            <a:ext cx="21516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User Story Document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7176275" y="11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{23B28A40-2F8F-4C68-9FD3-D8645F1A3A10}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Hours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Hours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 Hours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different in terms of their ability to learn how to use a new IDE and language; it is important to consider how fast or slow they will be able to get the work done.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is important.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should be constant communication about whatever is being done/worked on to see if there is duplicate work being done, or to check up on the progress of the project.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set time for a weekly meetup to discuss the project and keep up with others’ progress is crucial to staying on track.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8595300" y="4893425"/>
            <a:ext cx="5487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595300" y="4893425"/>
            <a:ext cx="5487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Roles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Group 10</a:t>
            </a:r>
            <a:endParaRPr sz="21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Kevin Kim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Richard </a:t>
            </a:r>
            <a:r>
              <a:rPr lang="en" dirty="0"/>
              <a:t>Scott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/>
              <a:t>Manu Kakani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/>
              <a:t>Chase Blackwelder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dirty="0"/>
              <a:t>Brandon Burgess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Advisors</a:t>
            </a:r>
            <a:endParaRPr sz="21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Rick Hudson, Sr. Project Manager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Dr. Jim Rudd, CCI Professor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95300" y="4899975"/>
            <a:ext cx="5487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03550" y="1227125"/>
            <a:ext cx="87369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project’s primary focus is to identify the crowdedness of specific areas around campus, and to present the data through diverse visualizations that display the desired information.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done by using data about devices connected to different Wi-Fi access points around campus.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data c</a:t>
            </a:r>
            <a:r>
              <a:rPr lang="en"/>
              <a:t>an be visualized in ways that </a:t>
            </a:r>
            <a:r>
              <a:rPr lang="en" sz="1400"/>
              <a:t>university </a:t>
            </a:r>
            <a:r>
              <a:rPr lang="en"/>
              <a:t>could use to </a:t>
            </a:r>
            <a:r>
              <a:rPr lang="en" sz="1400"/>
              <a:t>determine if some buildings are overcrowded, or underutilized.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 possible benefits are analysis of foot traffic, reactions to emergency situations, or use by law enforcement to locate people.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95300" y="4899975"/>
            <a:ext cx="5487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prototype is currently running on Jupyter Notebook.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 is an open-source web application that we are using for development and debugging purposes.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final product will be a web application that can be used on either desktop or mobile devices. 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95300" y="4899975"/>
            <a:ext cx="5487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Anaconda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595300" y="4899975"/>
            <a:ext cx="5487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225" y="728050"/>
            <a:ext cx="1068924" cy="123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143" y="161080"/>
            <a:ext cx="1717275" cy="8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300" y="1767225"/>
            <a:ext cx="1145400" cy="11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9225" y="2471013"/>
            <a:ext cx="2114879" cy="8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8150" y="3315300"/>
            <a:ext cx="3052824" cy="10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227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Data-Centric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application is built entirely around the data.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service provided relies on the pulling and processing of information contained in the collected data.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data-centric?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us a way to organize and interpret the data we are acquiring/working with in an agile way. 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95300" y="4899975"/>
            <a:ext cx="548700" cy="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44" y="1085000"/>
            <a:ext cx="4131151" cy="265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Illustrated in Application Demo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11700" y="1192975"/>
            <a:ext cx="8520600" cy="27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UNC Charlotte Faculty member, I should be able to access the website by logging in quickly and easily, so I can access the desired data as soon as possible (Story 1).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 can successfully login and access the website in a timely manner.</a:t>
            </a:r>
            <a:endParaRPr sz="12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UNC Charlotte Faculty member, I should be able to view occupancy data from previous archived days so I can compare it to the present data (Story 7).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 can view data from previous days by choosing the date from a dropdown.</a:t>
            </a:r>
            <a:endParaRPr sz="120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 a UNC Charlotte Faculty member, I should be able view changes in population during the course of the day so I can formulate better plans for emergency situations (Story 6).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 can see changes in occupancy in buildings as the day progresses through visualizations, such as a line graph.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595300" y="4889622"/>
            <a:ext cx="548700" cy="2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0" y="4535825"/>
            <a:ext cx="21516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to User Story Document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595300" y="4893425"/>
            <a:ext cx="5487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 Based on Feedback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more tools in the production process of the prototype.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prototype consisted of only HTML and CSS.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more diverse types of visualizations.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pie charts, line graphs, planning on adding heatmaps, etc.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Separated/categorized some of the graphs to allow for a better viewing experience.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features like a dropdown selection, which allows the user to view data from previous days on its own page.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95300" y="4893425"/>
            <a:ext cx="548700" cy="2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On-screen Show (16:9)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Times New Roman</vt:lpstr>
      <vt:lpstr>Arial</vt:lpstr>
      <vt:lpstr>Geometric</vt:lpstr>
      <vt:lpstr>UNC Charlotte Analytics</vt:lpstr>
      <vt:lpstr>Project Roles</vt:lpstr>
      <vt:lpstr>Summary </vt:lpstr>
      <vt:lpstr>Platform</vt:lpstr>
      <vt:lpstr>Tools</vt:lpstr>
      <vt:lpstr>Architecture</vt:lpstr>
      <vt:lpstr>User Stories Illustrated in Application Demo</vt:lpstr>
      <vt:lpstr>Application Demo</vt:lpstr>
      <vt:lpstr>Design Decisions Based on Feedback</vt:lpstr>
      <vt:lpstr>Estimated vs Actuals for Sprint 2</vt:lpstr>
      <vt:lpstr>Lessons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 Charlotte Analytics</dc:title>
  <cp:lastModifiedBy>Kevin K</cp:lastModifiedBy>
  <cp:revision>1</cp:revision>
  <dcterms:modified xsi:type="dcterms:W3CDTF">2020-11-28T22:01:28Z</dcterms:modified>
</cp:coreProperties>
</file>