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512" r:id="rId3"/>
    <p:sldId id="523" r:id="rId4"/>
    <p:sldId id="524" r:id="rId5"/>
    <p:sldId id="516" r:id="rId6"/>
    <p:sldId id="525" r:id="rId7"/>
    <p:sldId id="526" r:id="rId8"/>
    <p:sldId id="52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ED6"/>
    <a:srgbClr val="FEF4EC"/>
    <a:srgbClr val="F0ECB6"/>
    <a:srgbClr val="FFE7FF"/>
    <a:srgbClr val="EFF7FF"/>
    <a:srgbClr val="E5E2D1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기본 문법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식별자와</a:t>
            </a:r>
            <a:r>
              <a:rPr lang="ko-KR" altLang="en-US" dirty="0" smtClean="0"/>
              <a:t> 키워드를 구분하여 사용할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자료형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분류할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smtClean="0"/>
              <a:t>상수를 표현할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형 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일치시킬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연산자를 활용하여 다양한 연산을 처리할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활용하여 문제를 해결할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16~50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err="1" smtClean="0"/>
              <a:t>식별자와</a:t>
            </a:r>
            <a:r>
              <a:rPr lang="ko-KR" altLang="en-US" sz="2400" b="1" dirty="0" smtClean="0"/>
              <a:t> 키워드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(identifier)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13950" y="1124744"/>
            <a:ext cx="5590497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등을 구분하기 위해 사용하는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9623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특수문자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공백 이외의 문자를 사용할 수 있음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특수문자 중에서도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  $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한글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첫 글자로는  숫자를  사용할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④ 대소문자를 구분함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⑤ 자바 언어의 키워드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(keyword)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true, false, 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쓸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길이 제한은 없음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11560" y="3933056"/>
            <a:ext cx="324036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(keyword),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예약어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923928" y="3933056"/>
            <a:ext cx="4968552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자바 언어에서 특정한 목적으로 사용하기 위해 정한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4509120"/>
            <a:ext cx="7344816" cy="172819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byte,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short, long, float, double,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void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if, else, for, while, do, switch, case, break, continue, default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private,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pretected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public, static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import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class, new, this, super, extends, implements, interface, abstract, package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final, </a:t>
            </a:r>
            <a:r>
              <a:rPr lang="en-US" altLang="ko-KR" sz="1200" b="1" dirty="0">
                <a:solidFill>
                  <a:schemeClr val="tx1"/>
                </a:solidFill>
              </a:rPr>
              <a:t>try, catch, finally, return,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throw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enum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instanceof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03</a:t>
            </a:r>
            <a:endParaRPr lang="ko-KR" altLang="en-US" sz="2000" b="1" dirty="0"/>
          </a:p>
        </p:txBody>
      </p:sp>
      <p:sp>
        <p:nvSpPr>
          <p:cNvPr id="14" name="순서도: 처리 13"/>
          <p:cNvSpPr/>
          <p:nvPr/>
        </p:nvSpPr>
        <p:spPr>
          <a:xfrm>
            <a:off x="848296" y="4005064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식별자의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93278"/>
            <a:ext cx="446449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명명 규칙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관습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1052736"/>
            <a:ext cx="7344816" cy="1296144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클래스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파스칼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변수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카멜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패키지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99592" y="2431933"/>
            <a:ext cx="7344816" cy="360040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키워드</a:t>
            </a:r>
            <a:r>
              <a:rPr lang="ko-KR" altLang="en-US" sz="1200" b="1" dirty="0">
                <a:solidFill>
                  <a:schemeClr val="tx1"/>
                </a:solidFill>
              </a:rPr>
              <a:t>는 이름 전체를 </a:t>
            </a:r>
            <a:r>
              <a:rPr lang="ko-KR" altLang="en-US" sz="1200" b="1" dirty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48296" y="4581128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키워드의 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48296" y="5229200"/>
            <a:ext cx="7812360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이름을 명명 규칙에 따라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변수의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type)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기본형</a:t>
            </a:r>
            <a:r>
              <a:rPr lang="en-US" altLang="ko-KR" b="1" dirty="0" smtClean="0">
                <a:solidFill>
                  <a:schemeClr val="tx1"/>
                </a:solidFill>
              </a:rPr>
              <a:t>(primitive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707906" y="1124744"/>
            <a:ext cx="4320480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일반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1521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byte, short,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long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실수형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float, double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char		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자바는 모든 문자를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2byte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유니코드로 저장함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논리형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※ true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동일한 값인가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11560" y="3140969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참조형</a:t>
            </a:r>
            <a:r>
              <a:rPr lang="en-US" altLang="ko-KR" b="1" dirty="0" smtClean="0">
                <a:solidFill>
                  <a:schemeClr val="tx1"/>
                </a:solidFill>
              </a:rPr>
              <a:t>(reference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707907" y="3140969"/>
            <a:ext cx="4680518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3573016"/>
            <a:ext cx="7344816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객체를 구별할 수 있는 고유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해시 코드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4773356"/>
            <a:ext cx="7344816" cy="1584176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double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기본이다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 저장되는 내용은 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(value),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(reference;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둘 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일반 변수에는 값을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변수에는 객체의 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클래스는 그 자체로 사용자 정의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타입의 객체를 생성하려면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사용하여  </a:t>
            </a:r>
            <a:r>
              <a:rPr lang="en-US" altLang="ko-KR" sz="1200" b="1" dirty="0">
                <a:solidFill>
                  <a:schemeClr val="tx1"/>
                </a:solidFill>
              </a:rPr>
              <a:t>『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()』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27584" y="4365104"/>
            <a:ext cx="129614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요약정리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2269668"/>
            <a:ext cx="7920880" cy="403965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77813">
              <a:lnSpc>
                <a:spcPts val="1700"/>
              </a:lnSpc>
            </a:pP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19888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360040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일반 변수와 참조 변수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2012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901516"/>
            <a:ext cx="7920880" cy="526378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77813">
              <a:lnSpc>
                <a:spcPts val="1700"/>
              </a:lnSpc>
            </a:pP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6206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02.java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상수의 표현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27584" y="155679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정수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195736" y="3068960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작은 따옴표나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\u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뒤에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진수 코드를 사용하면 문자로 인식한다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134"/>
              </p:ext>
            </p:extLst>
          </p:nvPr>
        </p:nvGraphicFramePr>
        <p:xfrm>
          <a:off x="2195736" y="1598942"/>
          <a:ext cx="518457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037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0x1f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0b11111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31L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순서도: 처리 14"/>
          <p:cNvSpPr/>
          <p:nvPr/>
        </p:nvSpPr>
        <p:spPr>
          <a:xfrm>
            <a:off x="827584" y="2090706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실수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5932"/>
              </p:ext>
            </p:extLst>
          </p:nvPr>
        </p:nvGraphicFramePr>
        <p:xfrm>
          <a:off x="2195736" y="2132856"/>
          <a:ext cx="4392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344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3.14d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0.314E+1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" name="순서도: 처리 16"/>
          <p:cNvSpPr/>
          <p:nvPr/>
        </p:nvSpPr>
        <p:spPr>
          <a:xfrm>
            <a:off x="827584" y="259476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34343"/>
              </p:ext>
            </p:extLst>
          </p:nvPr>
        </p:nvGraphicFramePr>
        <p:xfrm>
          <a:off x="2195736" y="2636912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통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신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‘*’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‘3’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\u0041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827584" y="344820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4576"/>
              </p:ext>
            </p:extLst>
          </p:nvPr>
        </p:nvGraphicFramePr>
        <p:xfrm>
          <a:off x="2195736" y="3490352"/>
          <a:ext cx="201622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" name="순서도: 처리 23"/>
          <p:cNvSpPr/>
          <p:nvPr/>
        </p:nvSpPr>
        <p:spPr>
          <a:xfrm>
            <a:off x="827584" y="3962914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3275"/>
              </p:ext>
            </p:extLst>
          </p:nvPr>
        </p:nvGraphicFramePr>
        <p:xfrm>
          <a:off x="2195736" y="4005064"/>
          <a:ext cx="304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  <a:gridCol w="95188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통신과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“Java”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“3.14”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611560" y="105273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16024" y="4466970"/>
            <a:ext cx="190770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이스케이프 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52647"/>
              </p:ext>
            </p:extLst>
          </p:nvPr>
        </p:nvGraphicFramePr>
        <p:xfrm>
          <a:off x="2195736" y="4509120"/>
          <a:ext cx="525658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388"/>
                <a:gridCol w="820807"/>
                <a:gridCol w="876097"/>
                <a:gridCol w="876097"/>
                <a:gridCol w="876097"/>
                <a:gridCol w="8760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‘\n’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‘\r’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‘\t’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‘\\’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‘\’’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‘\”’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" name="순서도: 처리 28"/>
          <p:cNvSpPr/>
          <p:nvPr/>
        </p:nvSpPr>
        <p:spPr>
          <a:xfrm>
            <a:off x="2195736" y="4904379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역슬래시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(\,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함께 사용하여 특별한 기능을 부여한다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331640" y="5295847"/>
            <a:ext cx="792088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0047"/>
              </p:ext>
            </p:extLst>
          </p:nvPr>
        </p:nvGraphicFramePr>
        <p:xfrm>
          <a:off x="2195736" y="5337997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값이 존재하지 않음을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객체 변수에만 할당할 수 있음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상수의 표현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05273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기호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827584" y="2276872"/>
            <a:ext cx="129614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1115616" y="2636912"/>
            <a:ext cx="3672408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MAX=100;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899592" y="1556792"/>
            <a:ext cx="597666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변수처럼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리터럴</a:t>
            </a:r>
            <a:r>
              <a:rPr lang="ko-KR" altLang="en-US" sz="1200" b="1" dirty="0">
                <a:solidFill>
                  <a:schemeClr val="tx1"/>
                </a:solidFill>
              </a:rPr>
              <a:t> 상수에 이름을 부여한 것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상수이므로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 번 정해진 값은 도중에 수정할 </a:t>
            </a:r>
            <a:r>
              <a:rPr lang="ko-KR" altLang="en-US" sz="1200" b="1" dirty="0">
                <a:solidFill>
                  <a:schemeClr val="tx1"/>
                </a:solidFill>
              </a:rPr>
              <a:t>수 없음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848296" y="4005064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</a:t>
            </a:r>
            <a:r>
              <a:rPr lang="ko-KR" altLang="en-US" b="1" dirty="0" smtClean="0">
                <a:solidFill>
                  <a:schemeClr val="tx1"/>
                </a:solidFill>
              </a:rPr>
              <a:t>에서 잘못된 부분을 찾아 수정하시오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a=31L;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char c=‘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’, d=“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d=null;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PI=3.141592;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30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13599</TotalTime>
  <Words>752</Words>
  <Application>Microsoft Office PowerPoint</Application>
  <PresentationFormat>화면 슬라이드 쇼(4:3)</PresentationFormat>
  <Paragraphs>134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1244</cp:revision>
  <dcterms:created xsi:type="dcterms:W3CDTF">2012-10-22T08:23:57Z</dcterms:created>
  <dcterms:modified xsi:type="dcterms:W3CDTF">2018-08-22T12:49:34Z</dcterms:modified>
</cp:coreProperties>
</file>