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8" r:id="rId2"/>
    <p:sldId id="497" r:id="rId3"/>
    <p:sldId id="499" r:id="rId4"/>
    <p:sldId id="501" r:id="rId5"/>
    <p:sldId id="507" r:id="rId6"/>
    <p:sldId id="50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7FF"/>
    <a:srgbClr val="FFFF99"/>
    <a:srgbClr val="E5E2D1"/>
    <a:srgbClr val="FBFED6"/>
    <a:srgbClr val="FFF3FF"/>
    <a:srgbClr val="FEF4EC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774" autoAdjust="0"/>
  </p:normalViewPr>
  <p:slideViewPr>
    <p:cSldViewPr>
      <p:cViewPr varScale="1">
        <p:scale>
          <a:sx n="66" d="100"/>
          <a:sy n="6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7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4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프로그램 작성 및 실행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300972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Eclipse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에서 자바 프로그램을 작성하고 실행할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ko-KR" altLang="en-US" dirty="0" smtClean="0"/>
              <a:t>명령프롬프트에서 자바 </a:t>
            </a:r>
            <a:r>
              <a:rPr lang="ko-KR" altLang="en-US" dirty="0"/>
              <a:t>프로그램을 </a:t>
            </a:r>
            <a:r>
              <a:rPr lang="ko-KR" altLang="en-US" dirty="0" smtClean="0"/>
              <a:t>실행할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415753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14~15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539552" y="398215"/>
            <a:ext cx="60136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이클립스에서</a:t>
            </a:r>
            <a:r>
              <a:rPr lang="ko-KR" altLang="en-US" sz="2400" b="1" dirty="0" smtClean="0"/>
              <a:t> 자바 프로그램 작성하기</a:t>
            </a:r>
            <a:endParaRPr lang="ko-KR" altLang="en-US" sz="2400" b="1" dirty="0"/>
          </a:p>
        </p:txBody>
      </p:sp>
      <p:sp>
        <p:nvSpPr>
          <p:cNvPr id="8" name="순서도: 처리 7"/>
          <p:cNvSpPr/>
          <p:nvPr/>
        </p:nvSpPr>
        <p:spPr>
          <a:xfrm>
            <a:off x="700074" y="1183010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[1]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이클립스를</a:t>
            </a:r>
            <a:r>
              <a:rPr lang="ko-KR" altLang="en-US" b="1" dirty="0" smtClean="0">
                <a:solidFill>
                  <a:schemeClr val="tx1"/>
                </a:solidFill>
              </a:rPr>
              <a:t> 실행한다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00074" y="1644191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[2] </a:t>
            </a:r>
            <a:r>
              <a:rPr lang="ko-KR" altLang="en-US" b="1" dirty="0" smtClean="0">
                <a:solidFill>
                  <a:schemeClr val="tx1"/>
                </a:solidFill>
              </a:rPr>
              <a:t>새 프로젝트를 생성한다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41" y="3284984"/>
            <a:ext cx="3388313" cy="2659577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1259632" y="2060848"/>
            <a:ext cx="3960440" cy="720080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6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 smtClean="0">
                <a:solidFill>
                  <a:schemeClr val="tx1"/>
                </a:solidFill>
              </a:rPr>
              <a:t>[File]-[New]-[Java Project]</a:t>
            </a:r>
            <a:r>
              <a:rPr lang="ko-KR" altLang="en-US" b="1" dirty="0" smtClean="0">
                <a:solidFill>
                  <a:schemeClr val="tx1"/>
                </a:solidFill>
              </a:rPr>
              <a:t> 클릭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6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▶ 프로젝트 이름 </a:t>
            </a:r>
            <a:r>
              <a:rPr lang="ko-KR" altLang="en-US" b="1" dirty="0" smtClean="0">
                <a:solidFill>
                  <a:schemeClr val="tx1"/>
                </a:solidFill>
              </a:rPr>
              <a:t>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995643"/>
            <a:ext cx="3496384" cy="47204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30965" y="3473800"/>
            <a:ext cx="8640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55551" y="2668582"/>
            <a:ext cx="3315494" cy="306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20829" y="6326182"/>
            <a:ext cx="708771" cy="320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3"/>
          </p:cNvCxnSpPr>
          <p:nvPr/>
        </p:nvCxnSpPr>
        <p:spPr>
          <a:xfrm flipV="1">
            <a:off x="4195061" y="2780928"/>
            <a:ext cx="1360490" cy="836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23480"/>
            <a:ext cx="3936441" cy="4617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542897"/>
            <a:ext cx="4020065" cy="180784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95536" y="6356351"/>
            <a:ext cx="2133600" cy="365125"/>
          </a:xfrm>
        </p:spPr>
        <p:txBody>
          <a:bodyPr/>
          <a:lstStyle/>
          <a:p>
            <a:pPr algn="l"/>
            <a:fld id="{77B71057-D4FF-4ED0-970E-E0EF26DA9503}" type="slidenum">
              <a:rPr lang="ko-KR" altLang="en-US" smtClean="0"/>
              <a:pPr algn="l"/>
              <a:t>3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700074" y="332656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[3] </a:t>
            </a:r>
            <a:r>
              <a:rPr lang="ko-KR" altLang="en-US" b="1" dirty="0" smtClean="0">
                <a:solidFill>
                  <a:schemeClr val="tx1"/>
                </a:solidFill>
              </a:rPr>
              <a:t>새 </a:t>
            </a:r>
            <a:r>
              <a:rPr lang="en-US" altLang="ko-KR" b="1" dirty="0" smtClean="0">
                <a:solidFill>
                  <a:schemeClr val="tx1"/>
                </a:solidFill>
              </a:rPr>
              <a:t>Class(*.java)</a:t>
            </a:r>
            <a:r>
              <a:rPr lang="ko-KR" altLang="en-US" b="1" dirty="0" smtClean="0">
                <a:solidFill>
                  <a:schemeClr val="tx1"/>
                </a:solidFill>
              </a:rPr>
              <a:t>를 생성한다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259632" y="764703"/>
            <a:ext cx="6587830" cy="1305091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6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ko-KR" altLang="en-US" b="1" dirty="0" smtClean="0">
                <a:solidFill>
                  <a:schemeClr val="tx1"/>
                </a:solidFill>
              </a:rPr>
              <a:t>현재 프로젝트 선택 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단축 메뉴에서 </a:t>
            </a:r>
            <a:r>
              <a:rPr lang="en-US" altLang="ko-KR" b="1" dirty="0" smtClean="0">
                <a:solidFill>
                  <a:schemeClr val="tx1"/>
                </a:solidFill>
              </a:rPr>
              <a:t>[New-[Class] </a:t>
            </a:r>
            <a:r>
              <a:rPr lang="ko-KR" altLang="en-US" b="1" dirty="0" smtClean="0">
                <a:solidFill>
                  <a:schemeClr val="tx1"/>
                </a:solidFill>
              </a:rPr>
              <a:t>선택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6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▶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없음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6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▶ 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: Main</a:t>
            </a:r>
          </a:p>
          <a:p>
            <a:pPr>
              <a:lnSpc>
                <a:spcPts val="26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체크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8938" y="3172433"/>
            <a:ext cx="717760" cy="284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73211" y="2926773"/>
            <a:ext cx="1787857" cy="20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138489" y="3377149"/>
            <a:ext cx="1214651" cy="20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95581" y="3663754"/>
            <a:ext cx="2224586" cy="20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95581" y="5096770"/>
            <a:ext cx="2224586" cy="20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69539" y="6379660"/>
            <a:ext cx="777923" cy="230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751262" y="3028301"/>
            <a:ext cx="421949" cy="138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0"/>
          </p:cNvCxnSpPr>
          <p:nvPr/>
        </p:nvCxnSpPr>
        <p:spPr>
          <a:xfrm>
            <a:off x="2961068" y="3019311"/>
            <a:ext cx="784747" cy="35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2"/>
            <a:endCxn id="18" idx="0"/>
          </p:cNvCxnSpPr>
          <p:nvPr/>
        </p:nvCxnSpPr>
        <p:spPr>
          <a:xfrm>
            <a:off x="6707874" y="3866808"/>
            <a:ext cx="0" cy="1229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2"/>
            <a:endCxn id="19" idx="0"/>
          </p:cNvCxnSpPr>
          <p:nvPr/>
        </p:nvCxnSpPr>
        <p:spPr>
          <a:xfrm>
            <a:off x="6707874" y="5299824"/>
            <a:ext cx="750627" cy="1079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595581" y="3096703"/>
            <a:ext cx="2224586" cy="20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/>
          <p:cNvCxnSpPr>
            <a:stCxn id="35" idx="2"/>
            <a:endCxn id="17" idx="0"/>
          </p:cNvCxnSpPr>
          <p:nvPr/>
        </p:nvCxnSpPr>
        <p:spPr>
          <a:xfrm>
            <a:off x="6707874" y="3299757"/>
            <a:ext cx="0" cy="363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3884"/>
          <a:stretch/>
        </p:blipFill>
        <p:spPr>
          <a:xfrm>
            <a:off x="1445691" y="3284984"/>
            <a:ext cx="6366669" cy="2956702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700074" y="332656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[4] Main.java</a:t>
            </a:r>
            <a:r>
              <a:rPr lang="ko-KR" altLang="en-US" b="1" dirty="0" smtClean="0">
                <a:solidFill>
                  <a:schemeClr val="tx1"/>
                </a:solidFill>
              </a:rPr>
              <a:t>에 코드를 다음과 같이 작성한다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789768"/>
            <a:ext cx="7200800" cy="1477328"/>
          </a:xfrm>
          <a:prstGeom prst="rect">
            <a:avLst/>
          </a:prstGeom>
          <a:solidFill>
            <a:srgbClr val="EFF7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public class Main {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public </a:t>
            </a:r>
            <a:r>
              <a:rPr lang="en-US" altLang="ko-KR" b="1" dirty="0"/>
              <a:t>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("Wow! Java world!");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700074" y="2695178"/>
            <a:ext cx="7812360" cy="373782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[5] </a:t>
            </a:r>
            <a:r>
              <a:rPr lang="ko-KR" altLang="en-US" b="1" dirty="0" smtClean="0">
                <a:solidFill>
                  <a:schemeClr val="tx1"/>
                </a:solidFill>
              </a:rPr>
              <a:t>자바 프로그램을 </a:t>
            </a:r>
            <a:r>
              <a:rPr lang="ko-KR" altLang="en-US" b="1" dirty="0" smtClean="0">
                <a:solidFill>
                  <a:schemeClr val="tx1"/>
                </a:solidFill>
              </a:rPr>
              <a:t>컴파일하고 실행한다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5292080" y="2695178"/>
            <a:ext cx="3096344" cy="373782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6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▶ </a:t>
            </a:r>
            <a:r>
              <a:rPr lang="en-US" altLang="ko-KR" b="1" dirty="0" smtClean="0">
                <a:solidFill>
                  <a:schemeClr val="tx1"/>
                </a:solidFill>
              </a:rPr>
              <a:t>[Run]-[Run   Ctrl+F11]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8872" y="5813946"/>
            <a:ext cx="6393488" cy="542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5448821"/>
            <a:ext cx="720080" cy="271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683568" y="627137"/>
            <a:ext cx="7977088" cy="5926382"/>
          </a:xfrm>
          <a:prstGeom prst="roundRect">
            <a:avLst>
              <a:gd name="adj" fmla="val 4500"/>
            </a:avLst>
          </a:prstGeom>
          <a:solidFill>
            <a:srgbClr val="EFF7FF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처리 17"/>
          <p:cNvSpPr/>
          <p:nvPr/>
        </p:nvSpPr>
        <p:spPr>
          <a:xfrm>
            <a:off x="539552" y="260648"/>
            <a:ext cx="2520280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이클립스</a:t>
            </a:r>
            <a:r>
              <a:rPr lang="ko-KR" altLang="en-US" sz="2400" b="1" dirty="0" smtClean="0"/>
              <a:t> 팁</a:t>
            </a:r>
            <a:endParaRPr lang="ko-KR" altLang="en-US" sz="2400" b="1" dirty="0"/>
          </a:p>
        </p:txBody>
      </p:sp>
      <p:sp>
        <p:nvSpPr>
          <p:cNvPr id="20" name="순서도: 처리 19"/>
          <p:cNvSpPr/>
          <p:nvPr/>
        </p:nvSpPr>
        <p:spPr>
          <a:xfrm>
            <a:off x="848296" y="909282"/>
            <a:ext cx="7812360" cy="561662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700" b="1" dirty="0">
                <a:solidFill>
                  <a:srgbClr val="0070C0"/>
                </a:solidFill>
              </a:rPr>
              <a:t>★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자바 프로그램 컴파일 및 실행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700" b="1" dirty="0">
                <a:solidFill>
                  <a:srgbClr val="FF0000"/>
                </a:solidFill>
              </a:rPr>
              <a:t>Ctrl F11</a:t>
            </a:r>
            <a:endParaRPr lang="en-US" altLang="ko-KR" sz="1700" b="1" dirty="0">
              <a:solidFill>
                <a:srgbClr val="FF0000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700" b="1" dirty="0" smtClean="0">
              <a:solidFill>
                <a:srgbClr val="0070C0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700" b="1" dirty="0" smtClean="0">
                <a:solidFill>
                  <a:srgbClr val="0070C0"/>
                </a:solidFill>
              </a:rPr>
              <a:t>★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글꼴 크기 변경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글꼴 확대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Ctrl +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글꼴 축소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Ctrl  -</a:t>
            </a:r>
          </a:p>
          <a:p>
            <a:pPr>
              <a:lnSpc>
                <a:spcPts val="1000"/>
              </a:lnSpc>
            </a:pPr>
            <a:endParaRPr lang="en-US" altLang="ko-KR" sz="1700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700" b="1" dirty="0">
                <a:solidFill>
                  <a:srgbClr val="0070C0"/>
                </a:solidFill>
              </a:rPr>
              <a:t>★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명령어 자동 완성 기능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Ctrl Space</a:t>
            </a:r>
            <a:endParaRPr lang="en-US" altLang="ko-KR" sz="1700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700" b="1" dirty="0" smtClean="0">
                <a:solidFill>
                  <a:schemeClr val="tx1"/>
                </a:solidFill>
              </a:rPr>
              <a:t>    ·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처음 몇 글자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입력 후 단축키를 누르면 명령어를 제안해 준다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700" b="1" dirty="0" smtClean="0">
                <a:solidFill>
                  <a:schemeClr val="tx1"/>
                </a:solidFill>
              </a:rPr>
              <a:t>    · </a:t>
            </a:r>
            <a:r>
              <a:rPr lang="en-US" altLang="ko-KR" sz="1700" b="1" dirty="0" err="1" smtClean="0">
                <a:solidFill>
                  <a:schemeClr val="tx1"/>
                </a:solidFill>
              </a:rPr>
              <a:t>sysout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입력 후 단축키를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누르면 </a:t>
            </a:r>
            <a:r>
              <a:rPr lang="en-US" altLang="ko-KR" sz="17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()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완성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700" b="1" dirty="0" smtClean="0">
              <a:solidFill>
                <a:srgbClr val="0070C0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700" b="1" dirty="0">
                <a:solidFill>
                  <a:srgbClr val="0070C0"/>
                </a:solidFill>
              </a:rPr>
              <a:t>★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import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문 자동 작성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700" b="1" dirty="0">
                <a:solidFill>
                  <a:srgbClr val="FF0000"/>
                </a:solidFill>
              </a:rPr>
              <a:t>Ctrl Shift O</a:t>
            </a:r>
          </a:p>
          <a:p>
            <a:pPr>
              <a:lnSpc>
                <a:spcPts val="1000"/>
              </a:lnSpc>
            </a:pPr>
            <a:endParaRPr lang="en-US" altLang="ko-KR" sz="1700" b="1" dirty="0" smtClean="0">
              <a:solidFill>
                <a:srgbClr val="0070C0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700" b="1" dirty="0" smtClean="0">
                <a:solidFill>
                  <a:srgbClr val="0070C0"/>
                </a:solidFill>
              </a:rPr>
              <a:t>★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소스 코드 정리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자동 들여쓰기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700" b="1" dirty="0">
                <a:solidFill>
                  <a:srgbClr val="FF0000"/>
                </a:solidFill>
              </a:rPr>
              <a:t>Ctrl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Shift F</a:t>
            </a:r>
            <a:endParaRPr lang="en-US" altLang="ko-KR" sz="1700" b="1" dirty="0">
              <a:solidFill>
                <a:srgbClr val="FF0000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700" b="1" dirty="0" smtClean="0">
              <a:solidFill>
                <a:srgbClr val="0070C0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700" b="1" dirty="0" smtClean="0">
                <a:solidFill>
                  <a:srgbClr val="0070C0"/>
                </a:solidFill>
              </a:rPr>
              <a:t>★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한 줄 단위 주석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(//):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주석 처리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Ctrl /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  주석 해제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Ctrl </a:t>
            </a:r>
            <a:r>
              <a:rPr lang="en-US" altLang="ko-KR" sz="1700" b="1" dirty="0">
                <a:solidFill>
                  <a:srgbClr val="FF0000"/>
                </a:solidFill>
              </a:rPr>
              <a:t>/</a:t>
            </a:r>
          </a:p>
          <a:p>
            <a:pPr>
              <a:lnSpc>
                <a:spcPts val="2500"/>
              </a:lnSpc>
            </a:pPr>
            <a:r>
              <a:rPr lang="en-US" altLang="ko-KR" sz="17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블록 단위 주석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(/* */):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주석 처리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Ctrl Shift /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700" b="1" dirty="0">
                <a:solidFill>
                  <a:schemeClr val="tx1"/>
                </a:solidFill>
              </a:rPr>
              <a:t>주석 해제 </a:t>
            </a:r>
            <a:r>
              <a:rPr lang="en-US" altLang="ko-KR" sz="1700" b="1" dirty="0">
                <a:solidFill>
                  <a:srgbClr val="FF0000"/>
                </a:solidFill>
              </a:rPr>
              <a:t>Ctrl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Shift \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1700" b="1" dirty="0" smtClean="0">
                <a:solidFill>
                  <a:schemeClr val="tx1"/>
                </a:solidFill>
              </a:rPr>
              <a:t> 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700" b="1" dirty="0" smtClean="0">
                <a:solidFill>
                  <a:srgbClr val="0070C0"/>
                </a:solidFill>
              </a:rPr>
              <a:t>★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코드 편집기 기본 </a:t>
            </a:r>
            <a:r>
              <a:rPr lang="ko-KR" altLang="en-US" sz="1700" b="1" dirty="0" err="1" smtClean="0">
                <a:solidFill>
                  <a:schemeClr val="tx1"/>
                </a:solidFill>
              </a:rPr>
              <a:t>인코딩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 방식을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UTF-8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로 바꾸는 방법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pPr marL="333375" indent="-333375">
              <a:lnSpc>
                <a:spcPts val="2500"/>
              </a:lnSpc>
            </a:pPr>
            <a:r>
              <a:rPr lang="en-US" altLang="ko-KR" sz="1700" b="1" dirty="0" smtClean="0">
                <a:solidFill>
                  <a:schemeClr val="tx1"/>
                </a:solidFill>
              </a:rPr>
              <a:t>    [Window]-[Preference]-[General]-[Workspace]-”</a:t>
            </a:r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Text file encoding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”</a:t>
            </a:r>
          </a:p>
          <a:p>
            <a:pPr marL="333375" indent="-333375">
              <a:lnSpc>
                <a:spcPts val="1000"/>
              </a:lnSpc>
            </a:pPr>
            <a:endParaRPr lang="en-US" altLang="ko-KR" sz="1700" b="1" dirty="0">
              <a:solidFill>
                <a:schemeClr val="tx1"/>
              </a:solidFill>
            </a:endParaRPr>
          </a:p>
          <a:p>
            <a:pPr marL="333375" indent="-333375">
              <a:lnSpc>
                <a:spcPts val="2500"/>
              </a:lnSpc>
            </a:pPr>
            <a:r>
              <a:rPr lang="ko-KR" altLang="en-US" sz="1700" b="1" dirty="0">
                <a:solidFill>
                  <a:srgbClr val="0070C0"/>
                </a:solidFill>
              </a:rPr>
              <a:t>★</a:t>
            </a:r>
            <a:r>
              <a:rPr lang="ko-KR" altLang="en-US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현재 프로젝트</a:t>
            </a:r>
            <a:r>
              <a:rPr lang="en-US" altLang="ko-KR" sz="1700" b="1" dirty="0">
                <a:solidFill>
                  <a:schemeClr val="tx1"/>
                </a:solidFill>
              </a:rPr>
              <a:t> 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또는 현재 파일을 실행하도록 설정하는 방법</a:t>
            </a:r>
            <a:endParaRPr lang="en-US" altLang="ko-KR" sz="1700" b="1" dirty="0" smtClean="0">
              <a:solidFill>
                <a:schemeClr val="tx1"/>
              </a:solidFill>
            </a:endParaRPr>
          </a:p>
          <a:p>
            <a:pPr marL="333375" indent="-333375">
              <a:lnSpc>
                <a:spcPts val="2500"/>
              </a:lnSpc>
            </a:pPr>
            <a:r>
              <a:rPr lang="en-US" altLang="ko-KR" sz="17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700" b="1" dirty="0">
                <a:solidFill>
                  <a:schemeClr val="tx1"/>
                </a:solidFill>
              </a:rPr>
              <a:t>[Window]-[Preference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]-[Run/Debug]-[Launching]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에서 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”</a:t>
            </a:r>
            <a:r>
              <a:rPr lang="en-US" altLang="ko-KR" sz="1700" b="1" dirty="0" smtClean="0">
                <a:solidFill>
                  <a:schemeClr val="accent1">
                    <a:lumMod val="75000"/>
                  </a:schemeClr>
                </a:solidFill>
              </a:rPr>
              <a:t>Launch the associated project</a:t>
            </a:r>
            <a:r>
              <a:rPr lang="en-US" altLang="ko-KR" sz="17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1700" b="1" dirty="0" smtClean="0">
                <a:solidFill>
                  <a:schemeClr val="tx1"/>
                </a:solidFill>
              </a:rPr>
              <a:t>를 선택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/>
          <p:cNvSpPr/>
          <p:nvPr/>
        </p:nvSpPr>
        <p:spPr>
          <a:xfrm>
            <a:off x="539552" y="398215"/>
            <a:ext cx="1728192" cy="582513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과제</a:t>
            </a:r>
            <a:r>
              <a:rPr lang="en-US" altLang="ko-KR" sz="2400" b="1" dirty="0" smtClean="0"/>
              <a:t>02</a:t>
            </a:r>
            <a:endParaRPr lang="ko-KR" altLang="en-US" sz="2400" b="1" dirty="0"/>
          </a:p>
        </p:txBody>
      </p:sp>
      <p:sp>
        <p:nvSpPr>
          <p:cNvPr id="20" name="순서도: 처리 19"/>
          <p:cNvSpPr/>
          <p:nvPr/>
        </p:nvSpPr>
        <p:spPr>
          <a:xfrm>
            <a:off x="848296" y="1124744"/>
            <a:ext cx="7812360" cy="9361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다음 명령문을 구성하는 단어와 도트</a:t>
            </a:r>
            <a:r>
              <a:rPr lang="en-US" altLang="ko-KR" b="1" dirty="0" smtClean="0">
                <a:solidFill>
                  <a:schemeClr val="tx1"/>
                </a:solidFill>
              </a:rPr>
              <a:t>(.)</a:t>
            </a:r>
            <a:r>
              <a:rPr lang="ko-KR" altLang="en-US" b="1" dirty="0" smtClean="0">
                <a:solidFill>
                  <a:schemeClr val="tx1"/>
                </a:solidFill>
              </a:rPr>
              <a:t>의 의미를 조사한 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우리 말 한 문장으로 번역하시오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704704" y="2058657"/>
            <a:ext cx="4099544" cy="578255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b="1" dirty="0" smtClean="0">
                <a:solidFill>
                  <a:schemeClr val="tx1"/>
                </a:solidFill>
              </a:rPr>
              <a:t>(“Hello!”)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266392" y="3286108"/>
            <a:ext cx="1059408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2383992" y="3286108"/>
            <a:ext cx="6191990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266392" y="3718156"/>
            <a:ext cx="1059408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2383992" y="3718156"/>
            <a:ext cx="6191990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266392" y="4150204"/>
            <a:ext cx="1059408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out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2383992" y="4150204"/>
            <a:ext cx="6191990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1266392" y="4582252"/>
            <a:ext cx="1059408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2383992" y="4582252"/>
            <a:ext cx="6191990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266392" y="5014300"/>
            <a:ext cx="1059408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println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383992" y="5014300"/>
            <a:ext cx="6191990" cy="432048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266392" y="2845428"/>
            <a:ext cx="1059408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요소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383992" y="2845428"/>
            <a:ext cx="6191990" cy="43204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의미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2383992" y="5589240"/>
            <a:ext cx="6191990" cy="862972"/>
          </a:xfrm>
          <a:prstGeom prst="flowChart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1266392" y="5606120"/>
            <a:ext cx="1059408" cy="84609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우리 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46063" indent="-246063"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번역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12677</TotalTime>
  <Words>360</Words>
  <Application>Microsoft Office PowerPoint</Application>
  <PresentationFormat>화면 슬라이드 쇼(4:3)</PresentationFormat>
  <Paragraphs>65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a옛날목욕탕B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YSH</cp:lastModifiedBy>
  <cp:revision>1184</cp:revision>
  <dcterms:created xsi:type="dcterms:W3CDTF">2012-10-22T08:23:57Z</dcterms:created>
  <dcterms:modified xsi:type="dcterms:W3CDTF">2018-08-15T12:02:45Z</dcterms:modified>
</cp:coreProperties>
</file>