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8" r:id="rId2"/>
    <p:sldId id="512" r:id="rId3"/>
    <p:sldId id="516" r:id="rId4"/>
    <p:sldId id="518" r:id="rId5"/>
    <p:sldId id="501" r:id="rId6"/>
    <p:sldId id="521" r:id="rId7"/>
    <p:sldId id="510" r:id="rId8"/>
    <p:sldId id="522" r:id="rId9"/>
    <p:sldId id="52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CB6"/>
    <a:srgbClr val="FFFF99"/>
    <a:srgbClr val="FFE7FF"/>
    <a:srgbClr val="FBFED6"/>
    <a:srgbClr val="EFF7FF"/>
    <a:srgbClr val="E5E2D1"/>
    <a:srgbClr val="FFF3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6774" autoAdjust="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gkdlakdl12/22130291124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자바 프로그램의 기본 구조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3009726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프로그램의 기본 구조를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클래스의 멤버인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개념을 설명할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자바 프로그램을 작성하고 실행할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269157" y="2415753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14~15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260648"/>
            <a:ext cx="453650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smtClean="0"/>
              <a:t>자바 프로그램의 기본 구조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755576" y="1124744"/>
            <a:ext cx="244827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먼저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따라해보기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68721"/>
              </p:ext>
            </p:extLst>
          </p:nvPr>
        </p:nvGraphicFramePr>
        <p:xfrm>
          <a:off x="755576" y="1772815"/>
          <a:ext cx="6096000" cy="1152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2168"/>
                <a:gridCol w="4583832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따라하기실습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따라하기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01”</a:t>
                      </a:r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AppMain.java,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Class01.java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순서도: 처리 12"/>
          <p:cNvSpPr/>
          <p:nvPr/>
        </p:nvSpPr>
        <p:spPr>
          <a:xfrm>
            <a:off x="467544" y="3565812"/>
            <a:ext cx="8208912" cy="2376264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68288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/>
              </a:rPr>
              <a:t>따라하기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01;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AppMain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main()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함수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자바 프로그램은 나로부터 시작해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68288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		new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Class01();</a:t>
            </a:r>
          </a:p>
          <a:p>
            <a:pPr defTabSz="268288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68288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755576" y="3284984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[AppMain.java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323528" y="980728"/>
            <a:ext cx="8496944" cy="5328592"/>
          </a:xfrm>
          <a:prstGeom prst="flowChartProcess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defTabSz="277813">
              <a:lnSpc>
                <a:spcPts val="17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Consolas"/>
              </a:rPr>
              <a:t>따라하기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01;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Class01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Class01()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+=3;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생성자란다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"Class01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클래스의 모양으로 객체를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만든 즉시 호출됐지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필드 또는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변수라고도 하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C</a:t>
            </a:r>
            <a:r>
              <a:rPr lang="ko-KR" altLang="en-US" sz="1200" b="1" i="1" dirty="0" smtClean="0">
                <a:solidFill>
                  <a:srgbClr val="2A00FF"/>
                </a:solidFill>
                <a:latin typeface="Consolas"/>
              </a:rPr>
              <a:t>언어의 전역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변수 정도로 이해하자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endParaRPr lang="ko-KR" altLang="en-US" sz="1200" dirty="0"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doIt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+=5;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doIt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()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메소드란다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멤버 함수라고도 부르지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내가 필요할 땐 나를 불러줘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언제든지 달려갈게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난 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뭐라고 부른다고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?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필드 또는 멤버 </a:t>
            </a:r>
            <a:r>
              <a:rPr lang="ko-KR" altLang="en-US" sz="1200" b="1" i="1" dirty="0" err="1">
                <a:solidFill>
                  <a:srgbClr val="2A00FF"/>
                </a:solidFill>
                <a:latin typeface="Consolas"/>
              </a:rPr>
              <a:t>변수라니깐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현재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i:"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i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277813">
              <a:lnSpc>
                <a:spcPts val="17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defTabSz="277813">
              <a:lnSpc>
                <a:spcPts val="17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755576" y="699900"/>
            <a:ext cx="2736304" cy="33624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[Class01.java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소</a:t>
            </a:r>
            <a:r>
              <a:rPr lang="ko-KR" altLang="en-US" sz="1600" b="1" dirty="0">
                <a:solidFill>
                  <a:schemeClr val="tx1"/>
                </a:solidFill>
              </a:rPr>
              <a:t>스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코드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77264" y="2825228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7264" y="3194682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77264" y="3591846"/>
            <a:ext cx="1914802" cy="26330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7264" y="3961300"/>
            <a:ext cx="1914802" cy="691836"/>
          </a:xfrm>
          <a:prstGeom prst="rect">
            <a:avLst/>
          </a:prstGeom>
          <a:solidFill>
            <a:srgbClr val="F0ECB6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2204864"/>
            <a:ext cx="3007830" cy="295232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변수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멤버 함수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생성자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092066" y="2956880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5050041" y="2810992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필드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(field)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속성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(property)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92066" y="3317099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5050041" y="3171211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(method)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동작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(behavior)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92066" y="3720966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050041" y="3575078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생성자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(constructor)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92066" y="4265911"/>
            <a:ext cx="983990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5050041" y="4120023"/>
            <a:ext cx="326637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내부 클래스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(inner class)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771800" y="1988840"/>
            <a:ext cx="0" cy="42874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2155103" y="1696202"/>
            <a:ext cx="1408645" cy="296842"/>
          </a:xfrm>
          <a:prstGeom prst="flowChartProcess">
            <a:avLst/>
          </a:prstGeom>
          <a:solidFill>
            <a:srgbClr val="FFFF00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클래스 자신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this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자바 프로그램의 기본 구조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미니붕어빵틀 가정용 와플 붕어빵팬 : 쿡툴즈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" y="1756353"/>
            <a:ext cx="1816662" cy="181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763688" y="2132856"/>
            <a:ext cx="6480720" cy="1368152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템플릿 문서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와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 틀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클래스는 제품의 속성과 </a:t>
            </a:r>
            <a:r>
              <a:rPr lang="ko-KR" altLang="en-US" sz="1400" b="1" dirty="0">
                <a:solidFill>
                  <a:schemeClr val="tx1"/>
                </a:solidFill>
              </a:rPr>
              <a:t>동작을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상세히 묘사한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설계 도면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클래스 이름은 제품을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분류하기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755576" y="764704"/>
            <a:ext cx="3960440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(3)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클래스와 객체 이해하기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763688" y="1700808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클래스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(class)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763688" y="4455584"/>
            <a:ext cx="6480720" cy="170972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</a:t>
            </a:r>
            <a:r>
              <a:rPr lang="en-US" altLang="ko-KR" sz="1400" b="1" dirty="0">
                <a:solidFill>
                  <a:srgbClr val="FF0000"/>
                </a:solidFill>
              </a:rPr>
              <a:t>new </a:t>
            </a:r>
            <a:r>
              <a:rPr lang="ko-KR" altLang="en-US" sz="1400" b="1" dirty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>
                <a:solidFill>
                  <a:srgbClr val="FF0000"/>
                </a:solidFill>
              </a:rPr>
              <a:t>( )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명령을 실행할 때마다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생성된다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400" dirty="0" smtClean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템플릿을 통해 만들어진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실제 문서파일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붕어빵 틀에서 나온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붕어빵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객체는 설계 도면을 가지고 공장에서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생산된 제품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과 같다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  <a:p>
            <a:pPr marL="230188" indent="-230188">
              <a:lnSpc>
                <a:spcPts val="2500"/>
              </a:lnSpc>
            </a:pPr>
            <a:r>
              <a:rPr lang="ko-KR" altLang="en-US" sz="1400" dirty="0">
                <a:solidFill>
                  <a:prstClr val="black"/>
                </a:solidFill>
              </a:rPr>
              <a:t>▶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객체 이름은 각각의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사물들을 구별하기 위해 지어준 명칭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이라고 할 수 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55976" y="3609960"/>
            <a:ext cx="864096" cy="720080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683448" descr="EMB000035dc3b6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4030"/>
            <a:ext cx="3275856" cy="238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처리 13"/>
          <p:cNvSpPr/>
          <p:nvPr/>
        </p:nvSpPr>
        <p:spPr>
          <a:xfrm>
            <a:off x="1763688" y="4019135"/>
            <a:ext cx="1512168" cy="36004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(object)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붕어빵틀(2구)(붕어빵틀,홈베이킹도구,제과제빵도구,정우공업) : 샵앨리스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93595"/>
            <a:ext cx="878167" cy="8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3"/>
            <a:ext cx="3672408" cy="234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29000"/>
            <a:ext cx="3672408" cy="275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63688" y="313518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템플릿 문서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6185333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실제 발표자료</a:t>
            </a:r>
            <a:endParaRPr lang="ko-KR" altLang="en-US" sz="1400" dirty="0"/>
          </a:p>
        </p:txBody>
      </p:sp>
      <p:sp>
        <p:nvSpPr>
          <p:cNvPr id="6" name="왼쪽으로 구부러진 화살표 5"/>
          <p:cNvSpPr/>
          <p:nvPr/>
        </p:nvSpPr>
        <p:spPr>
          <a:xfrm rot="18384024">
            <a:off x="4781061" y="2269902"/>
            <a:ext cx="403344" cy="1186999"/>
          </a:xfrm>
          <a:prstGeom prst="curvedLeftArrow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735225" y="358035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(class)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796136" y="3068960"/>
            <a:ext cx="1512168" cy="360040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객체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(object)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8042384" descr="EMB000035dc3b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3" y="1406110"/>
            <a:ext cx="73844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47053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 latinLnBrk="0"/>
            <a:r>
              <a:rPr lang="en-US" altLang="ko-KR" sz="1400" u="sng" dirty="0">
                <a:hlinkClick r:id="rId4"/>
              </a:rPr>
              <a:t>https://blog.naver.com/gkdlakdl12/221302911242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791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49556" y="1916832"/>
            <a:ext cx="3862604" cy="1080120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835696" y="1484784"/>
            <a:ext cx="4464496" cy="1872208"/>
          </a:xfrm>
          <a:prstGeom prst="flowChartProcess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public class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클래스명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public static void main(String[]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}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}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755576" y="548680"/>
            <a:ext cx="6264696" cy="50405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(4) </a:t>
            </a:r>
            <a:r>
              <a:rPr lang="en-US" altLang="ko-KR" b="1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args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의 이해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043608" y="3933056"/>
            <a:ext cx="6768752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자바가상머신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(JVM)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프로그램을 실행할 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메소드부터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호출한다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하나의 응용 프로그램 내에는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한 개만 작성하도록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권장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반드시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public, static, void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타입으로 선언되어야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public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접근자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외부에서 자유롭게 접근할 수 있도록 허용한다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선언하면 객체를 생성하지 않아도 즉시 사용할 수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반환형이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void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main()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값을 반환하지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▶ 자바 프로그램 실행 시 전달 인수는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String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타입의 배열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args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저장된다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1043608" y="3645024"/>
            <a:ext cx="936104" cy="336244"/>
          </a:xfrm>
          <a:prstGeom prst="flowChartProcess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해설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&gt;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ì¸ê²½ì¼ì´ì WPR001,ì¶ìê¸ì§íì§í,ì§ìì¸ì¶ìê¸ì§,ê´ê³ìì¸ì¶ìê¸ì§,ê´ë ¨ìì¸ì¶ìê¸ì§,Staff Only,ì¤ë´ê°í,íìí,ìë´í,ê²½ê³ í,íì°°,ëªí,ìë¦¼í,ê´ê³ í,ì£¼ìí,íë³´í : ì¸ê²½ì¼ì´ì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64" y="4388608"/>
            <a:ext cx="820706" cy="8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¶ìë¬¸ ì´ìì¤ì­ìì¤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85" y="3126262"/>
            <a:ext cx="830298" cy="83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34952" y="2873066"/>
            <a:ext cx="5934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/>
              <a:t>public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7064681" y="4132598"/>
            <a:ext cx="1395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default, protected</a:t>
            </a:r>
            <a:endParaRPr lang="ko-KR" altLang="en-US" sz="1100" dirty="0"/>
          </a:p>
        </p:txBody>
      </p:sp>
      <p:pic>
        <p:nvPicPr>
          <p:cNvPr id="2054" name="Picture 6" descr="ì¶ìë¬¸ ì¸ë¶ì¸ ì¶ìê¸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52" y="5481304"/>
            <a:ext cx="828016" cy="8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406385" y="5468728"/>
            <a:ext cx="8168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/>
              <a:t>private</a:t>
            </a:r>
            <a:endParaRPr lang="ko-KR" altLang="en-US" sz="1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64681" y="2708920"/>
            <a:ext cx="1539767" cy="3600400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415</Words>
  <Application>Microsoft Office PowerPoint</Application>
  <PresentationFormat>화면 슬라이드 쇼(4:3)</PresentationFormat>
  <Paragraphs>113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HISTIME</cp:lastModifiedBy>
  <cp:revision>1229</cp:revision>
  <dcterms:created xsi:type="dcterms:W3CDTF">2012-10-22T08:23:57Z</dcterms:created>
  <dcterms:modified xsi:type="dcterms:W3CDTF">2018-08-22T00:50:56Z</dcterms:modified>
</cp:coreProperties>
</file>