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8" r:id="rId2"/>
    <p:sldId id="551" r:id="rId3"/>
    <p:sldId id="512" r:id="rId4"/>
    <p:sldId id="549" r:id="rId5"/>
    <p:sldId id="550" r:id="rId6"/>
    <p:sldId id="555" r:id="rId7"/>
    <p:sldId id="552" r:id="rId8"/>
    <p:sldId id="55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FF7FF"/>
    <a:srgbClr val="FFFBF7"/>
    <a:srgbClr val="FFF3FF"/>
    <a:srgbClr val="EFF7FF"/>
    <a:srgbClr val="FFFF99"/>
    <a:srgbClr val="E5E2D1"/>
    <a:srgbClr val="FBFED6"/>
    <a:srgbClr val="FEF4EC"/>
    <a:srgbClr val="F0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8" autoAdjust="0"/>
    <p:restoredTop sz="96774" autoAdjust="0"/>
  </p:normalViewPr>
  <p:slideViewPr>
    <p:cSldViewPr>
      <p:cViewPr>
        <p:scale>
          <a:sx n="100" d="100"/>
          <a:sy n="100" d="100"/>
        </p:scale>
        <p:origin x="72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9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변수 유효 범위</a:t>
            </a: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(Scope)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771343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변수의 메모리 영역을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지역변수와 전역변수를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변수와 클래스 변수를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static </a:t>
            </a:r>
            <a:r>
              <a:rPr lang="ko-KR" altLang="en-US" dirty="0"/>
              <a:t>변수를 설명할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157" y="2177370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60~64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115616" y="1268501"/>
            <a:ext cx="6624736" cy="496881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lvl="0"/>
            <a:r>
              <a:rPr lang="en-US" altLang="ko-KR" sz="1600" b="1" dirty="0">
                <a:solidFill>
                  <a:prstClr val="black"/>
                </a:solidFill>
              </a:rPr>
              <a:t>class </a:t>
            </a:r>
            <a:r>
              <a:rPr lang="ko-KR" altLang="en-US" sz="1600" b="1" dirty="0" err="1">
                <a:solidFill>
                  <a:prstClr val="black"/>
                </a:solidFill>
              </a:rPr>
              <a:t>클래스명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{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      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선언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  static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선언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539552" y="398215"/>
            <a:ext cx="430397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클래스 영역과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영역</a:t>
            </a:r>
            <a:endParaRPr lang="ko-KR" altLang="en-US" sz="24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4211960" y="1741474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클래스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2538483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ko-KR" altLang="en-US" sz="1600" b="1" dirty="0" err="1" smtClean="0">
                <a:solidFill>
                  <a:prstClr val="black"/>
                </a:solidFill>
              </a:rPr>
              <a:t>클래스명</a:t>
            </a:r>
            <a:r>
              <a:rPr lang="en-US" altLang="ko-KR" sz="1600" b="1" dirty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 smtClean="0">
                <a:solidFill>
                  <a:prstClr val="black"/>
                </a:solidFill>
              </a:rPr>
              <a:t>    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변수</a:t>
            </a:r>
            <a:r>
              <a:rPr lang="en-US" altLang="ko-KR" sz="1600" b="1" dirty="0">
                <a:solidFill>
                  <a:prstClr val="black"/>
                </a:solidFill>
              </a:rPr>
              <a:t>3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 smtClean="0">
                <a:solidFill>
                  <a:prstClr val="black"/>
                </a:solidFill>
              </a:rPr>
              <a:t>}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47664" y="3689869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void </a:t>
            </a:r>
            <a:r>
              <a:rPr lang="ko-KR" altLang="en-US" sz="1600" b="1" dirty="0" err="1">
                <a:solidFill>
                  <a:prstClr val="black"/>
                </a:solidFill>
              </a:rPr>
              <a:t>메소드명</a:t>
            </a:r>
            <a:r>
              <a:rPr lang="en-US" altLang="ko-KR" sz="1600" b="1" dirty="0">
                <a:solidFill>
                  <a:prstClr val="black"/>
                </a:solidFill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</a:rPr>
              <a:t>매개변수</a:t>
            </a:r>
            <a:r>
              <a:rPr lang="en-US" altLang="ko-KR" sz="1600" b="1" dirty="0">
                <a:solidFill>
                  <a:prstClr val="black"/>
                </a:solidFill>
              </a:rPr>
              <a:t>1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     </a:t>
            </a:r>
            <a:r>
              <a:rPr lang="ko-KR" altLang="en-US" sz="1600" b="1" dirty="0">
                <a:solidFill>
                  <a:prstClr val="black"/>
                </a:solidFill>
              </a:rPr>
              <a:t>변수</a:t>
            </a:r>
            <a:r>
              <a:rPr lang="en-US" altLang="ko-KR" sz="1600" b="1" dirty="0">
                <a:solidFill>
                  <a:prstClr val="black"/>
                </a:solidFill>
              </a:rPr>
              <a:t>4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}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664" y="4841256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static void </a:t>
            </a:r>
            <a:r>
              <a:rPr lang="ko-KR" altLang="en-US" sz="1600" b="1" dirty="0" err="1">
                <a:solidFill>
                  <a:schemeClr val="tx1"/>
                </a:solidFill>
              </a:rPr>
              <a:t>메소드명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매개변수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</a:rPr>
              <a:t> 선언</a:t>
            </a:r>
            <a:r>
              <a:rPr lang="en-US" altLang="ko-KR" sz="1600" b="1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1600" b="1" dirty="0">
                <a:solidFill>
                  <a:schemeClr val="tx1"/>
                </a:solidFill>
              </a:rPr>
              <a:t>변수</a:t>
            </a: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</a:rPr>
              <a:t> 선언</a:t>
            </a:r>
            <a:r>
              <a:rPr lang="en-US" altLang="ko-KR" sz="16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724128" y="2865059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5724128" y="4016445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5724128" y="5167832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1115616" y="2306690"/>
            <a:ext cx="576064" cy="4002630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kern="1600" spc="170" dirty="0" smtClean="0">
                <a:solidFill>
                  <a:schemeClr val="tx1"/>
                </a:solidFill>
              </a:rPr>
              <a:t>유효범위에 따른 변수의 구분</a:t>
            </a:r>
            <a:endParaRPr lang="ko-KR" altLang="en-US" b="1" kern="1600" spc="170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987824" y="2399793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멤버 변수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전역 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987824" y="4848065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지역 변수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" name="꺾인 연결선 3"/>
          <p:cNvCxnSpPr>
            <a:stCxn id="11" idx="3"/>
            <a:endCxn id="9" idx="1"/>
          </p:cNvCxnSpPr>
          <p:nvPr/>
        </p:nvCxnSpPr>
        <p:spPr>
          <a:xfrm flipV="1">
            <a:off x="1691680" y="3047865"/>
            <a:ext cx="1296144" cy="12601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1" idx="3"/>
            <a:endCxn id="12" idx="1"/>
          </p:cNvCxnSpPr>
          <p:nvPr/>
        </p:nvCxnSpPr>
        <p:spPr>
          <a:xfrm>
            <a:off x="1691680" y="4308005"/>
            <a:ext cx="1296144" cy="11881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6084168" y="1463689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b="1" dirty="0" smtClean="0">
                <a:solidFill>
                  <a:srgbClr val="FF0000"/>
                </a:solidFill>
              </a:rPr>
              <a:t> 변수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6084168" y="3335897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클래스 변수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꺾인 연결선 22"/>
          <p:cNvCxnSpPr>
            <a:stCxn id="9" idx="3"/>
            <a:endCxn id="21" idx="1"/>
          </p:cNvCxnSpPr>
          <p:nvPr/>
        </p:nvCxnSpPr>
        <p:spPr>
          <a:xfrm flipV="1">
            <a:off x="4716016" y="2111761"/>
            <a:ext cx="1368152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3"/>
            <a:endCxn id="22" idx="1"/>
          </p:cNvCxnSpPr>
          <p:nvPr/>
        </p:nvCxnSpPr>
        <p:spPr>
          <a:xfrm>
            <a:off x="4716016" y="3047865"/>
            <a:ext cx="1368152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1979712" y="3875957"/>
            <a:ext cx="720080" cy="79208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선언 위치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040052" y="2651821"/>
            <a:ext cx="720080" cy="79208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static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여부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3252139" y="2208746"/>
            <a:ext cx="1152128" cy="32403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클래스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3252139" y="4639399"/>
            <a:ext cx="1152128" cy="32403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6261451" y="1268760"/>
            <a:ext cx="1373626" cy="360830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non-static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6261451" y="3155482"/>
            <a:ext cx="1373626" cy="360830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static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755014" y="260648"/>
            <a:ext cx="75614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자바에서 변수는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인스턴스변수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클래스변수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지역변수로 나눌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아래쪽 화살표 2"/>
          <p:cNvSpPr/>
          <p:nvPr/>
        </p:nvSpPr>
        <p:spPr>
          <a:xfrm>
            <a:off x="1691118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289176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916262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611560" y="398215"/>
            <a:ext cx="3600400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변수와 메모리 영역</a:t>
            </a:r>
            <a:endParaRPr lang="ko-KR" altLang="en-US" sz="24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611560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스택</a:t>
            </a:r>
            <a:r>
              <a:rPr lang="ko-KR" altLang="en-US" b="1" dirty="0" smtClean="0">
                <a:solidFill>
                  <a:schemeClr val="tx1"/>
                </a:solidFill>
              </a:rPr>
              <a:t>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1700808"/>
            <a:ext cx="2592288" cy="2101935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지역변수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매개변수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반환값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275856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힙</a:t>
            </a:r>
            <a:r>
              <a:rPr lang="ko-KR" altLang="en-US" b="1" dirty="0" smtClean="0">
                <a:solidFill>
                  <a:schemeClr val="tx1"/>
                </a:solidFill>
              </a:rPr>
              <a:t>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3275856" y="1700809"/>
            <a:ext cx="2592288" cy="2101934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자체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▶객체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배열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문자열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등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▶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non-static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변수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5940152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클래스 영역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데이터 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chemeClr val="tx1"/>
                </a:solidFill>
              </a:rPr>
              <a:t>Static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공유 메모리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5940152" y="1700808"/>
            <a:ext cx="2592288" cy="210193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▶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static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변수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b="1" dirty="0" smtClean="0">
                <a:solidFill>
                  <a:prstClr val="black"/>
                </a:solidFill>
              </a:rPr>
              <a:t>상수 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▶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리터럴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상수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▶ </a:t>
            </a:r>
            <a:r>
              <a:rPr lang="en-US" altLang="ko-KR" sz="1200" b="1" dirty="0">
                <a:solidFill>
                  <a:prstClr val="black"/>
                </a:solidFill>
              </a:rPr>
              <a:t>final </a:t>
            </a:r>
            <a:r>
              <a:rPr lang="ko-KR" altLang="en-US" sz="1200" b="1" dirty="0">
                <a:solidFill>
                  <a:prstClr val="black"/>
                </a:solidFill>
              </a:rPr>
              <a:t>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바이트코드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611560" y="4163592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◎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지역변수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매개변수가 저장된다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◎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지역변수</a:t>
            </a:r>
            <a:endParaRPr lang="en-US" altLang="ko-KR" sz="1100" b="1" dirty="0" smtClean="0">
              <a:solidFill>
                <a:prstClr val="black"/>
              </a:solidFill>
            </a:endParaRPr>
          </a:p>
          <a:p>
            <a:pPr marL="188913" indent="-14288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☞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호출될 때 만들어지고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종료되거나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블록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({})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을 벗어나면 바로 소멸된다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3275856" y="4163592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가 저장된다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변수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☞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생성될 때 만들어지는 멤버변수로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non-static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</a:t>
            </a:r>
            <a:r>
              <a:rPr lang="ko-KR" altLang="en-US" sz="1100" b="1" dirty="0">
                <a:solidFill>
                  <a:prstClr val="black"/>
                </a:solidFill>
              </a:rPr>
              <a:t>☞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스턴스가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생성될 때마다 다른 공간에 별도로 할당된다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☞ 객체의 모든 참조가 사라지면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인스턴스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변수도 소멸된다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940152" y="4163593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클래스 변수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</a:t>
            </a:r>
            <a:r>
              <a:rPr lang="ko-KR" altLang="en-US" sz="1100" b="1" dirty="0">
                <a:solidFill>
                  <a:prstClr val="black"/>
                </a:solidFill>
              </a:rPr>
              <a:t>☞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클래스가 메모리에 로딩될 때 생성되는 멤버변수로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static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  ☞ 모든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인스턴스가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같은 공간을 공유한다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  ☞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프로그램이 종료될 때 소멸된다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470223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멤버변수와 지역변수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2276873"/>
            <a:ext cx="316835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멤버변수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2780930"/>
            <a:ext cx="7344816" cy="7920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멤버변수는 클래스 영역에서 선언된 변수로서 전역변수이다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변수와 클래스 변수가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1403086" y="1124744"/>
            <a:ext cx="57612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영역에서 선언되었는가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영역에서 선언되었는가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077072"/>
            <a:ext cx="316835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지역변수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4581128"/>
            <a:ext cx="7344816" cy="15841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영역에서 선언된 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지역변수는 선언된 블록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 </a:t>
            </a:r>
            <a:r>
              <a:rPr lang="en-US" altLang="ko-KR" sz="1200" b="1" dirty="0">
                <a:solidFill>
                  <a:schemeClr val="tx1"/>
                </a:solidFill>
              </a:rPr>
              <a:t>{ }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그 하위 블록에서 </a:t>
            </a:r>
            <a:r>
              <a:rPr lang="ko-KR" altLang="en-US" sz="1200" b="1" dirty="0">
                <a:solidFill>
                  <a:schemeClr val="tx1"/>
                </a:solidFill>
              </a:rPr>
              <a:t>사용할 수 있다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지역변수의 선언 위치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▷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     ▷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내부   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메소드가</a:t>
            </a:r>
            <a:r>
              <a:rPr lang="ko-KR" altLang="en-US" sz="1200" b="1" dirty="0">
                <a:solidFill>
                  <a:schemeClr val="tx1"/>
                </a:solidFill>
              </a:rPr>
              <a:t> 호출될 때 만들어지고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메소드가</a:t>
            </a:r>
            <a:r>
              <a:rPr lang="ko-KR" altLang="en-US" sz="1200" b="1" dirty="0">
                <a:solidFill>
                  <a:schemeClr val="tx1"/>
                </a:solidFill>
              </a:rPr>
              <a:t> 종료되거나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블록</a:t>
            </a:r>
            <a:r>
              <a:rPr lang="en-US" altLang="ko-KR" sz="1200" b="1" dirty="0">
                <a:solidFill>
                  <a:schemeClr val="tx1"/>
                </a:solidFill>
              </a:rPr>
              <a:t>({})</a:t>
            </a:r>
            <a:r>
              <a:rPr lang="ko-KR" altLang="en-US" sz="1200" b="1" dirty="0">
                <a:solidFill>
                  <a:schemeClr val="tx1"/>
                </a:solidFill>
              </a:rPr>
              <a:t>을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벗어나면 소멸된다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1259632" y="1193008"/>
            <a:ext cx="6912768" cy="317177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(5)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해석하고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eclipse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오류를 수정하시오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78737"/>
            <a:ext cx="2133600" cy="365125"/>
          </a:xfrm>
        </p:spPr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323528" y="404664"/>
            <a:ext cx="1656184" cy="43204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확인예제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19952"/>
              </p:ext>
            </p:extLst>
          </p:nvPr>
        </p:nvGraphicFramePr>
        <p:xfrm>
          <a:off x="2519123" y="260648"/>
          <a:ext cx="5797293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8071"/>
                <a:gridCol w="4359222"/>
              </a:tblGrid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Test1.java,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Test2.java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251520" y="1693603"/>
            <a:ext cx="4032448" cy="1087325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Test1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myClass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1484784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[Test1.java]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51520" y="2989746"/>
            <a:ext cx="4032448" cy="3535597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=1,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=2,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=3;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Test2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(1)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4;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(2)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1;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&lt;= 5;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  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23528" y="2852936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[Test2.java]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427984" y="1693603"/>
            <a:ext cx="4176464" cy="4831740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(3)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6;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(4)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&gt; 4)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7;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"d:"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"d:"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/>
              </a:rPr>
              <a:t>d);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(5)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method1(8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+</a:t>
            </a: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method1(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=9;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endParaRPr lang="en-US" altLang="ko-KR" sz="1200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",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51920" y="2852936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210540" y="1556792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470223"/>
            <a:ext cx="4608512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인스턴스</a:t>
            </a:r>
            <a:r>
              <a:rPr lang="ko-KR" altLang="en-US" sz="2400" b="1" dirty="0" smtClean="0"/>
              <a:t> 변수와 클래스 변수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2276873"/>
            <a:ext cx="43204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변수</a:t>
            </a:r>
            <a:r>
              <a:rPr lang="en-US" altLang="ko-KR" b="1" dirty="0" smtClean="0">
                <a:solidFill>
                  <a:schemeClr val="tx1"/>
                </a:solidFill>
              </a:rPr>
              <a:t>; non-static 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2780930"/>
            <a:ext cx="7344816" cy="122413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 생성될 때 만들어지는 멤버변수이다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 앞에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붙이지 않는다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>
                <a:solidFill>
                  <a:prstClr val="black"/>
                </a:solidFill>
              </a:rPr>
              <a:t>인</a:t>
            </a:r>
            <a:r>
              <a:rPr lang="ko-KR" altLang="en-US" sz="1200" b="1" dirty="0" err="1">
                <a:solidFill>
                  <a:schemeClr val="tx1"/>
                </a:solidFill>
              </a:rPr>
              <a:t>스턴스가</a:t>
            </a:r>
            <a:r>
              <a:rPr lang="ko-KR" altLang="en-US" sz="1200" b="1" dirty="0">
                <a:solidFill>
                  <a:schemeClr val="tx1"/>
                </a:solidFill>
              </a:rPr>
              <a:t> 생성될 때마다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 변수가 별도의 공간에 확보된다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객체의 모든 참조가 사라지면 </a:t>
            </a:r>
            <a:r>
              <a:rPr lang="ko-KR" altLang="en-US" sz="1200" b="1" dirty="0" err="1">
                <a:solidFill>
                  <a:prstClr val="black"/>
                </a:solidFill>
              </a:rPr>
              <a:t>인스턴스</a:t>
            </a:r>
            <a:r>
              <a:rPr lang="ko-KR" altLang="en-US" sz="1200" b="1" dirty="0">
                <a:solidFill>
                  <a:prstClr val="black"/>
                </a:solidFill>
              </a:rPr>
              <a:t> 변수도 소멸된다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403086" y="1124744"/>
            <a:ext cx="57612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생성 시 만들어지는가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로딩 시 만들어지는가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293096"/>
            <a:ext cx="43204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변수</a:t>
            </a:r>
            <a:r>
              <a:rPr lang="en-US" altLang="ko-KR" b="1" dirty="0" smtClean="0">
                <a:solidFill>
                  <a:schemeClr val="tx1"/>
                </a:solidFill>
              </a:rPr>
              <a:t>; static 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4797152"/>
            <a:ext cx="7344816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변수는 클래스가 메모리에 로딩될 때 만들어지는 멤버변수이다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 앞에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붙인다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</a:p>
          <a:p>
            <a:pPr marL="188913" indent="-188913"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동일한 클래스로 객체화된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인스턴스들은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같은 </a:t>
            </a:r>
            <a:r>
              <a:rPr lang="ko-KR" altLang="en-US" sz="1200" b="1" dirty="0">
                <a:solidFill>
                  <a:prstClr val="black"/>
                </a:solidFill>
              </a:rPr>
              <a:t>공간을 공유한다</a:t>
            </a:r>
            <a:r>
              <a:rPr lang="en-US" altLang="ko-KR" sz="1200" b="1" dirty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프로그램이 </a:t>
            </a:r>
            <a:r>
              <a:rPr lang="ko-KR" altLang="en-US" sz="1200" b="1" dirty="0">
                <a:solidFill>
                  <a:schemeClr val="tx1"/>
                </a:solidFill>
              </a:rPr>
              <a:t>종료될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때 </a:t>
            </a:r>
            <a:r>
              <a:rPr lang="ko-KR" altLang="en-US" sz="1200" b="1" dirty="0">
                <a:solidFill>
                  <a:schemeClr val="tx1"/>
                </a:solidFill>
              </a:rPr>
              <a:t>소멸된다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1259632" y="1193008"/>
            <a:ext cx="6912768" cy="317177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(3)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해석하고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eclipse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오류를 수정하시오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78737"/>
            <a:ext cx="2133600" cy="365125"/>
          </a:xfrm>
        </p:spPr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323528" y="404664"/>
            <a:ext cx="1656184" cy="43204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확인예제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70313"/>
              </p:ext>
            </p:extLst>
          </p:nvPr>
        </p:nvGraphicFramePr>
        <p:xfrm>
          <a:off x="2519123" y="260648"/>
          <a:ext cx="5797293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8071"/>
                <a:gridCol w="4359222"/>
              </a:tblGrid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Test1.java,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Test2.java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251520" y="1761338"/>
            <a:ext cx="3816424" cy="4764004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endParaRPr lang="en-US" altLang="ko-KR" sz="12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Test1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=999;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myClass3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(1)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1552520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[Test1.java]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355976" y="4197291"/>
            <a:ext cx="4392488" cy="2328051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=30;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Test2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print()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"a="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"b="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283968" y="4005064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[Test2.java]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355976" y="1761338"/>
            <a:ext cx="4392488" cy="2099710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(2)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(Test2.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(Test2.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(3)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(Test1.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Test2.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6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14743</TotalTime>
  <Words>984</Words>
  <Application>Microsoft Office PowerPoint</Application>
  <PresentationFormat>화면 슬라이드 쇼(4:3)</PresentationFormat>
  <Paragraphs>233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a옛날목욕탕B</vt:lpstr>
      <vt:lpstr>HY견고딕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1345</cp:revision>
  <dcterms:created xsi:type="dcterms:W3CDTF">2012-10-22T08:23:57Z</dcterms:created>
  <dcterms:modified xsi:type="dcterms:W3CDTF">2018-09-19T16:42:52Z</dcterms:modified>
</cp:coreProperties>
</file>