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8" r:id="rId2"/>
    <p:sldId id="512" r:id="rId3"/>
    <p:sldId id="550" r:id="rId4"/>
    <p:sldId id="551" r:id="rId5"/>
    <p:sldId id="552" r:id="rId6"/>
    <p:sldId id="553" r:id="rId7"/>
    <p:sldId id="516" r:id="rId8"/>
    <p:sldId id="555" r:id="rId9"/>
    <p:sldId id="556" r:id="rId10"/>
    <p:sldId id="557" r:id="rId11"/>
    <p:sldId id="558" r:id="rId12"/>
    <p:sldId id="554" r:id="rId13"/>
    <p:sldId id="5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F"/>
    <a:srgbClr val="EFF7FF"/>
    <a:srgbClr val="FFFF99"/>
    <a:srgbClr val="E5E2D1"/>
    <a:srgbClr val="FBFED6"/>
    <a:srgbClr val="FEF4EC"/>
    <a:srgbClr val="F0ECB6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4" autoAdjust="0"/>
    <p:restoredTop sz="96774" autoAdjust="0"/>
  </p:normalViewPr>
  <p:slideViewPr>
    <p:cSldViewPr>
      <p:cViewPr varScale="1">
        <p:scale>
          <a:sx n="66" d="100"/>
          <a:sy n="66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7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8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9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8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4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0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8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6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6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9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표준 입출력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출력 장치를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표준 입력 장치를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데이터를 </a:t>
            </a:r>
            <a:r>
              <a:rPr lang="ko-KR" altLang="en-US" dirty="0" smtClean="0"/>
              <a:t>입력 받을 </a:t>
            </a:r>
            <a:r>
              <a:rPr lang="ko-KR" altLang="en-US" dirty="0" smtClean="0"/>
              <a:t>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표준 출력 장치를 통해 데이터를 출력할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00192" y="1355241"/>
            <a:ext cx="252028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124~126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39346"/>
              </p:ext>
            </p:extLst>
          </p:nvPr>
        </p:nvGraphicFramePr>
        <p:xfrm>
          <a:off x="1068288" y="476672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코드업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_1020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420828"/>
            <a:ext cx="7920880" cy="392100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406400">
              <a:lnSpc>
                <a:spcPts val="21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코드업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_1020;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ts val="21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6400">
              <a:lnSpc>
                <a:spcPts val="2100"/>
              </a:lnSpc>
              <a:tabLst>
                <a:tab pos="363538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406400">
              <a:lnSpc>
                <a:spcPts val="21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.useDelimiter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"\r|\n|-"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21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06400">
              <a:lnSpc>
                <a:spcPts val="2100"/>
              </a:lnSpc>
              <a:tabLst>
                <a:tab pos="36353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2095109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Main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1229094"/>
            <a:ext cx="295232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코드업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[1020]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860032" y="4221088"/>
            <a:ext cx="3061320" cy="673709"/>
          </a:xfrm>
          <a:prstGeom prst="wedgeRoundRectCallout">
            <a:avLst>
              <a:gd name="adj1" fmla="val -87830"/>
              <a:gd name="adj2" fmla="val 169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‘\r’, ‘\n’, ‘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구분자로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8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09539"/>
              </p:ext>
            </p:extLst>
          </p:nvPr>
        </p:nvGraphicFramePr>
        <p:xfrm>
          <a:off x="1068288" y="476672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코드업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_1038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420828"/>
            <a:ext cx="7920880" cy="392100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코드업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_1038;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2095109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Main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1229094"/>
            <a:ext cx="295232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코드업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[1038]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860032" y="4221088"/>
            <a:ext cx="3061320" cy="673709"/>
          </a:xfrm>
          <a:prstGeom prst="wedgeRoundRectCallout">
            <a:avLst>
              <a:gd name="adj1" fmla="val -103476"/>
              <a:gd name="adj2" fmla="val 3831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두 수를 읽어 </a:t>
            </a:r>
            <a:r>
              <a:rPr lang="en-US" altLang="ko-KR" sz="1400" dirty="0" smtClean="0"/>
              <a:t>a, b</a:t>
            </a:r>
            <a:r>
              <a:rPr lang="ko-KR" altLang="en-US" sz="1400" dirty="0" smtClean="0"/>
              <a:t>에 저장한다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44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표준 출력 </a:t>
            </a:r>
            <a:r>
              <a:rPr lang="ko-KR" altLang="en-US" sz="2400" b="1" dirty="0" err="1" smtClean="0"/>
              <a:t>스트림</a:t>
            </a:r>
            <a:endParaRPr lang="ko-KR" altLang="en-US" sz="24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971038" y="1052736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자바는 </a:t>
            </a:r>
            <a:r>
              <a:rPr lang="ko-KR" altLang="en-US" b="1" dirty="0" smtClean="0">
                <a:solidFill>
                  <a:srgbClr val="FF0000"/>
                </a:solidFill>
              </a:rPr>
              <a:t>표준 출력 장치</a:t>
            </a:r>
            <a:r>
              <a:rPr lang="ko-KR" altLang="en-US" b="1" dirty="0" smtClean="0">
                <a:solidFill>
                  <a:schemeClr val="tx1"/>
                </a:solidFill>
              </a:rPr>
              <a:t>를 통해 표준 입력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스트림을</a:t>
            </a:r>
            <a:r>
              <a:rPr lang="ko-KR" altLang="en-US" b="1" dirty="0" smtClean="0">
                <a:solidFill>
                  <a:schemeClr val="tx1"/>
                </a:solidFill>
              </a:rPr>
              <a:t> 발생시킨다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861048"/>
            <a:ext cx="7560840" cy="249530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System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 내부에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객체 변수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out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 선언되어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out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PrintStream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클래스형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이다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marL="246063" indent="-246063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out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print(),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println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호출하면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데이터를 모니터로 출력할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3396167"/>
            <a:ext cx="2376264" cy="536889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800" b="1" dirty="0" err="1" smtClean="0">
                <a:solidFill>
                  <a:schemeClr val="tx1"/>
                </a:solidFill>
              </a:rPr>
              <a:t>System.</a:t>
            </a:r>
            <a:r>
              <a:rPr lang="en-US" altLang="ko-KR" sz="2800" b="1" dirty="0" err="1" smtClean="0">
                <a:solidFill>
                  <a:schemeClr val="tx1"/>
                </a:solidFill>
              </a:rPr>
              <a:t>out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971038" y="1733641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자바가 사용하는 표준 입력 장치는 </a:t>
            </a:r>
            <a:r>
              <a:rPr lang="ko-KR" altLang="en-US" b="1" dirty="0" smtClean="0">
                <a:solidFill>
                  <a:srgbClr val="FF0000"/>
                </a:solidFill>
              </a:rPr>
              <a:t>모니터</a:t>
            </a:r>
            <a:r>
              <a:rPr lang="ko-KR" altLang="en-US" b="1" dirty="0" smtClean="0">
                <a:solidFill>
                  <a:schemeClr val="tx1"/>
                </a:solidFill>
              </a:rPr>
              <a:t>이다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971038" y="2429021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자바에서는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System.out</a:t>
            </a:r>
            <a:r>
              <a:rPr lang="ko-KR" altLang="en-US" b="1" dirty="0" smtClean="0">
                <a:solidFill>
                  <a:schemeClr val="tx1"/>
                </a:solidFill>
              </a:rPr>
              <a:t>이 바로 모니터를 가리킨다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2296772" y="548680"/>
            <a:ext cx="6271163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코드 </a:t>
            </a:r>
            <a:r>
              <a:rPr lang="en-US" altLang="ko-KR" b="1" dirty="0" smtClean="0">
                <a:solidFill>
                  <a:schemeClr val="tx1"/>
                </a:solidFill>
              </a:rPr>
              <a:t>100</a:t>
            </a:r>
            <a:r>
              <a:rPr lang="ko-KR" altLang="en-US" b="1" dirty="0" smtClean="0">
                <a:solidFill>
                  <a:schemeClr val="tx1"/>
                </a:solidFill>
              </a:rPr>
              <a:t>제를 자바 언어를 사용하여 해결하시오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827584" y="54868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07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62759"/>
            <a:ext cx="7740352" cy="41704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31640" y="4139329"/>
            <a:ext cx="684076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0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스트림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908123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스트림</a:t>
            </a:r>
            <a:r>
              <a:rPr lang="en-US" altLang="ko-KR" b="1" dirty="0" smtClean="0">
                <a:solidFill>
                  <a:schemeClr val="tx1"/>
                </a:solidFill>
              </a:rPr>
              <a:t>(stream) </a:t>
            </a:r>
            <a:r>
              <a:rPr lang="ko-KR" altLang="en-US" b="1" dirty="0" smtClean="0">
                <a:solidFill>
                  <a:schemeClr val="tx1"/>
                </a:solidFill>
              </a:rPr>
              <a:t>이란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4365102"/>
            <a:ext cx="7344816" cy="187221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단방향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이다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따로 존재한다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선입선출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(FIFO; First In First Out)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구조이다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    -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먼저 들어온 데이터가 먼저 입력되고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먼저 내보낸 데이터가 먼저 출력된다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스트림은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바이트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문자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구분할 수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403086" y="1052736"/>
            <a:ext cx="5761202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자바는 데이터를 입</a:t>
            </a:r>
            <a:r>
              <a:rPr lang="en-US" altLang="ko-KR" b="1" dirty="0" smtClean="0">
                <a:solidFill>
                  <a:schemeClr val="tx1"/>
                </a:solidFill>
              </a:rPr>
              <a:t>·</a:t>
            </a:r>
            <a:r>
              <a:rPr lang="ko-KR" altLang="en-US" b="1" dirty="0" smtClean="0">
                <a:solidFill>
                  <a:schemeClr val="tx1"/>
                </a:solidFill>
              </a:rPr>
              <a:t>출력할 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사용한다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005064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스트림의</a:t>
            </a:r>
            <a:r>
              <a:rPr lang="ko-KR" altLang="en-US" b="1" dirty="0" smtClean="0">
                <a:solidFill>
                  <a:schemeClr val="tx1"/>
                </a:solidFill>
              </a:rPr>
              <a:t> 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31" name="Picture 7" descr="ì¸ë©´ë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처리 15"/>
          <p:cNvSpPr/>
          <p:nvPr/>
        </p:nvSpPr>
        <p:spPr>
          <a:xfrm>
            <a:off x="899592" y="2492896"/>
            <a:ext cx="4608512" cy="86409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프로그램 상에서 </a:t>
            </a:r>
            <a:r>
              <a:rPr lang="ko-KR" altLang="en-US" sz="1400" b="1" dirty="0">
                <a:solidFill>
                  <a:schemeClr val="tx1"/>
                </a:solidFill>
              </a:rPr>
              <a:t>데이터가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출입하는 </a:t>
            </a:r>
            <a:r>
              <a:rPr lang="ko-KR" altLang="en-US" sz="1400" b="1" dirty="0">
                <a:solidFill>
                  <a:schemeClr val="tx1"/>
                </a:solidFill>
              </a:rPr>
              <a:t>통로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입력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스트림과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출력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스트림이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있다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표준 입력 </a:t>
            </a:r>
            <a:r>
              <a:rPr lang="ko-KR" altLang="en-US" sz="2400" b="1" dirty="0" err="1" smtClean="0"/>
              <a:t>스트림</a:t>
            </a:r>
            <a:endParaRPr lang="ko-KR" altLang="en-US" sz="24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971038" y="1052736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자바는 </a:t>
            </a:r>
            <a:r>
              <a:rPr lang="ko-KR" altLang="en-US" b="1" dirty="0" smtClean="0">
                <a:solidFill>
                  <a:srgbClr val="FF0000"/>
                </a:solidFill>
              </a:rPr>
              <a:t>표준 입력 장치</a:t>
            </a:r>
            <a:r>
              <a:rPr lang="ko-KR" altLang="en-US" b="1" dirty="0" smtClean="0">
                <a:solidFill>
                  <a:schemeClr val="tx1"/>
                </a:solidFill>
              </a:rPr>
              <a:t>를 통해 표준 입력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스트림을</a:t>
            </a:r>
            <a:r>
              <a:rPr lang="ko-KR" altLang="en-US" b="1" dirty="0" smtClean="0">
                <a:solidFill>
                  <a:schemeClr val="tx1"/>
                </a:solidFill>
              </a:rPr>
              <a:t> 발생시킨다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861048"/>
            <a:ext cx="7560840" cy="249530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4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System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 내부에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객체 변수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 선언되어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InputStream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클래스형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이다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InputStream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바이트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스트림을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제공하는 클래스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246063" indent="-246063"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in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read()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호출하면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키보드로부터 데이터를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바이트 단위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 입력 받을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marL="246063" indent="-246063"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바이트씩 읽어오기 때문에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정수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실수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문자열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등으로 변환하기 어렵다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읽어온 데이터를 문자로 인식하게 하려면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다른 클래스의 도움이 필요하다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3396167"/>
            <a:ext cx="2376264" cy="536889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System.in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971038" y="1733641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자바가 사용하는 표준 입력 장치는 </a:t>
            </a:r>
            <a:r>
              <a:rPr lang="ko-KR" altLang="en-US" b="1" dirty="0" smtClean="0">
                <a:solidFill>
                  <a:srgbClr val="FF0000"/>
                </a:solidFill>
              </a:rPr>
              <a:t>키보드</a:t>
            </a:r>
            <a:r>
              <a:rPr lang="ko-KR" altLang="en-US" b="1" dirty="0" smtClean="0">
                <a:solidFill>
                  <a:schemeClr val="tx1"/>
                </a:solidFill>
              </a:rPr>
              <a:t>이다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971038" y="2429021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자바에서는 </a:t>
            </a:r>
            <a:r>
              <a:rPr lang="en-US" altLang="ko-KR" b="1" dirty="0" smtClean="0">
                <a:solidFill>
                  <a:srgbClr val="FF0000"/>
                </a:solidFill>
              </a:rPr>
              <a:t>System.in</a:t>
            </a:r>
            <a:r>
              <a:rPr lang="ko-KR" altLang="en-US" b="1" dirty="0" smtClean="0">
                <a:solidFill>
                  <a:schemeClr val="tx1"/>
                </a:solidFill>
              </a:rPr>
              <a:t>이 바로 키보드를 가리킨다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123728" y="908719"/>
            <a:ext cx="4896544" cy="720081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 algn="ctr">
              <a:lnSpc>
                <a:spcPts val="2200"/>
              </a:lnSpc>
            </a:pPr>
            <a:r>
              <a:rPr lang="en-US" altLang="ko-KR" sz="3200" b="1" dirty="0" err="1" smtClean="0">
                <a:solidFill>
                  <a:schemeClr val="tx1"/>
                </a:solidFill>
              </a:rPr>
              <a:t>System.in.read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();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843808" y="404664"/>
            <a:ext cx="3456384" cy="43204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표준 입력 명령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&gt;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55576" y="1916832"/>
            <a:ext cx="2376264" cy="504054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표준 입력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14137"/>
              </p:ext>
            </p:extLst>
          </p:nvPr>
        </p:nvGraphicFramePr>
        <p:xfrm>
          <a:off x="1068288" y="2492894"/>
          <a:ext cx="6096000" cy="18002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1032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01.java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02.java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572000" y="3317887"/>
            <a:ext cx="403244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Echo1Exam.java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72000" y="3792323"/>
            <a:ext cx="403244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126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Echo2Exam.java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043608" y="4365104"/>
            <a:ext cx="6120680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System.in.read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명령은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try ~ catch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문으로 감싸야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848296" y="5589240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try~catch</a:t>
            </a:r>
            <a:r>
              <a:rPr lang="ko-KR" altLang="en-US" b="1" dirty="0" smtClean="0">
                <a:solidFill>
                  <a:schemeClr val="tx1"/>
                </a:solidFill>
              </a:rPr>
              <a:t>문이 필요한 이유를 조사하여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827584" y="5013176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5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아래쪽 화살표 14"/>
          <p:cNvSpPr/>
          <p:nvPr/>
        </p:nvSpPr>
        <p:spPr>
          <a:xfrm>
            <a:off x="3434386" y="2611250"/>
            <a:ext cx="2160240" cy="283492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899592" y="1013561"/>
            <a:ext cx="7128792" cy="975279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31775" indent="-231775">
              <a:lnSpc>
                <a:spcPts val="24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Scanner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System.in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입력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스트림을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통해 들어온 데이터를 공백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(‘ ‘, ‘\t’, ‘\f’, ‘\r’, ‘\n’)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기준으로 구분하여 아이템 단위로 읽는다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548680"/>
            <a:ext cx="3240360" cy="536889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800" b="1" dirty="0" smtClean="0">
                <a:solidFill>
                  <a:schemeClr val="tx1"/>
                </a:solidFill>
              </a:rPr>
              <a:t>Scanner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클래스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6372200" y="244231"/>
            <a:ext cx="2160240" cy="536889"/>
          </a:xfrm>
          <a:prstGeom prst="wedgeEllipseCallout">
            <a:avLst>
              <a:gd name="adj1" fmla="val -26247"/>
              <a:gd name="adj2" fmla="val 13981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화이트 스페이스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61" y="3333495"/>
            <a:ext cx="1682478" cy="1984859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2590800" y="2813384"/>
            <a:ext cx="3962400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통신과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 프로그래밍</a:t>
            </a:r>
            <a:r>
              <a:rPr lang="en-US" altLang="ko-KR" b="1" dirty="0" smtClean="0">
                <a:solidFill>
                  <a:schemeClr val="tx1"/>
                </a:solidFill>
              </a:rPr>
              <a:t> 95.5“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70" y="2869927"/>
            <a:ext cx="1276502" cy="727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0761" y="2150736"/>
            <a:ext cx="158248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System.in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6982" y="3984452"/>
            <a:ext cx="172625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Scanner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763688" y="5709546"/>
            <a:ext cx="1296144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3200602" y="5709546"/>
            <a:ext cx="1296144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4623002" y="5709546"/>
            <a:ext cx="1557898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306659" y="5709546"/>
            <a:ext cx="1557898" cy="59977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95.5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675950" y="5049909"/>
            <a:ext cx="1204082" cy="536889"/>
          </a:xfrm>
          <a:prstGeom prst="wedgeEllipseCallout">
            <a:avLst>
              <a:gd name="adj1" fmla="val 50703"/>
              <a:gd name="adj2" fmla="val 8033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아이템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45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3" name="순서도: 처리 22"/>
          <p:cNvSpPr/>
          <p:nvPr/>
        </p:nvSpPr>
        <p:spPr>
          <a:xfrm>
            <a:off x="971038" y="548680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Scanner</a:t>
            </a:r>
            <a:r>
              <a:rPr lang="ko-KR" altLang="en-US" b="1" dirty="0" smtClean="0">
                <a:solidFill>
                  <a:schemeClr val="tx1"/>
                </a:solidFill>
              </a:rPr>
              <a:t>를 사용하면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b="1" dirty="0" smtClean="0">
                <a:solidFill>
                  <a:schemeClr val="tx1"/>
                </a:solidFill>
              </a:rPr>
              <a:t> 구분하여 읽을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971038" y="1196752"/>
            <a:ext cx="7057346" cy="749184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nextInt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nextFloat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next() </a:t>
            </a:r>
            <a:r>
              <a:rPr lang="ko-KR" altLang="en-US" b="1" dirty="0">
                <a:solidFill>
                  <a:schemeClr val="tx1"/>
                </a:solidFill>
              </a:rPr>
              <a:t>등의 </a:t>
            </a:r>
            <a:r>
              <a:rPr lang="ko-KR" altLang="en-US" b="1" dirty="0" err="1">
                <a:solidFill>
                  <a:schemeClr val="tx1"/>
                </a:solidFill>
              </a:rPr>
              <a:t>메소드를</a:t>
            </a:r>
            <a:r>
              <a:rPr lang="ko-KR" altLang="en-US" b="1" dirty="0">
                <a:solidFill>
                  <a:schemeClr val="tx1"/>
                </a:solidFill>
              </a:rPr>
              <a:t> 호출하면 콘솔에서 자료를 읽어서 지정한 형식으로 반환한다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331640" y="4005064"/>
            <a:ext cx="6480720" cy="57606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 algn="ctr">
              <a:lnSpc>
                <a:spcPts val="2200"/>
              </a:lnSpc>
            </a:pPr>
            <a:r>
              <a:rPr lang="en-US" altLang="ko-KR" sz="2400" b="1" dirty="0" smtClean="0">
                <a:solidFill>
                  <a:srgbClr val="FF0000"/>
                </a:solidFill>
              </a:rPr>
              <a:t>Scanner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sc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= new Scanner(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System.in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);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843808" y="2924944"/>
            <a:ext cx="3456384" cy="43204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&lt;Scanner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사용 방법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&gt;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27584" y="3501007"/>
            <a:ext cx="7200800" cy="43204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[1] Scanner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객체를  생성하고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System.in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인수로 전달한다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1331640" y="5445224"/>
            <a:ext cx="6480720" cy="57606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 algn="ctr">
              <a:lnSpc>
                <a:spcPts val="22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String txt =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sc.next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827584" y="4941167"/>
            <a:ext cx="7200800" cy="43204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[2] System.in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으로부터 자료를 아이템 단위로 읽어 온다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971038" y="2085825"/>
            <a:ext cx="7057346" cy="50405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err="1" smtClean="0">
                <a:solidFill>
                  <a:srgbClr val="FF0000"/>
                </a:solidFill>
              </a:rPr>
              <a:t>java.util.Scanner</a:t>
            </a:r>
            <a:r>
              <a:rPr lang="ko-KR" altLang="en-US" b="1" dirty="0" smtClean="0">
                <a:solidFill>
                  <a:schemeClr val="tx1"/>
                </a:solidFill>
              </a:rPr>
              <a:t>클래스를 </a:t>
            </a:r>
            <a:r>
              <a:rPr lang="en-US" altLang="ko-KR" b="1" dirty="0" smtClean="0">
                <a:solidFill>
                  <a:srgbClr val="FF0000"/>
                </a:solidFill>
              </a:rPr>
              <a:t>import</a:t>
            </a:r>
            <a:r>
              <a:rPr lang="ko-KR" altLang="en-US" b="1" dirty="0" smtClean="0">
                <a:solidFill>
                  <a:schemeClr val="tx1"/>
                </a:solidFill>
              </a:rPr>
              <a:t>해야 사용할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Scanner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87298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03.java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698395"/>
            <a:ext cx="7920880" cy="3466909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03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float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.nextFloat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5600">
              <a:lnSpc>
                <a:spcPts val="2000"/>
              </a:lnSpc>
              <a:tabLst>
                <a:tab pos="33337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5600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237267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404664"/>
            <a:ext cx="5184576" cy="432047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코드업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Codeup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표준 입출력 작성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71127"/>
              </p:ext>
            </p:extLst>
          </p:nvPr>
        </p:nvGraphicFramePr>
        <p:xfrm>
          <a:off x="1068288" y="1196751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코드업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_1001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3140907"/>
            <a:ext cx="7920880" cy="2376325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코드업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_1001;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281518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1949173"/>
            <a:ext cx="295232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코드업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[1001]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91880" y="3273800"/>
            <a:ext cx="3061320" cy="673709"/>
          </a:xfrm>
          <a:prstGeom prst="wedgeRoundRectCallout">
            <a:avLst>
              <a:gd name="adj1" fmla="val -95297"/>
              <a:gd name="adj2" fmla="val 7238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코드업에서는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클래스명을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Main</a:t>
            </a:r>
            <a:r>
              <a:rPr lang="ko-KR" altLang="en-US" sz="1400" dirty="0" smtClean="0"/>
              <a:t>으로 작성해야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4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14809"/>
              </p:ext>
            </p:extLst>
          </p:nvPr>
        </p:nvGraphicFramePr>
        <p:xfrm>
          <a:off x="1068288" y="836712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코드업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_1010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780868"/>
            <a:ext cx="7920880" cy="2952389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코드업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_1010;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406400">
              <a:lnSpc>
                <a:spcPct val="150000"/>
              </a:lnSpc>
              <a:tabLst>
                <a:tab pos="363538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2455149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Main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2080" y="1589134"/>
            <a:ext cx="295232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코드업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[1010]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문제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0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14122</TotalTime>
  <Words>694</Words>
  <Application>Microsoft Office PowerPoint</Application>
  <PresentationFormat>화면 슬라이드 쇼(4:3)</PresentationFormat>
  <Paragraphs>198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a옛날목욕탕B</vt:lpstr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1312</cp:revision>
  <dcterms:created xsi:type="dcterms:W3CDTF">2012-10-22T08:23:57Z</dcterms:created>
  <dcterms:modified xsi:type="dcterms:W3CDTF">2018-09-05T17:05:36Z</dcterms:modified>
</cp:coreProperties>
</file>