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8" r:id="rId2"/>
    <p:sldId id="416" r:id="rId3"/>
    <p:sldId id="485" r:id="rId4"/>
    <p:sldId id="486" r:id="rId5"/>
    <p:sldId id="487" r:id="rId6"/>
    <p:sldId id="488" r:id="rId7"/>
    <p:sldId id="489" r:id="rId8"/>
    <p:sldId id="490" r:id="rId9"/>
    <p:sldId id="49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5E2D1"/>
    <a:srgbClr val="FBFED6"/>
    <a:srgbClr val="EFF7FF"/>
    <a:srgbClr val="FFF3FF"/>
    <a:srgbClr val="FEF4EC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6774" autoAdjust="0"/>
  </p:normalViewPr>
  <p:slideViewPr>
    <p:cSldViewPr>
      <p:cViewPr>
        <p:scale>
          <a:sx n="75" d="100"/>
          <a:sy n="75" d="100"/>
        </p:scale>
        <p:origin x="64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5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4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5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0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ftofcoding.wordpress.com/2016/02/08/tower-of-babe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hartman-technology.com/2017/12/08/7-programming-languag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ing-data.com/vis/programming-languages-influence-networ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ingdojo.com/blog/7-most-in-demand-programming-languages-of-201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sogrady/2018/03/07/language-rankings-1-1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ojo.com/blog/7-most-in-demand-programming-languages-of-201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thinglink.com/scene/536427472728621058?buttonSource=viewLimits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01.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프로그래밍 언어의 발전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870845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smtClean="0"/>
              <a:t>프로그래밍 언어의 발전과정을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프로그래밍 언어의 영향력을 설명할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276872"/>
            <a:ext cx="69847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처리 16"/>
          <p:cNvSpPr/>
          <p:nvPr/>
        </p:nvSpPr>
        <p:spPr>
          <a:xfrm>
            <a:off x="539552" y="398215"/>
            <a:ext cx="381642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프로그래밍 언어의 종류</a:t>
            </a:r>
            <a:endParaRPr lang="ko-KR" altLang="en-US" sz="2400" b="1" dirty="0"/>
          </a:p>
        </p:txBody>
      </p:sp>
      <p:pic>
        <p:nvPicPr>
          <p:cNvPr id="1027" name="_x338451656" descr="EMB00002f583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" b="4340"/>
          <a:stretch>
            <a:fillRect/>
          </a:stretch>
        </p:blipFill>
        <p:spPr bwMode="auto">
          <a:xfrm>
            <a:off x="2411760" y="1720784"/>
            <a:ext cx="4320480" cy="45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순서도: 처리 17"/>
          <p:cNvSpPr/>
          <p:nvPr/>
        </p:nvSpPr>
        <p:spPr>
          <a:xfrm>
            <a:off x="791580" y="1184416"/>
            <a:ext cx="7560840" cy="373782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현재 지구상에 존재하는 프로그래밍 언어의 종류는 </a:t>
            </a:r>
            <a:r>
              <a:rPr lang="en-US" altLang="ko-KR" b="1" dirty="0" smtClean="0">
                <a:solidFill>
                  <a:schemeClr val="tx1"/>
                </a:solidFill>
              </a:rPr>
              <a:t>300</a:t>
            </a:r>
            <a:r>
              <a:rPr lang="ko-KR" altLang="en-US" b="1" dirty="0" smtClean="0">
                <a:solidFill>
                  <a:schemeClr val="tx1"/>
                </a:solidFill>
              </a:rPr>
              <a:t>가지가 넘는다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700074" y="3429000"/>
            <a:ext cx="3096344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프로그래밍 언어 바벨탑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6216426"/>
            <a:ext cx="705678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https://craftofcoding.wordpress.com/2016/02/08/tower-of-babel/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49" name="_x338106152" descr="EMB00002f5836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39798"/>
            <a:ext cx="6312075" cy="48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2464" y="6125273"/>
            <a:ext cx="8694712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https://blog.hartman-technology.com/2017/12/08/7-programming-languages/</a:t>
            </a:r>
            <a:endParaRPr lang="en-US" altLang="ko-KR" sz="1600" u="sng" kern="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1002" y="499578"/>
            <a:ext cx="227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wordle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텍스트 </a:t>
            </a:r>
            <a:r>
              <a:rPr lang="ko-KR" altLang="en-US" sz="1400" b="1" dirty="0" err="1"/>
              <a:t>클라우드</a:t>
            </a:r>
            <a:endParaRPr lang="ko-KR" altLang="en-US" sz="1400" b="1" dirty="0"/>
          </a:p>
        </p:txBody>
      </p:sp>
      <p:sp>
        <p:nvSpPr>
          <p:cNvPr id="13" name="순서도: 처리 12"/>
          <p:cNvSpPr/>
          <p:nvPr/>
        </p:nvSpPr>
        <p:spPr>
          <a:xfrm>
            <a:off x="539552" y="398215"/>
            <a:ext cx="475252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2017</a:t>
            </a:r>
            <a:r>
              <a:rPr lang="ko-KR" altLang="en-US" sz="2400" b="1" dirty="0">
                <a:solidFill>
                  <a:schemeClr val="tx1"/>
                </a:solidFill>
              </a:rPr>
              <a:t>년 프로그래밍 언어 워들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2464" y="6084329"/>
            <a:ext cx="8694712" cy="432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u="sng" dirty="0">
                <a:hlinkClick r:id="rId3"/>
              </a:rPr>
              <a:t>https://exploring-data.com/vis/programming-languages-influence-network</a:t>
            </a:r>
            <a:r>
              <a:rPr lang="en-US" altLang="ko-KR" sz="1600" u="sng" dirty="0" smtClean="0">
                <a:hlinkClick r:id="rId3"/>
              </a:rPr>
              <a:t>/</a:t>
            </a:r>
            <a:endParaRPr lang="en-US" altLang="ko-KR" sz="1600" dirty="0"/>
          </a:p>
        </p:txBody>
      </p:sp>
      <p:sp>
        <p:nvSpPr>
          <p:cNvPr id="13" name="순서도: 처리 12"/>
          <p:cNvSpPr/>
          <p:nvPr/>
        </p:nvSpPr>
        <p:spPr>
          <a:xfrm>
            <a:off x="539552" y="398215"/>
            <a:ext cx="475252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프로그래밍 언어의 영향력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073" name="_x338106312" descr="EMB00002f5836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94047"/>
            <a:ext cx="5688632" cy="503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398215"/>
            <a:ext cx="475252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프로그래밍 언어 순위</a:t>
            </a:r>
            <a:endParaRPr lang="ko-KR" altLang="en-US" sz="2400" dirty="0"/>
          </a:p>
        </p:txBody>
      </p:sp>
      <p:pic>
        <p:nvPicPr>
          <p:cNvPr id="4097" name="_x338442024" descr="EMB00002f5836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44703"/>
            <a:ext cx="5400675" cy="33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0220" y="5429079"/>
            <a:ext cx="7992888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dirty="0"/>
              <a:t>The 7 Most In-Demand Programming Languages of </a:t>
            </a:r>
            <a:r>
              <a:rPr lang="en-US" altLang="ko-KR" sz="1600" dirty="0" smtClean="0"/>
              <a:t>2018</a:t>
            </a:r>
          </a:p>
          <a:p>
            <a:pPr algn="ctr" fontAlgn="base" latinLnBrk="0">
              <a:lnSpc>
                <a:spcPct val="160000"/>
              </a:lnSpc>
            </a:pPr>
            <a:r>
              <a:rPr lang="en-US" altLang="ko-KR" sz="1600" u="sng" dirty="0" smtClean="0">
                <a:hlinkClick r:id="rId4"/>
              </a:rPr>
              <a:t>www.codingdojo.com/blog/7-most-in-demand-programming-languages-of-2018/</a:t>
            </a:r>
            <a:endParaRPr lang="en-US" altLang="ko-KR" sz="1600" u="sng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340768"/>
            <a:ext cx="4657044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dirty="0" smtClean="0"/>
              <a:t>[2018</a:t>
            </a:r>
            <a:r>
              <a:rPr lang="ko-KR" altLang="en-US" b="1" dirty="0"/>
              <a:t>년도 프로그래밍 언어 수요 상위 </a:t>
            </a:r>
            <a:r>
              <a:rPr lang="en-US" altLang="ko-KR" b="1" dirty="0"/>
              <a:t>7</a:t>
            </a:r>
            <a:r>
              <a:rPr lang="ko-KR" altLang="en-US" b="1" dirty="0" smtClean="0"/>
              <a:t>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50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0220" y="6092853"/>
            <a:ext cx="7992888" cy="432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u="sng" dirty="0" smtClean="0">
                <a:hlinkClick r:id="rId3"/>
              </a:rPr>
              <a:t>https</a:t>
            </a:r>
            <a:r>
              <a:rPr lang="en-US" altLang="ko-KR" sz="1600" u="sng" dirty="0">
                <a:hlinkClick r:id="rId3"/>
              </a:rPr>
              <a:t>://www.tiobe.com/tiobe-index</a:t>
            </a:r>
            <a:r>
              <a:rPr lang="en-US" altLang="ko-KR" sz="1600" u="sng" dirty="0" smtClean="0">
                <a:hlinkClick r:id="rId3"/>
              </a:rPr>
              <a:t>/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361646"/>
            <a:ext cx="5616357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dirty="0" smtClean="0"/>
              <a:t>[</a:t>
            </a:r>
            <a:r>
              <a:rPr lang="en-US" altLang="ko-KR" b="1" dirty="0"/>
              <a:t>TIOBE 2018</a:t>
            </a:r>
            <a:r>
              <a:rPr lang="ko-KR" altLang="en-US" b="1" dirty="0"/>
              <a:t>년도 프로그래밍 언어 </a:t>
            </a:r>
            <a:r>
              <a:rPr lang="ko-KR" altLang="en-US" b="1" dirty="0" smtClean="0"/>
              <a:t>순위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5121" name="_x340168112" descr="EMB00002f5836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44" y="1084474"/>
            <a:ext cx="5400675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1340768"/>
            <a:ext cx="576064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9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0220" y="6092853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u="sng" dirty="0">
                <a:hlinkClick r:id="rId3"/>
              </a:rPr>
              <a:t>https://redmonk.com/sogrady/2018/03/07/language-rankings-1-18/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361646"/>
            <a:ext cx="5616357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dirty="0"/>
              <a:t>[</a:t>
            </a:r>
            <a:r>
              <a:rPr lang="ko-KR" altLang="en-US" b="1" dirty="0" err="1"/>
              <a:t>깃허브</a:t>
            </a:r>
            <a:r>
              <a:rPr lang="ko-KR" altLang="en-US" b="1" dirty="0"/>
              <a:t> </a:t>
            </a:r>
            <a:r>
              <a:rPr lang="ko-KR" altLang="en-US" b="1" dirty="0"/>
              <a:t>개발자 프로그래밍 언어 </a:t>
            </a:r>
            <a:r>
              <a:rPr lang="ko-KR" altLang="en-US" b="1" dirty="0"/>
              <a:t>순위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6145" name="_x340214984" descr="EMB00002f5836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4" y="936736"/>
            <a:ext cx="6552728" cy="51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32600" y="1142626"/>
            <a:ext cx="907752" cy="6734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7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0220" y="6092853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u="sng" dirty="0">
                <a:hlinkClick r:id="rId3"/>
              </a:rPr>
              <a:t>www.codingdojo.com/blog/7-most-in-demand-programming-languages-of-2018/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259365" y="361646"/>
            <a:ext cx="648098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dirty="0" smtClean="0"/>
              <a:t>[</a:t>
            </a:r>
            <a:r>
              <a:rPr lang="en-US" altLang="ko-KR" b="1" dirty="0"/>
              <a:t>2017</a:t>
            </a:r>
            <a:r>
              <a:rPr lang="ko-KR" altLang="en-US" b="1" dirty="0"/>
              <a:t>년 일자리 공시 기준 상위 프로그래밍 </a:t>
            </a:r>
            <a:r>
              <a:rPr lang="ko-KR" altLang="en-US" b="1" dirty="0"/>
              <a:t>언어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7169" name="_x340215064" descr="EMB00002f5836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92" y="925655"/>
            <a:ext cx="4896544" cy="51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619276" y="1484784"/>
            <a:ext cx="504056" cy="6734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539552" y="398215"/>
            <a:ext cx="5400600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프로그래밍 </a:t>
            </a:r>
            <a:r>
              <a:rPr lang="ko-KR" altLang="en-US" sz="2400" b="1" smtClean="0">
                <a:solidFill>
                  <a:schemeClr val="tx1"/>
                </a:solidFill>
              </a:rPr>
              <a:t>언어 계보도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2154317" y="980728"/>
            <a:ext cx="44518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dirty="0" smtClean="0"/>
              <a:t>내가 쓰는 프로그래밍 언어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어디서 왔나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1362254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u="sng" dirty="0">
                <a:hlinkClick r:id="rId3"/>
              </a:rPr>
              <a:t>www.thinglink.com/scene/536427472728621058?buttonSource=viewLimits</a:t>
            </a:r>
            <a:endParaRPr lang="en-US" altLang="ko-KR" sz="1600" u="sng" dirty="0"/>
          </a:p>
        </p:txBody>
      </p:sp>
      <p:grpSp>
        <p:nvGrpSpPr>
          <p:cNvPr id="3" name="그룹 2"/>
          <p:cNvGrpSpPr/>
          <p:nvPr/>
        </p:nvGrpSpPr>
        <p:grpSpPr>
          <a:xfrm>
            <a:off x="236444" y="1844824"/>
            <a:ext cx="8640961" cy="36610750"/>
            <a:chOff x="1835695" y="1844824"/>
            <a:chExt cx="5400676" cy="22882038"/>
          </a:xfrm>
        </p:grpSpPr>
        <p:pic>
          <p:nvPicPr>
            <p:cNvPr id="18" name="_x339649032" descr="EMB00002f58369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6679170"/>
              <a:ext cx="5400675" cy="480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_x339649032" descr="EMB00002f58369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486120"/>
              <a:ext cx="5400675" cy="31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_x338966160" descr="EMB00002f58369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844824"/>
              <a:ext cx="5400675" cy="484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_x339648952" descr="EMB00002f58369c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4654472"/>
              <a:ext cx="5400675" cy="324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_x339648952" descr="EMB00002f58369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7896147"/>
              <a:ext cx="5400675" cy="3173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_x339649032" descr="EMB00002f58369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5" y="21064499"/>
              <a:ext cx="5400675" cy="366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0" y="38455574"/>
            <a:ext cx="9144000" cy="52389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38476" y="3999384"/>
            <a:ext cx="479524" cy="483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08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1.00092 L -0.00226 -4.60115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12431</TotalTime>
  <Words>155</Words>
  <Application>Microsoft Office PowerPoint</Application>
  <PresentationFormat>화면 슬라이드 쇼(4:3)</PresentationFormat>
  <Paragraphs>43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a옛날목욕탕B</vt:lpstr>
      <vt:lpstr>HY견고딕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1155</cp:revision>
  <dcterms:created xsi:type="dcterms:W3CDTF">2012-10-22T08:23:57Z</dcterms:created>
  <dcterms:modified xsi:type="dcterms:W3CDTF">2018-08-15T07:52:04Z</dcterms:modified>
</cp:coreProperties>
</file>