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8000000" cy="7380000"/>
  <p:notesSz cx="18000000" cy="7380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5714"/>
        <p:guide pos="3087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250000" y="1207792"/>
            <a:ext cx="13500000" cy="2569333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250000" y="3876208"/>
            <a:ext cx="13500000" cy="178179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12881249" y="392916"/>
            <a:ext cx="3881250" cy="625420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1237500" y="392916"/>
            <a:ext cx="11418750" cy="625420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228124" y="1839875"/>
            <a:ext cx="15525000" cy="3069874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28124" y="4938792"/>
            <a:ext cx="15525000" cy="161437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237500" y="1964583"/>
            <a:ext cx="7650000" cy="4682542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9112500" y="1964583"/>
            <a:ext cx="7650000" cy="4682542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239844" y="392916"/>
            <a:ext cx="15525000" cy="1426458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39844" y="1809125"/>
            <a:ext cx="7614843" cy="8866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239844" y="2695750"/>
            <a:ext cx="7614843" cy="3965042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9112500" y="1809125"/>
            <a:ext cx="7652344" cy="8866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9112500" y="2695750"/>
            <a:ext cx="7652344" cy="3965042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239844" y="492000"/>
            <a:ext cx="5805468" cy="1721999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7652344" y="1062583"/>
            <a:ext cx="9112500" cy="5244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239844" y="2214000"/>
            <a:ext cx="5805468" cy="41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239844" y="492000"/>
            <a:ext cx="5805468" cy="1721999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7652344" y="1062583"/>
            <a:ext cx="9112500" cy="524458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239844" y="2214000"/>
            <a:ext cx="5805468" cy="41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237500" y="392916"/>
            <a:ext cx="15525000" cy="1426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37500" y="1964583"/>
            <a:ext cx="15525000" cy="4682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1237500" y="6840166"/>
            <a:ext cx="4050000" cy="392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962500" y="6840166"/>
            <a:ext cx="6075000" cy="392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2712500" y="6840166"/>
            <a:ext cx="4050000" cy="392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7818284" name=""/>
          <p:cNvSpPr/>
          <p:nvPr/>
        </p:nvSpPr>
        <p:spPr bwMode="auto">
          <a:xfrm flipH="0" flipV="0">
            <a:off x="981189" y="218102"/>
            <a:ext cx="1220679" cy="545605"/>
          </a:xfrm>
          <a:prstGeom prst="ellipse">
            <a:avLst/>
          </a:prstGeom>
          <a:solidFill>
            <a:schemeClr val="accent6"/>
          </a:solidFill>
          <a:ln w="12699" cap="flat" cmpd="sng" algn="ctr">
            <a:solidFill>
              <a:schemeClr val="accent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/>
              <a:t>Start</a:t>
            </a:r>
            <a:endParaRPr/>
          </a:p>
        </p:txBody>
      </p:sp>
      <p:sp>
        <p:nvSpPr>
          <p:cNvPr id="450873832" name=""/>
          <p:cNvSpPr/>
          <p:nvPr/>
        </p:nvSpPr>
        <p:spPr bwMode="auto">
          <a:xfrm flipH="0" flipV="0">
            <a:off x="740751" y="1004146"/>
            <a:ext cx="1701552" cy="416139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accent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/>
              <a:t>Map Selection</a:t>
            </a:r>
            <a:endParaRPr/>
          </a:p>
        </p:txBody>
      </p:sp>
      <p:cxnSp>
        <p:nvCxnSpPr>
          <p:cNvPr id="611809956" name=""/>
          <p:cNvCxnSpPr>
            <a:cxnSpLocks/>
          </p:cNvCxnSpPr>
          <p:nvPr/>
        </p:nvCxnSpPr>
        <p:spPr bwMode="auto">
          <a:xfrm rot="5399978" flipH="0" flipV="0">
            <a:off x="1471309" y="883927"/>
            <a:ext cx="240435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6801013" name=""/>
          <p:cNvSpPr/>
          <p:nvPr/>
        </p:nvSpPr>
        <p:spPr bwMode="auto">
          <a:xfrm flipH="0" flipV="0">
            <a:off x="740751" y="1750794"/>
            <a:ext cx="1701552" cy="416139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accent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/>
              <a:t>Run Map</a:t>
            </a:r>
            <a:endParaRPr/>
          </a:p>
        </p:txBody>
      </p:sp>
      <p:cxnSp>
        <p:nvCxnSpPr>
          <p:cNvPr id="1705293874" name=""/>
          <p:cNvCxnSpPr>
            <a:cxnSpLocks/>
          </p:cNvCxnSpPr>
          <p:nvPr/>
        </p:nvCxnSpPr>
        <p:spPr bwMode="auto">
          <a:xfrm rot="5399978" flipH="0" flipV="0">
            <a:off x="1426275" y="1585540"/>
            <a:ext cx="330507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1178795" name=""/>
          <p:cNvSpPr/>
          <p:nvPr/>
        </p:nvSpPr>
        <p:spPr bwMode="auto">
          <a:xfrm flipH="0" flipV="0">
            <a:off x="740751" y="2525926"/>
            <a:ext cx="1701552" cy="416139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/>
              <a:t>Run TSP</a:t>
            </a:r>
            <a:endParaRPr/>
          </a:p>
        </p:txBody>
      </p:sp>
      <p:cxnSp>
        <p:nvCxnSpPr>
          <p:cNvPr id="741494684" name=""/>
          <p:cNvCxnSpPr>
            <a:cxnSpLocks/>
          </p:cNvCxnSpPr>
          <p:nvPr/>
        </p:nvCxnSpPr>
        <p:spPr bwMode="auto">
          <a:xfrm rot="5399978" flipH="0" flipV="0">
            <a:off x="1412032" y="2346430"/>
            <a:ext cx="35899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411061" name=""/>
          <p:cNvSpPr/>
          <p:nvPr/>
        </p:nvSpPr>
        <p:spPr bwMode="auto">
          <a:xfrm flipH="0" flipV="0">
            <a:off x="204392" y="3264575"/>
            <a:ext cx="2774270" cy="346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/>
              <a:t>Update Plot with Outputs</a:t>
            </a:r>
            <a:endParaRPr/>
          </a:p>
        </p:txBody>
      </p:sp>
      <p:cxnSp>
        <p:nvCxnSpPr>
          <p:cNvPr id="219922434" name=""/>
          <p:cNvCxnSpPr>
            <a:cxnSpLocks/>
          </p:cNvCxnSpPr>
          <p:nvPr/>
        </p:nvCxnSpPr>
        <p:spPr bwMode="auto">
          <a:xfrm rot="5399978" flipH="0" flipV="1">
            <a:off x="1430273" y="3103320"/>
            <a:ext cx="322508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4101111" name=""/>
          <p:cNvSpPr/>
          <p:nvPr/>
        </p:nvSpPr>
        <p:spPr bwMode="auto">
          <a:xfrm flipH="0" flipV="0">
            <a:off x="740751" y="3936435"/>
            <a:ext cx="1701552" cy="416139"/>
          </a:xfrm>
          <a:prstGeom prst="rect">
            <a:avLst/>
          </a:prstGeom>
          <a:solidFill>
            <a:schemeClr val="accent4"/>
          </a:solidFill>
          <a:ln w="12700" cap="flat" cmpd="sng" algn="ctr">
            <a:solidFill>
              <a:schemeClr val="accent4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/>
              <a:t>Run PTP</a:t>
            </a:r>
            <a:endParaRPr/>
          </a:p>
        </p:txBody>
      </p:sp>
      <p:sp>
        <p:nvSpPr>
          <p:cNvPr id="1705701952" name=""/>
          <p:cNvSpPr/>
          <p:nvPr/>
        </p:nvSpPr>
        <p:spPr bwMode="auto">
          <a:xfrm flipH="0" flipV="0">
            <a:off x="204392" y="4715761"/>
            <a:ext cx="2774270" cy="346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/>
              <a:t>Update Plot with Outputs</a:t>
            </a:r>
            <a:endParaRPr/>
          </a:p>
        </p:txBody>
      </p:sp>
      <p:cxnSp>
        <p:nvCxnSpPr>
          <p:cNvPr id="1975051178" name=""/>
          <p:cNvCxnSpPr>
            <a:cxnSpLocks/>
          </p:cNvCxnSpPr>
          <p:nvPr/>
        </p:nvCxnSpPr>
        <p:spPr bwMode="auto">
          <a:xfrm rot="5399978" flipH="0" flipV="0">
            <a:off x="1409934" y="4534168"/>
            <a:ext cx="363184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4820484" name=""/>
          <p:cNvSpPr/>
          <p:nvPr/>
        </p:nvSpPr>
        <p:spPr bwMode="auto">
          <a:xfrm flipH="0" flipV="0">
            <a:off x="740751" y="5359102"/>
            <a:ext cx="1701552" cy="416139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rgbClr val="7030A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/>
              <a:t>Run Nav</a:t>
            </a:r>
            <a:endParaRPr/>
          </a:p>
        </p:txBody>
      </p:sp>
      <p:cxnSp>
        <p:nvCxnSpPr>
          <p:cNvPr id="716061510" name=""/>
          <p:cNvCxnSpPr>
            <a:cxnSpLocks/>
          </p:cNvCxnSpPr>
          <p:nvPr/>
        </p:nvCxnSpPr>
        <p:spPr bwMode="auto">
          <a:xfrm rot="5399978" flipH="0" flipV="1">
            <a:off x="1443341" y="5210916"/>
            <a:ext cx="29637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3376546" name=""/>
          <p:cNvSpPr/>
          <p:nvPr/>
        </p:nvSpPr>
        <p:spPr bwMode="auto">
          <a:xfrm flipH="0" flipV="0">
            <a:off x="204392" y="6032882"/>
            <a:ext cx="2774270" cy="346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/>
              <a:t>Update Plot with Outputs</a:t>
            </a:r>
            <a:endParaRPr/>
          </a:p>
        </p:txBody>
      </p:sp>
      <p:cxnSp>
        <p:nvCxnSpPr>
          <p:cNvPr id="963437205" name=""/>
          <p:cNvCxnSpPr>
            <a:cxnSpLocks/>
          </p:cNvCxnSpPr>
          <p:nvPr/>
        </p:nvCxnSpPr>
        <p:spPr bwMode="auto">
          <a:xfrm rot="5399978" flipH="0" flipV="0">
            <a:off x="1462707" y="5904061"/>
            <a:ext cx="257638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9562454" name=""/>
          <p:cNvCxnSpPr>
            <a:cxnSpLocks/>
          </p:cNvCxnSpPr>
          <p:nvPr/>
        </p:nvCxnSpPr>
        <p:spPr bwMode="auto">
          <a:xfrm rot="5399978" flipH="0" flipV="0">
            <a:off x="1429083" y="3773990"/>
            <a:ext cx="324889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1348867" name=""/>
          <p:cNvSpPr/>
          <p:nvPr/>
        </p:nvSpPr>
        <p:spPr bwMode="auto">
          <a:xfrm flipH="0" flipV="0">
            <a:off x="65678" y="27741"/>
            <a:ext cx="3097935" cy="7305581"/>
          </a:xfrm>
          <a:prstGeom prst="rect">
            <a:avLst/>
          </a:prstGeom>
          <a:noFill/>
          <a:ln w="38099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692276062" name=""/>
          <p:cNvSpPr txBox="1"/>
          <p:nvPr/>
        </p:nvSpPr>
        <p:spPr bwMode="auto">
          <a:xfrm flipH="0" flipV="0">
            <a:off x="2516285" y="35042"/>
            <a:ext cx="165855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Main</a:t>
            </a:r>
            <a:endParaRPr/>
          </a:p>
        </p:txBody>
      </p:sp>
      <p:sp>
        <p:nvSpPr>
          <p:cNvPr id="1756560882" name=""/>
          <p:cNvSpPr/>
          <p:nvPr/>
        </p:nvSpPr>
        <p:spPr bwMode="auto">
          <a:xfrm flipH="0" flipV="0">
            <a:off x="981189" y="6652654"/>
            <a:ext cx="1220677" cy="545605"/>
          </a:xfrm>
          <a:prstGeom prst="ellipse">
            <a:avLst/>
          </a:prstGeom>
          <a:solidFill>
            <a:srgbClr val="FF0000"/>
          </a:solidFill>
          <a:ln w="12699" cap="flat" cmpd="sng" algn="ctr">
            <a:solidFill>
              <a:srgbClr val="C0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/>
              <a:t>Stop</a:t>
            </a:r>
            <a:endParaRPr/>
          </a:p>
        </p:txBody>
      </p:sp>
      <p:cxnSp>
        <p:nvCxnSpPr>
          <p:cNvPr id="1576391726" name=""/>
          <p:cNvCxnSpPr>
            <a:cxnSpLocks/>
          </p:cNvCxnSpPr>
          <p:nvPr/>
        </p:nvCxnSpPr>
        <p:spPr bwMode="auto">
          <a:xfrm rot="5399978" flipH="0" flipV="1">
            <a:off x="1455126" y="6516253"/>
            <a:ext cx="272801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8656374" name=""/>
          <p:cNvSpPr/>
          <p:nvPr/>
        </p:nvSpPr>
        <p:spPr bwMode="auto">
          <a:xfrm flipH="0" flipV="0">
            <a:off x="3579116" y="35042"/>
            <a:ext cx="14326535" cy="7305581"/>
          </a:xfrm>
          <a:prstGeom prst="rect">
            <a:avLst/>
          </a:prstGeom>
          <a:noFill/>
          <a:ln w="38099" cap="flat" cmpd="sng" algn="ctr">
            <a:solidFill>
              <a:srgbClr val="C0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36972820" name=""/>
          <p:cNvSpPr txBox="1"/>
          <p:nvPr/>
        </p:nvSpPr>
        <p:spPr bwMode="auto">
          <a:xfrm flipH="0" flipV="0">
            <a:off x="15998760" y="35042"/>
            <a:ext cx="166071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 u="sng"/>
              <a:t>TSP</a:t>
            </a:r>
            <a:endParaRPr b="1" u="sng"/>
          </a:p>
        </p:txBody>
      </p:sp>
      <p:sp>
        <p:nvSpPr>
          <p:cNvPr id="861312700" name=""/>
          <p:cNvSpPr/>
          <p:nvPr/>
        </p:nvSpPr>
        <p:spPr bwMode="auto">
          <a:xfrm flipH="0" flipV="0">
            <a:off x="9910449" y="100146"/>
            <a:ext cx="1220679" cy="545605"/>
          </a:xfrm>
          <a:prstGeom prst="ellipse">
            <a:avLst/>
          </a:prstGeom>
          <a:solidFill>
            <a:schemeClr val="accent6"/>
          </a:solidFill>
          <a:ln w="12699" cap="flat" cmpd="sng" algn="ctr">
            <a:solidFill>
              <a:schemeClr val="accent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/>
              <a:t>Start</a:t>
            </a:r>
            <a:endParaRPr/>
          </a:p>
        </p:txBody>
      </p:sp>
      <p:sp>
        <p:nvSpPr>
          <p:cNvPr id="1134575723" name=""/>
          <p:cNvSpPr/>
          <p:nvPr/>
        </p:nvSpPr>
        <p:spPr bwMode="auto">
          <a:xfrm flipH="0" flipV="0">
            <a:off x="9163893" y="886189"/>
            <a:ext cx="2713791" cy="416139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accent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/>
              <a:t>Normalize </a:t>
            </a:r>
            <a:r>
              <a:rPr b="1" u="sng"/>
              <a:t>Way Points</a:t>
            </a:r>
            <a:endParaRPr/>
          </a:p>
        </p:txBody>
      </p:sp>
      <p:sp>
        <p:nvSpPr>
          <p:cNvPr id="931226569" name=""/>
          <p:cNvSpPr/>
          <p:nvPr/>
        </p:nvSpPr>
        <p:spPr bwMode="auto">
          <a:xfrm flipH="0" flipV="0">
            <a:off x="9163893" y="1632838"/>
            <a:ext cx="2713790" cy="416139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accent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/>
              <a:t>Generate Network</a:t>
            </a:r>
            <a:endParaRPr/>
          </a:p>
        </p:txBody>
      </p:sp>
      <p:sp>
        <p:nvSpPr>
          <p:cNvPr id="1301492859" name=""/>
          <p:cNvSpPr/>
          <p:nvPr/>
        </p:nvSpPr>
        <p:spPr bwMode="auto">
          <a:xfrm flipH="0" flipV="0">
            <a:off x="9230689" y="2346430"/>
            <a:ext cx="2580198" cy="179456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/>
              <a:t>for i &lt; </a:t>
            </a:r>
            <a:r>
              <a:rPr b="1"/>
              <a:t>iterations</a:t>
            </a:r>
            <a:endParaRPr/>
          </a:p>
        </p:txBody>
      </p:sp>
      <p:sp>
        <p:nvSpPr>
          <p:cNvPr id="73285763" name=""/>
          <p:cNvSpPr/>
          <p:nvPr/>
        </p:nvSpPr>
        <p:spPr bwMode="auto">
          <a:xfrm flipH="0" flipV="0">
            <a:off x="8740028" y="4387634"/>
            <a:ext cx="3561521" cy="416139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accent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/>
              <a:t>Sample Random </a:t>
            </a:r>
            <a:r>
              <a:rPr b="1" u="sng"/>
              <a:t>Way Point</a:t>
            </a:r>
            <a:endParaRPr/>
          </a:p>
        </p:txBody>
      </p:sp>
      <p:sp>
        <p:nvSpPr>
          <p:cNvPr id="1517582307" name=""/>
          <p:cNvSpPr/>
          <p:nvPr/>
        </p:nvSpPr>
        <p:spPr bwMode="auto">
          <a:xfrm flipH="0" flipV="0">
            <a:off x="8821050" y="5099684"/>
            <a:ext cx="3399475" cy="416139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accent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/>
              <a:t>Find Closest Network Neuron</a:t>
            </a:r>
            <a:endParaRPr/>
          </a:p>
        </p:txBody>
      </p:sp>
      <p:sp>
        <p:nvSpPr>
          <p:cNvPr id="366861192" name=""/>
          <p:cNvSpPr/>
          <p:nvPr/>
        </p:nvSpPr>
        <p:spPr bwMode="auto">
          <a:xfrm flipH="0" flipV="0">
            <a:off x="8821050" y="5775242"/>
            <a:ext cx="3399475" cy="416139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accent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/>
              <a:t>Apply Gaussian Filter</a:t>
            </a:r>
            <a:endParaRPr/>
          </a:p>
        </p:txBody>
      </p:sp>
      <p:sp>
        <p:nvSpPr>
          <p:cNvPr id="712469783" name=""/>
          <p:cNvSpPr/>
          <p:nvPr/>
        </p:nvSpPr>
        <p:spPr bwMode="auto">
          <a:xfrm flipH="0" flipV="0">
            <a:off x="8821050" y="6444585"/>
            <a:ext cx="3399475" cy="416139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accent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/>
              <a:t>Decay </a:t>
            </a:r>
            <a:r>
              <a:rPr b="1" u="sng"/>
              <a:t>Learning Parameters</a:t>
            </a:r>
            <a:endParaRPr/>
          </a:p>
        </p:txBody>
      </p:sp>
      <p:cxnSp>
        <p:nvCxnSpPr>
          <p:cNvPr id="696466383" name=""/>
          <p:cNvCxnSpPr>
            <a:cxnSpLocks/>
          </p:cNvCxnSpPr>
          <p:nvPr/>
        </p:nvCxnSpPr>
        <p:spPr bwMode="auto">
          <a:xfrm rot="5399978" flipH="0" flipV="0">
            <a:off x="10400571" y="763709"/>
            <a:ext cx="240435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8505205" name=""/>
          <p:cNvCxnSpPr>
            <a:cxnSpLocks/>
            <a:endCxn id="931226569" idx="0"/>
          </p:cNvCxnSpPr>
          <p:nvPr/>
        </p:nvCxnSpPr>
        <p:spPr bwMode="auto">
          <a:xfrm rot="5399978" flipH="0" flipV="0">
            <a:off x="10354404" y="1466453"/>
            <a:ext cx="332769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94507" name=""/>
          <p:cNvCxnSpPr>
            <a:cxnSpLocks/>
          </p:cNvCxnSpPr>
          <p:nvPr/>
        </p:nvCxnSpPr>
        <p:spPr bwMode="auto">
          <a:xfrm rot="5399978" flipH="0" flipV="0">
            <a:off x="10372062" y="2197704"/>
            <a:ext cx="297452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856508" name=""/>
          <p:cNvCxnSpPr>
            <a:cxnSpLocks/>
            <a:stCxn id="1301492859" idx="2"/>
            <a:endCxn id="73285763" idx="0"/>
          </p:cNvCxnSpPr>
          <p:nvPr/>
        </p:nvCxnSpPr>
        <p:spPr bwMode="auto">
          <a:xfrm rot="5399978" flipH="0" flipV="0">
            <a:off x="10397469" y="4264315"/>
            <a:ext cx="246638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006151" name=""/>
          <p:cNvCxnSpPr>
            <a:cxnSpLocks/>
            <a:stCxn id="73285763" idx="2"/>
            <a:endCxn id="1517582307" idx="0"/>
          </p:cNvCxnSpPr>
          <p:nvPr/>
        </p:nvCxnSpPr>
        <p:spPr bwMode="auto">
          <a:xfrm rot="5399978" flipH="0" flipV="0">
            <a:off x="10372834" y="4951729"/>
            <a:ext cx="295909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9039102" name=""/>
          <p:cNvCxnSpPr>
            <a:cxnSpLocks/>
            <a:stCxn id="1517582307" idx="2"/>
            <a:endCxn id="366861192" idx="0"/>
          </p:cNvCxnSpPr>
          <p:nvPr/>
        </p:nvCxnSpPr>
        <p:spPr bwMode="auto">
          <a:xfrm rot="5399978" flipH="0" flipV="0">
            <a:off x="10391079" y="5645533"/>
            <a:ext cx="259417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83668" name=""/>
          <p:cNvCxnSpPr>
            <a:cxnSpLocks/>
            <a:stCxn id="366861192" idx="2"/>
            <a:endCxn id="712469783" idx="0"/>
          </p:cNvCxnSpPr>
          <p:nvPr/>
        </p:nvCxnSpPr>
        <p:spPr bwMode="auto">
          <a:xfrm rot="5399978" flipH="0" flipV="0">
            <a:off x="10394187" y="6317983"/>
            <a:ext cx="253202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961599" name=""/>
          <p:cNvSpPr/>
          <p:nvPr/>
        </p:nvSpPr>
        <p:spPr bwMode="auto">
          <a:xfrm flipH="0" flipV="0">
            <a:off x="5329891" y="2112687"/>
            <a:ext cx="2857499" cy="226205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b="1" u="sng"/>
              <a:t>Learning Parameters </a:t>
            </a:r>
            <a:r>
              <a:rPr/>
              <a:t>Fully Decayed?</a:t>
            </a:r>
            <a:endParaRPr/>
          </a:p>
        </p:txBody>
      </p:sp>
      <p:cxnSp>
        <p:nvCxnSpPr>
          <p:cNvPr id="0" name=""/>
          <p:cNvCxnSpPr>
            <a:cxnSpLocks/>
            <a:stCxn id="712469783" idx="1"/>
            <a:endCxn id="551961599" idx="2"/>
          </p:cNvCxnSpPr>
          <p:nvPr/>
        </p:nvCxnSpPr>
        <p:spPr bwMode="auto">
          <a:xfrm rot="10799990" flipH="0" flipV="0">
            <a:off x="6758641" y="4374739"/>
            <a:ext cx="2062409" cy="2277914"/>
          </a:xfrm>
          <a:prstGeom prst="bentConnector2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551961599" idx="3"/>
            <a:endCxn id="1301492859" idx="1"/>
          </p:cNvCxnSpPr>
          <p:nvPr/>
        </p:nvCxnSpPr>
        <p:spPr bwMode="auto">
          <a:xfrm rot="0" flipH="0" flipV="0">
            <a:off x="8187391" y="3243713"/>
            <a:ext cx="1043298" cy="0"/>
          </a:xfrm>
          <a:prstGeom prst="bentConnector3">
            <a:avLst>
              <a:gd name="adj1" fmla="val 50000"/>
            </a:avLst>
          </a:prstGeom>
          <a:ln w="1269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5959314" name=""/>
          <p:cNvSpPr/>
          <p:nvPr/>
        </p:nvSpPr>
        <p:spPr bwMode="auto">
          <a:xfrm flipH="0" flipV="0">
            <a:off x="3702543" y="2970910"/>
            <a:ext cx="1220677" cy="545605"/>
          </a:xfrm>
          <a:prstGeom prst="ellipse">
            <a:avLst/>
          </a:prstGeom>
          <a:solidFill>
            <a:srgbClr val="FF0000"/>
          </a:solidFill>
          <a:ln w="12699" cap="flat" cmpd="sng" algn="ctr">
            <a:solidFill>
              <a:srgbClr val="C0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/>
              <a:t>Stop</a:t>
            </a:r>
            <a:endParaRPr/>
          </a:p>
        </p:txBody>
      </p:sp>
      <p:cxnSp>
        <p:nvCxnSpPr>
          <p:cNvPr id="770288963" name=""/>
          <p:cNvCxnSpPr>
            <a:cxnSpLocks/>
            <a:stCxn id="551961599" idx="1"/>
            <a:endCxn id="2115959314" idx="6"/>
          </p:cNvCxnSpPr>
          <p:nvPr/>
        </p:nvCxnSpPr>
        <p:spPr bwMode="auto">
          <a:xfrm rot="10799990" flipH="0" flipV="0">
            <a:off x="4923221" y="3243713"/>
            <a:ext cx="406669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252375" name=""/>
          <p:cNvCxnSpPr>
            <a:cxnSpLocks/>
            <a:stCxn id="1301492859" idx="3"/>
            <a:endCxn id="729981102" idx="2"/>
          </p:cNvCxnSpPr>
          <p:nvPr/>
        </p:nvCxnSpPr>
        <p:spPr bwMode="auto">
          <a:xfrm rot="0" flipH="0" flipV="0">
            <a:off x="11810888" y="3243713"/>
            <a:ext cx="1927966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9981102" name=""/>
          <p:cNvSpPr/>
          <p:nvPr/>
        </p:nvSpPr>
        <p:spPr bwMode="auto">
          <a:xfrm flipH="0" flipV="0">
            <a:off x="13738855" y="2970910"/>
            <a:ext cx="1220677" cy="545605"/>
          </a:xfrm>
          <a:prstGeom prst="ellipse">
            <a:avLst/>
          </a:prstGeom>
          <a:solidFill>
            <a:srgbClr val="FF0000"/>
          </a:solidFill>
          <a:ln w="12699" cap="flat" cmpd="sng" algn="ctr">
            <a:solidFill>
              <a:srgbClr val="C0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/>
              <a:t>Stop</a:t>
            </a:r>
            <a:endParaRPr/>
          </a:p>
        </p:txBody>
      </p:sp>
      <p:sp>
        <p:nvSpPr>
          <p:cNvPr id="933118672" name=""/>
          <p:cNvSpPr txBox="1"/>
          <p:nvPr/>
        </p:nvSpPr>
        <p:spPr bwMode="auto">
          <a:xfrm flipH="0" flipV="0">
            <a:off x="15290837" y="286248"/>
            <a:ext cx="4014532" cy="3109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Inputs:</a:t>
            </a:r>
            <a:endParaRPr/>
          </a:p>
          <a:p>
            <a:pPr marL="283879" indent="-283879" algn="l">
              <a:buFont typeface="Arial"/>
              <a:buChar char="•"/>
              <a:defRPr/>
            </a:pPr>
            <a:r>
              <a:rPr/>
              <a:t>Map Way Points</a:t>
            </a:r>
            <a:endParaRPr/>
          </a:p>
          <a:p>
            <a:pPr marL="283879" indent="-283879" algn="l">
              <a:buFont typeface="Arial"/>
              <a:buChar char="•"/>
              <a:defRPr/>
            </a:pPr>
            <a:r>
              <a:rPr/>
              <a:t>Map Size</a:t>
            </a:r>
            <a:endParaRPr/>
          </a:p>
          <a:p>
            <a:pPr marL="283879" indent="-283879" algn="l">
              <a:buFont typeface="Arial"/>
              <a:buChar char="•"/>
              <a:defRPr/>
            </a:pPr>
            <a:r>
              <a:rPr/>
              <a:t>Iterations</a:t>
            </a:r>
            <a:endParaRPr/>
          </a:p>
          <a:p>
            <a:pPr marL="283879" indent="-283879" algn="l">
              <a:buFont typeface="Arial"/>
              <a:buChar char="•"/>
              <a:defRPr/>
            </a:pPr>
            <a:r>
              <a:rPr/>
              <a:t>Learning Rate</a:t>
            </a:r>
            <a:endParaRPr/>
          </a:p>
          <a:p>
            <a:pPr marL="283879" indent="-283879" algn="l">
              <a:buFont typeface="Arial"/>
              <a:buChar char="•"/>
              <a:defRPr/>
            </a:pPr>
            <a:endParaRPr/>
          </a:p>
          <a:p>
            <a:pPr algn="l">
              <a:defRPr/>
            </a:pPr>
            <a:r>
              <a:rPr/>
              <a:t>Outputs:</a:t>
            </a:r>
            <a:endParaRPr/>
          </a:p>
          <a:p>
            <a:pPr marL="283879" indent="-283879" algn="l">
              <a:buFont typeface="Arial"/>
              <a:buChar char="•"/>
              <a:defRPr/>
            </a:pPr>
            <a:r>
              <a:rPr/>
              <a:t>Network</a:t>
            </a:r>
            <a:endParaRPr/>
          </a:p>
          <a:p>
            <a:pPr marL="283879" indent="-283879" algn="l">
              <a:buFont typeface="Arial"/>
              <a:buChar char="•"/>
              <a:defRPr/>
            </a:pPr>
            <a:r>
              <a:rPr/>
              <a:t>Optimal Route</a:t>
            </a:r>
            <a:endParaRPr/>
          </a:p>
          <a:p>
            <a:pPr marL="283879" indent="-283879" algn="l">
              <a:buFont typeface="Arial"/>
              <a:buChar char="•"/>
              <a:defRPr/>
            </a:pPr>
            <a:r>
              <a:rPr/>
              <a:t>Route Length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ONLYOFFICE/7.3.0.184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2023-02-21T02:47:12Z</dcterms:modified>
  <cp:category/>
  <cp:contentStatus/>
  <cp:version/>
</cp:coreProperties>
</file>