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0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DCB508-B6D6-442A-8414-C5238C4CFD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CB9452-4879-4871-8422-9B22FB95C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 of Building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Sharma; </a:t>
            </a:r>
            <a:r>
              <a:rPr lang="en-US" dirty="0" err="1" smtClean="0"/>
              <a:t>feb</a:t>
            </a:r>
            <a:r>
              <a:rPr lang="en-US" dirty="0"/>
              <a:t> </a:t>
            </a:r>
            <a:r>
              <a:rPr lang="en-US" dirty="0" smtClean="0"/>
              <a:t>6, 2019</a:t>
            </a:r>
          </a:p>
          <a:p>
            <a:r>
              <a:rPr lang="en-US" dirty="0" smtClean="0"/>
              <a:t>Georgia tech; </a:t>
            </a:r>
            <a:r>
              <a:rPr lang="en-US" dirty="0" err="1" smtClean="0"/>
              <a:t>Areospace</a:t>
            </a:r>
            <a:r>
              <a:rPr lang="en-US" dirty="0" smtClean="0"/>
              <a:t> design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83" y="2912211"/>
            <a:ext cx="4752597" cy="1606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144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57120"/>
            <a:ext cx="3915093" cy="27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9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Area</a:t>
            </a:r>
            <a:endParaRPr lang="en-US" dirty="0"/>
          </a:p>
        </p:txBody>
      </p:sp>
      <p:sp>
        <p:nvSpPr>
          <p:cNvPr id="6" name="AutoShape 6" descr="data:image/png;base64,iVBORw0KGgoAAAANSUhEUgAAAWYAAAD7CAYAAABZqT4/AAAABHNCSVQICAgIfAhkiAAAAAlwSFlzAAALEgAACxIB0t1+/AAAADl0RVh0U29mdHdhcmUAbWF0cGxvdGxpYiB2ZXJzaW9uIDIuMi4yLCBodHRwOi8vbWF0cGxvdGxpYi5vcmcvhp/UCwAAIABJREFUeJzsXXd4HNX1PXe2adWrLdmyLVlykXvHXaaYanqH0AKh/AgkEIoNhCgEEkJw6BAIxQQSSggQenPvvcrdlizJRb2spNWWmfv7477VyvJqVbDBJnO+bz5pZ968edPO3HfeffcSM8OECRMmTBw/0H7sBpgwYcKEicNhErMJEyZMHGcwidmECRMmjjOYxGzChAkTxxlMYjZhwoSJ4wwmMZswYcLEcQaTmE9AENGXRHTdMap7ARHddCzq7gqIqDsRLSIiFxHNPgb1N19LIrqeiJaEKdt8bYjoaiL65mi3pz38WMc18cPCJObjFERUSERuIqonolIieoOIogGAmc9i5je7WK+diPKIaBcRNajjvE5EGUez/S2ON4eIHv0eVdwMoAJALDP/po36veo6uYhoLRHldrTyrl5LZv4nM5/e2f06AiKaTETLiKiWiKqIaCkRjT3WxzVx/MAk5uMb5zJzNIBRAMYCeOgo1PkBgPMAXAUgDsBwAGsBnHoU6j4MRGQ5CtX0AbCVw8+EekJdpzgALwH48Cgd+wcHEcUC+AzAcwASAfQE8HsAnh+zXSZ+WJjEfAKAmfcD+BLAEOBIuYGIfk5E24iomoi+JqI+oeohotMATAdwPjOvZmY/M9cy8wvM/FqLon2UleYiom+IKLlFHf8mokPKmltERINbbJtDRC8R0RdE1ADgRgBXA7hPWbSfttGuiUS0WtW5mogmBuoDcF2L/U9r5zoZAP4FIbTuqo48Inq7xbEyiIiJyBrqWrZq13Qi2q7a9TwAarHtMNlD1Xmr6olUE9ELRERqm4WIZhNRBREVENEvW7ahFfqrc3mHmXVmdjPzN8y8qfVxiShwXQKLT10zEFEcEb1GRAeJaD8RPRr4WBFRNhEtVOdVQUTvhbuuJn54mMR8AoCIegE4G8D6ENsuAPAAgIsApABYDOCdNqo6DcAqZi5u55BXAbgBQDcAdgD3tNj2JYB+ats6AP8Mse9jAGIA/ENtf4KZo5n53BDtTwTwOYBnASQB+CuAz4koiZmvb7X/d+EarYjnWgAFAErbOcewUB+j/0B6KckA9gCY1M5uMyA9m+EALgNwhlr/CwBnARgB6f1cEKaOnQB0InqTiM4iooS2CjJz4LpEA8gBUA7gfbX5TQB+ANkARgI4HUDgA/QHAN8ASACQDrHOTRxHMIn5+MbHRFQDYAmAhQD+GKLMLQD+xMzbmNmvyoxow2pOAnCwA8d9g5l3MrMb8qKPCGxg5teZ2cXMHgB5AIYTUVyLff/LzEuZ2WDmpg4c6xwAu5j5LWXBvwNgO4AjSDwM7lHXqQHA0wB+y8x6J/YPhbMhEsoHzOxT9R5qZ5/HmbmGmYsAzEfwul0G4BlmLmHmagCPt1UBM9cBmAyAAfwdQDkRfUJE3dvah4icAD5Wx/hClT0LwK+ZuYGZywA8BeAKtYsPIhH1YOYmZm5zwNPEjwOTmI9vXMDM8czch5n/TxFla/QB8AwR1ShyqoJ0uXuGKFsJIK0Dx21JQI0AooHmLvnjRLSHiOoAFKoyyS3Kt2eNt0YPAPtarduH0O1vC08yczwAJ4AxAP5CRGd1sh2h2tV8Lkrjbu/cQl631nW1V4/6yF7PzOkQ+aoH5MPQFl4DsIOZ/6x+9wFgA3CwxXPxMqSXAwD3QZ6RVUSUT0Q/b+e8TPzAMIn5xEcxgFsUgQcWJzMvC1H2OwDjiCi9i8e6CsD5EEkkDkCGWk8tyrQepGsvfOEBCJG0RG8A+zvbOBZsAbAUYokDYkVHtiiW2sHqDgLoFfih9OJebRdvt66W17zD9TDzdgBzoMYXWoOIZgIYANHzAyiGDBYmt3gmYpl5sKrzEDP/gpl7QHpcLxJRdmdOyMSxhUnMJz7+BmBWYBBODfpcGqqg0mi/BfAREY0mIisRxahBq45YTTGQF74SQnahpJXWKAXQN8z2LwD0J6KrVHsuBzAI4pnQaRDRQIgUkK9WbQAwlYh6K8llVger+hzAYCK6SA3S3YmOk3prvA/gV0TUk4jiAdwfrv1E9JvAx1ONL1wJYEWIsmepdl3QsjfFzAchGvJsIoolIo2Iski5ERLRpS0+ztWQj+f3lX5MHEWYxHyCg5k/AvBnAO8qeWELRF9sC5dAyPA9ALWq/BiINd0e/gGRGfYD2IoQZBECrwEYpLrUH4dofyVk0Ow3EMK/D8AMZq7oQN0BBLwTGiCE9Aak6w5m/hZyrpsgboEdInx1/EshenAlZMBzaSfa1BJ/V+3aBBnA/QIyMBeKDF0ATgKwUp3PCsg9OsKHG8DlkAHfbS08M/6mtl0LGbjdCiHfDxCUscaq+usBfALgV8xc0MVzM3EMQGagfBMmflgoS/dvzBzSrdGECdNiNmHiGIOInER0tpJqegL4HYCPfux2mTh+YVrMJkwcYxBRJMTdcSAAN0S//pVyjTNh4giYxGzChAkTxxlMKcOECRMmjjOYxGzChAkTxxlMYjZhwoSJ4wwmMZswYcLEcQaTmE2YMGHiOINJzCZMmDBxnMEkZhMmTJg4zmASswkTJkwcZzCJ2YQJEyaOM5jEbMKECRPHGUxiNnFMQERnEtEOIjpAROXqr1clDDVUMlJD/dbVb12tcxORXyUuNVTCUCaiUiLytEpl1dn27FbB5UFEi4log1oOBMKSEtH5RLRJrV9DRJOP9vUxYSIczFgZJroEIjoTwDMALABeZebHiWgxJJh+DCQ4vlstfkjc4ObdAVSobdsBbIQkLA1kG9Ehge7TVZkyAE0ARqv972fmOZ1oqwWS5HQ6gBIAqwFcycxbW5QpRDCTCgOoV+fRGg2q/S2zovgBBDJeF0FSOEWo3zlq+RBAjspIYsJEWJgWs4nDoCzLYmXdVhDRTCI6lYh2EVGjCsa+BhKI/nxIGqM/EhED+BeEPB0Q4t0CycQ8H8Butc9BSD68OABvA5ii6gEkgLtVbbdACDIJkq3arepdBMno0RmMA7CbmfcysxfAuy2OCSJKgpByGYRYASHWvQDqVDsMyMdhMSTo/AoIwa9U58qQ7C4RqkwFJOj9UkjG6r0AriCiaURU28JSf7iT52LifwAmMf8PoI1u/EwialLSQCERZRPRdACfQhKh+iFW4c2QLCQ2AC8BiAIwDJIg9DVI6qjnIIlZfwYhwSoAsRCruRHAYEhmZh8kQakdQuiJEPLaBsm0sQZCbHYAEyFEnArgDkgOPweAewAMIKJAYtGOoCcOT4BagsOTvc6BEGsBxIIvgVjFPdR51EDelWrIxyYHwDXq3GpUG8sgVjFBsmPb1f+V6hyvRjBL9WJmHqGWRzpxHib+R2AS808cqhv/AiTd1CAAVxLREACPADgX0l23AvgLhGi3Q/IC3gNJlBoDIWMrgF8iaFXmq/X/gBBqE4ChEMKzQMi5CEKIPVRzbKq+RgA7AEyASAMjIAQYBeC/EKI+C5L1+pCqzw3gHYjV/SEk7VOHL0OIdS01vHEAvBD5ohhCtgyRP3SI1Q9IaqabAYyCpIcaA2Cq2hYPIFedRzzko1YJ+ZisZuYV6pr0O6xhoT+aRESPEdFOItpGRHe22mes0uMv6cQ1MHECwSTmnyBavuwQa3Y3gExI9zsFQrx+SDf9KogmehrE8ouGkFMcJCcgQeSDVAixpkDIZyOErDe1OHSj2pYMsRg/hRBbrNo3CyIJOCBJUrMh5NUDIi3oEJLOhuTni4dIGZnq/+sAnA6xPDsjZ5Tg8MzU6ZCPTkDGSFDHDhB4SyIP/F8Fsfital0gC7ldnZNbna8Bea886jr0BHASEfWDSCinAphARBuJ6EsAr+Dwj+YgANer9g5k5hy1H1R7LZAcj1934vxNnGAwifknhhAW8tmQrvRLkO70/RCSqYRYfX+FWIv/AvAHCGldA+D3EELcDrEodbVvgarvVARJKx1CyoCQfQKE2D+EkK4OkS0mQJ65JgiBeSDW6W7IwNwCiFQQDaA3RKcthljV6wA8BiCfmXsA6ElEHc2ZtxpAPyLKJCI7hNg/UdsuhVjvdojF3gvyMWAI2Rqq3D9VWwODfO+q8oHBwHmQ3oQDYuFHqcUC+fBtBnAvgEkA+jDzcMgHMimE9n0bpEdzOhEVA9ivvFQqAHwMuV9nAPi38mopIaJZypOkUlnTTUS0RfWOAABEdJda32mvFhM/LExi/umh9UDXUsjAFkMsV0DIJQZC2ndDrMfJELLdASHIByGaal+IteyHdO3L1P7dIOSeCSG6Ekj3vRuCGaDXQEg6QHrRqh0Eyfr8iWpTHIDZECngPAgZLoEQeCZE0siGWPc3qXP4CEHNNiyY2Q+RYb6GyCTvM3O+2nwFgIfUOWVA9ONU1eaRCBJxpfq/DvLBeAfyMYpS55Oozs0LIfRCiP5eDiFlPzP3ggwCjlR1FgEwiChZ/Q5o31mqXR9DrO4yyKBpDCSj+FhVPiC/1ACYpfaNhvR0dFXPWiIqIqINkA+bAzIWYOJ4BjObywmwADgTQpq7AcxU606FWJIbIESWDeASAK8CuAwyoFYGseqmQMilFkK4jaqO6yEvt1/93QchjFwIMeoQojQgpOSDEMIGCPHUQkh8IaR7vwAibxwEsEdti1L7lgE4M8S53avaugXAr3+k6/sWhFgDHhguBL0tAtfAp86jvkXZwPKsus6Guibl6vq8pK5HmTrOgwBeUv/PUnUF3FavgUhP9aq+FeqeV6t7V97i2KUQnb8QonvXquPvB/BGi/vkUff2fHVf1wFYpe5fPoCFP/azbS4hnscfuwHm0oGbJN3hPRDr1Q7RdwdBLNgcVeb/IN4FlwJ4H8B6iLV6nSKTryDd6I0AnlYEcgrEOiwG8J166fdALDe/erlLAFyoyhiKpDarttwA0Z8DFnK1ItgqALGtzuFDAJf/2NfyGN2fs9W92APgQbUuHpJ0dTOA5QCGq/W/VIS4EfIhWtminllq2Q6RM75Ti0+RuxtHfhD8kA/oh4p0qxSB64qYDXXv1imSLlH7Xa6OeYEi9Q1qefjHvp7mwuYEk+MBLSZrxEAGyWohvr+jIeSaCJGdPgTwBEQb7gl58SohhLgQYuV9CtGLH2PmV4loFqR7fgXkBX0dYh2uRVDa2A8Z/BsJ4N+qXj+EVG5i1e0nogkAvoR0nd0QUr6LmQP6solOgIisEEI/FXIPVkPkmmsg92YAhOCzIR9aL4LafiXEYyUH8uEuR3ByTqz6q6myj0JcDq0A8iC9qreY+QUimgbgHmaecazP10Qn8GN/Gf5XF4g0UQx52XSIu9oBiFXTBLFq5qoya9W6QPe0FCI57IO8oGUIekRYIV3alyHSQgPE+qoA0F8d+0YA/1H/p7Vo04UAVvzY1+Z/aUHb1vZSdU9dEAt6NaTX06Segd0Qvd0DsYoPQCzwelWmrMWzFSjjQ1CWaVLP1SZ1nIDFPEK14Wq1bZN6job/2Nfqf2kxB/9+YARc2SCWbTTEOvIAuBMiKxCEVN0Qq9gOsZYcEGt5JYR8e6iyZzNzN8gL+RLLQNcWiOXVHaJxPgjgVwD+Q0Qb1THvVU26k4jy1fo7IZqziR8IzPwFM/dn5ixmfkytq4Fo/IcgvaF4iGWciaBmvB1CzoFxgFUQy7oeQrwVECt8BeQ58am/dZAPuwaxpAMujAQZF/CpphUAyGXmYRBvnVeO2UUwcQRMKeMYo1VMidcgVs4/ANwHmeW2FsBwyGh9FkTKqId0S5sgL5AbYg1/DWCg+j8RQD0zx6njLAHQg5n7EtHfIJbvHLVtLmTAcPUPcMpHDRkzP7cAiOMIS5QnNzUOMogYOZEXWSat3xGRVDPIml7RZNlYNT8Gcn0tEILR1eJXi1ctTZAeRD2AulWjqqsfaqhvGPrIRv8Pf3btg4jOhhBiKuTcagD8DfLsAEF3xRqIlNEH8rzY1Pr5ENnrCQj5LlDrLoVIZFshz14ERJteDPHOWQr5MNSqeu5A0Af7DcgEmweZ+ckWbQ2MPQRwATMXfq8L8D8Ma/tFTHQVLXyKA8Fz8iFWyR2QwR8bhIBbWjQ6pPuaD3GLCvjRWiCzzJxQXhUA7ETUn5l3Qoi6QJX9GDIBY45yxeoPIf4fHdsG5jgB9Eo7vzQ13qn3gcym6w4hnxQAybd47yr/2hg7AYEgQk16HYJ6OPag3/KT7RsiqqnBPdjWzQtgWudbQqW61rDnAz2Xp3+3PgcWcgOo/C0/tEXbEV9aWpptgViWpRCZoBhAUV5eXl2XT76TYOYvID7iAZJ+GuJt8zbEJzwdYgEnQp6bwMe9EuIWmAKZwVmqthdCxikuQnBm5unq/3QA16pDB6aYx6llPuRj9gFkgLkXgMeJ6JeQ+/cgxHgYCiFnJ4D1iqzL1HF/rZ5TEx2AScxHGa0s5G8g3c0MyEOdArFUfJAHWYd0T20Q8gwEwUmFWIeBUfirIC+EDSJtxEGIuw4iTxjqGDeoZnwNmZywVR3jXmauPGYn3QrbBuakQgau+kGIoq9aMiB+uagvjVgcn9EwJdT+47Wti742xjZHdiMgFj6jDjYtFgAaERlhdzR63KTbrZqjS9YusVbqifZga20fgoUSAQDMaX1Q0Hera3qFausRyMvLq4Vo+wVq2QvRiHcA2JeXl3dMuqCKpL8Ita0FaTsg8sQNCPYe4iCeHV9DZlVuh3zUR0DuyT7IM5YLkczsEGOhL4Tcd0As5SjIvfwDxKLeCyH0NMj4iA55XkdCNOl+kOc5R7XrVMh1MtEBmMR8FBHCQt4JmWTxJuTBvAPiHeGETMRIRtBH2AuxEAOTFGwIukndq/4GNEYdMlg0BPLgnwTgWWZeCQAs+tTdajlmKJm5OGVtxbeDdrvWjVJtGRQVcaErV84/LBoKnD5kNITcNkrbdURsC2r0l3KcPRYAPIiIstvd9X7okVayNXWl7axRTTL5ebU1o/kdsMJfFMFNiY2NceFmFMZBgjgNO7JSVO+dOX+7HdYCBP2yN6Y/PqWwK23sKFqTNhGthRC1BcCjzPyYigg4AMB4yCDfdxBjYCiEhP+LYPyQwBT+QMjSBoiEkgwh8CEQ8v5QHXcsZDwkCiKpAEL+CyEW+TLIc//SUT/5nyhMYj66aJ51BwBEtBTyMniYeScRVUFIdTeCEcjKITpoBISgGxCckRkL8T0OzJYDxN3tBsgD74CQ9w6Iv/IxQ8nMxd3V+Y2FuPGNBJA2JGHSht2udSMC5dz6lgV1Mb13xbqK+rVRFQDAX2lLa2tbJh1MaL2O6n01HGeXfWGNsdvdBwwYDqtms3TlfDw2NKZ5Na3O2ayQIAnlB/1+Rw1AI8Ls2ibiOHK7HdYJEJmhGSUzF1dDyHAd5EO9Jv3xKbu7coyOoA3rejzEUDgXQde8ORBZ4l2Ix8crEINgGQ6PTR0F4BbI81oF+eAYkKiB2QjGpvZDJjoVQPy1z4A8t2dCrGwTHYRJzF0EEb0OmR5bxsyBeAQDAAwhol0QXW0dZMYdE9G7EEsyAdLluxwib3SDPLxeyBTlGZCXoUat6w9xb3sEcr+uhHQja5l5zLE4t5KZiy2QD8cUCMmMh8SuOAIOS+SIBHvqrmrvoX4AYPj2ZO/JPHf3yE0vhCVm8tOAGq9WEm830ltvi4H7CItVq/e7A2K7AS3BZmuCAXZayNqlZ7jRafiSvBFWI9bebJ33w05vvSvR25X6AGCUv6+9jU0JAE5WCwCgZObiSojHxLL51Q3zxyy8a33O9m1dsv47Amb2K034a4gl/bo6/iMQC/h0SE+uAeIt5IaQtK7+BqbTOyBWduDD8i3kQx2Y9g+IDGSFkHgCxNL+97E6t58iTGLuOuYAeB7iYRHAhQD2M/M4FcJxCqTr+xxkZl4E5GUYD+ApSFdwImRm2GgIKT/EzH8monEQ4q5Uv3MAfMbMHxztE8nLy7NAQlieDCB3gLWHNsWfc3pH9x+dPP3QdwfeUkRspFc5jQKDNL/GRpvPFwGaqyhyb3x2/RHETISY3lS6v4i7N8dMpnoftygQ4bdqbIAjtS4SsyvS0DKaYsjoaYsOrBuCjVHV1T26RMzEONDX6Day/ZLNSAJwjsfgHuw6eOamDPJd9uZQh8Mwvl2zr2QJgKXIqz2qRB1C8gjE/ghMnZ8LkSA0CPEaEJmjBjI4uAQiyRkQ63lPiMMcgkz/NgD8GiKpEIDniOhfbLqBdQgmMbeDUJYxESUC+C2kG5dCRAnMXA0ht2gi8gB4HNL1/wjSrfNAAvWsRjA85AwArzPznareHQBuIaKrIBbLFYEHmZmvP5rnlZeXlwnpap4OIeT4wLYdlgOuUf6+ZVFwdCgYfaI9bbRdi6jxGk3xAOD1rrWUdhu7Pq105dhw+zXui9CRXR9y2xjaceAwYnbrtpbb6ywxOoAYC1naslLDoi7KFxHhSSCOtXcPrBuE/F6F1RO7RIa9jeSdBOrRfsnDwKtdHn3Q1pe73X6blgog7tRGtw8yO68JeXFL/+S78oOX9XOXFz5+zsautCvswcWKvgViILwNkcXiIC50GZBn1gUh63oI6XohVnMcRM7KhFjTGuSZ3g2xvDWINOJRv62Qwe+yo30eP0WYxNw+5uBIy3gmxLr4BcQCngkJiRkNeYDfgjzMCZAR6x6QLuNqiMWSDwk8cyOkuwci6q72H87MFUf7JObOy7Js2jh9fG1t6oWQD8KANgsTYr6xb9xwoXdch4iZiCKHJeSuXlP5dS4AsFE5sjD9gpVppSvD7uevsvVqa9t4bVvjh8bU5t/k0Q/Lv1driWUQHEbXIiSyz+nT9jZlW9lp6QEAxEZ5IldGbG2M60xmFFUbeKw/O7Ozu7l0Y5n10FrfdyPq3I0RlgE25sI/lFcG9OmIJrb1eV0/6xkA9oyZnx9gC/3Hc1qP7wB8d+jkEUdlGjwzf0ZEF0As2zqIR1AchICdENkjEaIfE8RK7q92t0Ke8cAYiA1isATyHTa0WG8AyFEhAgKSTiSAbszcbBSYEJgz/9oBMy+CIs8WOB/iaQFIN++CQHEIWV8J8aTwscSZyIJYJJsg1nK1KvsHABOJaDOE6O8/mqScOn9DROr8Def1n7fgGR3agcFD5r9KpN+BcKSsUEmuSYeoZltHj5UZM7Qvgj7XTpelGD5rZE24fTSdsqs9ln2htg3X9hxuNOic1PJnnSWWAcAHvQtdYyolRzlv1TINEBEAxKK22O9z7AUoVLaTsHDAuimeozoaGxoAwMyeVXWNzoy97yS9k6tNBIBHyysr7GKNghn69b77PD5YAz2CHv6+MaMg3hMV18979Jm587Kumzsv64iB0s6ixezDNAC/gxCzEzJgFwsh5wjIxBQngjNQX0cwMUAAbsjEFIb4U5Na/gXpAd7FKq0WROL78Pu2/6cIk5i7hu7MfFD974cM4AHiyL8e8sC9gGBiz+8AzGLmAcz8NFQGDWY+wMynM/NQZh7CzG9/75blxdmRF3f+/Q/eM9sx98BS6PxuHcXf+Szu2Wqx+AcOHjJveYfqIWjf2Df62i8o0MjSKzN66JrAb79nc8q+3qdvCrcPALgKnQWh1vei8uTDVjC6w+Bmn+U6LZYAwKvpBjoJYq3MiPZY8m1BI7cPCl319Yldmjwy2N/b1dl9yv3G8u57v3S/dI7fb2hkSff5Vpzd0Ng8mLvYGLpkhTF4cOC3EWldpveNmQQAUVy/6yq8GYgmWDZ3XtZXc+dlXT93Xtb3DoDPzI8wsx2SY7E7xJc5DzKYvRbSE7wbYlz8ETKOsgDSU/RCSD1WlesF+ZAYzHwtM99GRM8RUUC/uhLAO0R0GRFtVaEB/vV9z+GnAJOYFYjodSIqI6ItLdYlEtG3kJlPGUQUsE6sRLQJIktkQSwKQLwqAm5rYyAPZWD9tSqX23iIR0WA2L83tg3MoW0Dc3JvvW/wn4Zl9Nq7yWH/85+sr17TSy9Lta8oWwsAazBu6gpMXBsff2hqSkrBmvbqBAAv+YdtsRQta7+kYGhCbgvXNe/g/cm92yVN9z5nSAvVCU+GBkMP/CbAQk16aeB3rRarAV2zmHULapIMzVsTFd+872BstlZX9+i8Xs2oH6r36sygH5i5ekNNXWRE3beWVQO0kWBueO1QWbPF7WVr4c2+u8c1lyfs945PGQwAxEbVY7gnxYLmgVUrZKzgDQClc+dlfTh3XtZFc+dldUl7b9HGljE8/gAZJ0mGWMyPMvO5AP4OcbUbDnnWkyBudR4IoTdC/Je9AEBEY6DGMlT2mUyI8TILwCRmHgwZMPyfh0nMQcyB+Fu2REBLPhliEcxU6w9AtLYEqGwgRHQjZMBvOmQiSX/1GxAC3wsZGPk7xEPje2PbwJyMbQNz8lTdC+741Ph5Si1wbVr36Cor4Wv7/bXO+sYx1h21i0GkPY+7eldTYtmAgUv62Gzu8naqBwCstO7u44fu7kjZCEvkqDhbSvPUb7e+heqjeoSdCq7XWENKAERw9KeSosPWNfibZy/WaXEWgA0v+TttMXvs3JDgcXqNOHvzgOJgbEqtqurZ2cE7JHH0BhusUZ3Zp9Crb8ja/pbl8cssaQBwQX3Dmh5+PQ0AmMG3+O6qbYLDCQAMGL4RieWwaXFg5lvw/J4UlLflA+6AeAb9hxnFX/zlsVklMxd36qPRFtoItnQKZMr3h8z8M2auhxgqdRByToVkeolQ+SffQzDOxxWQgcDNAF5g5moiuh5APhFtUMtN+B/FT5aYw1nARLRL/U1Q68+HDPC9DSCLiCarXQJa8s8hcsVFav1/IQHO0yBEW8XMrzFzJTOfCpEyXmbmKkBm4jHz7eqhHsrMHbJYQ+GFW+fZ1g2fdOG2gTnfQAj5d1DThzVGt9l/1xvtXsSe17PHQRs1ZX1if2itpbD+JK2yKZ9JS3kATx5goqSRoz4vBNp3XWLinots21Z1pG1ERKOTp5cEfhv+okF7Ms8OqSE372NQRlWjNeRki3Ha9tLDytb7miWDWsST1eqp9ZLfp5GlU54UDU6CaoKdAAAgAElEQVRDj/XEEsfZZNCJuakX70twu2ND+mqHwxh/Vmz7pYIwmIv2VBy0HYjNd+1Ppj52g/c8XFE1MbB9LfdfPN8YOby5fLJjkdHNOQIAhmP9wilYGNbTJYCG4jGrhlRO/j2AdUX3L1z84jWzrtw2MCem3R07j9aJbrMhkl42xBAJ9CDjITp1oNd5AyRujAagv5qM9VsAywMaNDO/egzae0LgJ0vMCGMBM3M/iCUcsIDnQrpjZ0MetMAD0R2SrDRQLquFZXwVEXkRHOwDEaUSUQlEg3tIJcns1IvbFmZfPqPHc794fyaAfavHzMrTNftEHJ7NGQDg8KPfU6/oOxqIBl/dI3XVAK1k0iPWOcttayoT4dErXBQ38jncvcjhcI/Nylq9uCPH3quVjnXB3SHpJdmRPtJKdkWgnFIR6WcGhbVqXYXO4lDrT9K2eVr+1ly+Zo3ZhVirzeapayKfz0r2Tnko1EXplqimBLsRY+8JABFo2mv4bEWdHfjTmAp7GclHTs0Og61ub+GA7X+PfeoCbRQAPFFeUWdT0eD8rJVc571/VKAsW2ibb2TSJACI5IbNv8GfJoeu9XA0lmd/NWz7rdM0aDZmdq+sWOjKPFB5W6Mdi0a8Nvi53Y8lDepMm9tB60S3kwAUMnMq5L3IRzBM6TeQadqREMs6ENulH2RmZDqAU4gonoimEtE6lYT2kqPY3hMCP1libu1NofyR70Yw3vCbAC5SGvJ6yEMTC7kmAUvSAonmVQqRM/QWlvEwNUhyKlT3jJkPMXM6M8cyc7z6/3tFI5t9+Yxxsy+f8Q6AQm/dP29ko8Hqt0UOWzb+kR26Zg1pKSbWY8zv39aXbnfYJz+SlLDwWss3k87QVh9yLC0rBrO+ChOmrsZJ69N67DgpJqZ8R7uNIER+bd/Yoeh0RBQzNGHKusBvr29jVFnKyPXh9nEXOUNOqx5CBY7D6m70Nz+vDYh22O3uBg98uk2zd8pibnL6tCojTYNdiweANOyvrK9PCutBEgp9je6FnSnvY86vOrTDmDe0tNYdQbEZXt+yUxvdzVLDr323lzbAGQ0ADDR6T0pxQCMbmKv/iN8ktdCV24TH1W3ewPX3jbbBGs3MvrVVSxdEFpdGppUuTr3zFi39hnrX8GyfPx95cXORF3cu8uI67YXSEnxkotuvEIgKKPEzAkH6syHR65wQg8KKYKzojZB3j9X2SgRdUN8FcBcR7SailUSU8X3ae6LgJ0vMITAH4srjBwA1+NYLQQv6EORr3gfAz1VAIg0yGr0EwC4AIKLD/FzVByCrRabj743Zl8+g2ZfPOG/25TMWQ9ySrgBgA/RsT+2rtWw0lPvsMaNWnPT7zQZZQs5UG7AfU2/4Rl/475joyZ9HR274m+3p3n38B1Ns6yqXgEh7Bvek11B83bDh31g1zd+uhlxDDRP3a1Vb2isHAFmxI3pDfdzYqBtV2HN8WNIzai1ZHPwYNiOVqrq3/E1NujPwfxMinHa7291EPt1KnSJmgyK8nG/NbLbiB2Ird3rgj2GM8WW163bYEutdTdWZe96IfW+qNgnMrr8fKusb2JZv9FnymTFhdOC3nhG9hmNsfcHMN+OFXSkob1f/9jVFL++z4uFsJ+wpzKxvrln9HZWU2tP3z0v/5a1a/GV+17ZfVdcGIvqdAhmU3oa8uF8gL84RpuqwaKk/Q0i6HxEFoib2hcRvvhBiPb+rdnsS4s2hQSSMIgQDegESJOqfkLGaBgQj3G0gogVEdMSM0Z8STnhi7qg3hSJQVtvHqlixNgT9ke9DME/aHyEDeMsgk0OWQr72GwBcSkTZpPxfiWgUZHrq9w6rOfvyGdbZl8+4BvIA/xcStLwVguTsccSPXTHu4XUGaSFDX565lqdM28xrZ6Uk9d/psNZ8ZZ9ZH1VRN9ZSVL9C9Oa/FkPjzKHDvm0/gD6BvrNtIu6ALm0ha2bvqJy16qet1loCvyWizZ4DMfWsctmOsNzt8Pe2wxeUM3xG80QEL+zRdrvb4yEfbJqjE9OoqdTiKLdutmc3P/tDsTGhuqpHz3B7tUYk7OuiEdFmIKbWaNSNlZaiJforZ7o1JtIud9WvS9X1VADQmUqv9D44NFCWIyyr/APipkrbNizKxfxxbdUbgO63b+q+NC8+jqN7MzNvr9vwbVPJAVtm0dd977hVi75Md21vQcotMQAyQ6/Q+F3cPaNmvtOpgczWaGVB/wUy/pKPoPUceFavh2TSAeSdewBiLX8FIWcnZKbgGLXvUxDPk0jV5n1EtO+n6l53whMz2taS4yGxYqMQjANbCXHRWaF+a5CsFgDwGcTdhyCB138LiW0bAZkV9TuIBnYlgIsBbCGiDRB/5cu/TwyAkpmLrSUzF//8sox71/eNGX47JNRiGOjZntpX69hoKG9yJo9fNeaBlaF0XAK02z43BvU7gINX9ki1ei2+7p/aH1xv3VY7iFy+gjqKG/UifrUoNrZiamrazhWhjtQSPtIHb7QUdsh9bnjitObr4fft6F3U69SwU4rrC5wHjmg/wTKYCgubVxhotqB1WOLtdrffAz/bNLun9b5tgUBl/khwVVSCPPvM3I93JHV24G+Yv0+HfbyZ2b+2tt4fVfWhbU1/bYTDMHbNrKyeFNj+oP/GwjpExwEAA+We8Sl9AdGV78UfJ7VVbwCGoe2JW/qQN0VPzgGAvfXbvqnev1/rV/BFvztv0SIuMVw77wxNyi3aiIRH/ddcWIXYooyZnz+UMfPzLo+NBCxoyKC0pZX1vB2SyedFSJQ7QKZ9z1f/94NMDb8D4rWhQwyfSRDLux4SkTGQF/Mn6V53whNzGzPzboHc4BrITY5V8S2SIV/cQIZhBvChilERsFgY8sU+B0L46yAzlpzKC6MngHeZebAaOZ7AzEu60va8vDztpYefuozB2wC8RqQNGZN0xthRSdMXtr+3nhUg58aotEmrR9+/NJQcQED0I2/psXEuOM5LTyvM1A6c9Efrq+vtK8oM+I2G5Zg8ZS3GbsjOXjnA4ahvd4BvrXVvlg/+0IGUW8BpiRkdY0tUHhn+fiVJqWHlBndJRMiu9Hhta/NMSAJi4DUC6Y5iNZtX95Jfs2kRHSZJvwU18b5IL8fbnQBggb/I6jNKOzXwx6jJ0dNHtV9QUK0bS5N2f0R/vlS8F54qq3BbVTiEPUba8nf1U04KlPUNTdgHhyUZzNWP4Z7E9nRlZjrkWHH3/p6e3mMAoLhhzzcH9hciZ/cnA++8RbNebLh2t0fKBqP6Bt99O17Xz5oImX79BwAFGTM/n5kx8/PIcPuGb9uR1jOCZBzITwjIOxlo4wCItfxPiIWtQYypFEhExjjImFAkRIrcR0Ru5WnVPKhJROOIaBER7SCi7UT0KhF1+Vx+aJzwxNwaapAvkAMuGcGsHzsRjBtrhdxgAxJoKFWtY8jXmwG8D/HRHAjgRRVPAJCgRFd833bm5eVdAGBzqVb73vv2ZRU++OtV+7V+saNyT069aiGCelsbCJBzfXl9TK8p60bctShUKQsj7alX9OpGXet/fVr3ZVdZ5k0+Bytr7cvLN4LI8hTuS6uleP/IUV+UAhz2mExIXWDLb1f6ICJtdNL0wsDvBt7haHB2b9N1zqiz9DPEOjoM47Tth8k01OgvDRzAZY32+eC32DuRxaTJwe4YTyyMOFsyACSj4mB9fVJte/u1RHeO22SB1iFNlpldGysrqMy5zHsokXr183qXTHE3DQMAg6nyMu/DgbgTMOLti4wekWMA4Bd4cVc3lIWVV5hRi3U3bu5bP2QqABxyF3+3d/9OfcjOjwf/+maNLmbX3jtqwpOyjy1FZ3kfr1lgjGjtXZII4E8A9mTM/Pz/MmZ+3qW4Oq2tZ8g97g2xgGsg8wE2QHTk1uiFYM7LGvW/hqAE4m6xXzqA5UQ0iIguhPSKUyG94AxIBMdj4S54TPBTIuaeRFQGkSEaIJNACiCzjwAZ9TUgpPsfiDO+BfJ1/gQyO4kg0kU1gH8wsw0SR/b/mPljAGDmu5n5z11tZF5e3ti8vLxFEIIfBAAurWn8247FB2upsdltrJuzV+6MXretsZCtHetUz/LUvlbHRn15bXx27oZhty8IVSrCh5y//l3P3+SwT56dFL/0eduzGX3dxb2sW2sWMmndH8CTRVabZ3j/AUtDkntL7NMqxtdSY0l75bpF9BkRaD/rB4fvzTg9VJhIAACBulXV2La3Xj9QKzrMytHqfc0kWmeN0X2kW22a4whCbwv1Tl2PbEq0cZQtHQCysdNTXd2jUwNfY33ZKR0tu9+rr+m9482IZ8/XRoO59pVDZc0Dho/5r95RibgkAGANe7xjkscBwBDeuHAa5oXVlZnh9W29aOnAysnTAaDSUzp/a0m+d9i2j4befZNmXAhX4S/bIWUXO/MneJ5z7uDe4QIwpTLwnN4r8l/PzLtgRkfP+8j2NlvPj0M8nJZCDKXukAH2d1TRgGHwTwR7gFEQ6WKXWudGMJOPByJZPq/K/hUSu2Y3xKhqhPSQpzDzYX7xxzN+KsT8BIR46yA3IpBIMhNy8xlyrlYI+d6EwyPrXQkVPAaiXyVCrOWjhry8vPS8vLy3IV4WR7wwOhn9/m1fHlWolTW7lkVZY8ed3/uXRRGW6HZCJQbJuSpx0LTNg24KKYWk1GHcQ+8Yi9+MjZk4Lypi35f2We7o4qoRWpl7Yy0ljH4Jdy7s1q1gclz8wfywhyNEfG3b0C4xE1Hc4PiJgUHAuLIojz+U3BJAfUHkES9OCmoP80ag+qAHicsazX7oDpvm6PDsv/pIP+lGMmAhBwAMxcbI6qoeHZ7xZ2FtZyrHtzMGIGDmQ3tKC7Bw0B6P20Ex19S5NibrRgoAlHDyytf0sycCAANe79gUPywU4eSGLffisYnh6wU3FeR+M2T/uWcBQK23avH64vUNI7d+NPyemzT/BZprX3ukXGwkrxzneTGzAvFhPzIMVNKQyMV35Lzcbwg2fzp3XtbCufOyupThpYX1fD4kE85gSA81FsBZELdUvxwWX0OCITVCyDoNwbyYXoilHQWxiA9A3un9at9Mte/JkGwr2xCMiHdC4KdCzB9ArOOA5fQdRL4wEBwFboDozYFpvn4AAf3SosquYuZ0yICilYhGMPP13yc4fV5enj0vL28WZNDjaoSYFNIMQuJ3ts1Dl1t3NhOrTbPnnNvrNl+Cvfuu8EcKknN5t5G52wb8bEGoUkP3ce7VC4xld3dLzjhoNxxf2B/It62vSkOT/9BSTJ2ygUblDxkyN8Zi8Yb1v67T3OOLtIp2YwT3jx3dTHoe/7bkiqShbQY2atofEdF6nZWMnlFwN8/4owZfMwnXWmKhw7B3hpgpws9b7X2bPw4DeFu82x02x99h6K/36HCMk11ub36vva87P5isTXIaxvbfVNVMAkSCuMSTlxEop6dHLud4+wAw1zyGe+OtODz2dGs0HRz2xbDd151BIGrw161YXbyqbtTWj0fe93PyXGCpK7m9HVJeYeQsnOp9eqwbjrCaK1tpc/Qky5Yne9wzaDRWB8h4KoC1c+dlvdTVyHYtCPoCiNwYINA4iPTYADG2WmaND7zHERBCLoKQsFXtEw+RLJZBkk6Mgnh4TIRIJxlEFPa6Hk84YYm5hZtcDSQrdR/IbKIBkNl4TsgNC0wYsSF4Aw3ITW9CUOpoBJCp4iJPU9vO+D5tTJ2/4eQPRuf+y6dpMyEPUwdODNZ8a3HuR/ZVi3UYXgDQSOs5vcd13dIjB6wLv3OQnA+mTZi2M/uSkJbzeSt44sStvOfSHmn+FMuhIU9YX97qWFpWBobxV8zsVq/FRA0f8VW7PsvzbJsjuB1N2qLZsntG9pdeADeOKOw5us3upFGvDfQzjhjIG6ntbtamqVFvlh3qLDGkw3DaNEdHPWIMW4SbNtv7WQCA2KiI99V1PDIcwzfKnzmk/YKAzryzsmQ9vTq92skAPVta7reoYFfP6BdtPoTE7gDANm29f1D8VAC4CS/t7I7SsP65nupe3wzecmeuBs3WpDeuXVq8vGJU/n+Hz7oe7vNtdQduq6lrc3YgM4x/+KcvvML721yGFvbdNxLsC4ZP21v+dNQvpySgprVVrbndMcNXLL9kZV5e3vUduR6h28OfQci5FPKu2SDvXQPEEo6FvDdRELK9CUEyPg0yS/dnEBnDBzHGciBS5V5ID3o1xAukCZIU4oTACUvMCLrJlShviX4AiiGW8yoErefAgEFg4MHaYl0a5OYVQL7ESZB07hYAp3dVS06dvyExdf6GOQDmVUQnXPzGpBnVxYnJYWe/tUal5pryT8fiHQ3wlAEiC0zsdv7QwfGT2plG3UzOZSU9p03dk3nuEeUJsN75idE/vRTG+elpOy+xLJx0nrHUa19TsdwgS9oszC6IjKqdkN5rS9gEmn4yBqy17m03yebIxJMDfsZale2gpmv2kLo5gRJrK+1bW68fr22tbi7jDQbMd1liNAY7bZqjgx4VVOqLqKWK6CQ7AMSgrqgzoT5jOGKdE/ak9ksCm10NJdEV/7Kuz9aGD/J6l45v8gwBgDKOW/u0/5LJAMBAtWdCSiqIaDBvWngy5obVlX0NCYuyVz800gZrtFdv2rSkeMmBMVs+Gfngtdx4rr3u0K3hSdn9W/8Nqx7235Ab7hgM1GGAc94tY/8R8yvtqVM08GEcwYzagoKRS9esvmCCz+fsZ2XLfZtnffVByczFYXM8tt0u/kL1Up0QgrZAtOTtEG14J0Si2Awh3QqIBb0AQrTvqfWBsYdzIOM3vSGJJyYBuBNiuAWmgB/3OGGJuQ03Oa9ashHMouCFjMi+ACFmB+SGJ0MCEB1S/3+l/k9n5gxm7nC4y5ZInb/hEkjq+uas1Yam9fl8yKThXw49ab5O6PAsNS/5h77rWKIfpOqtAEBEtiEJk6dM6nZhO+50epan9jUXc0P5vt5nTNrXa/oR5ElA7GP/0J2+JkufW9NSlj1jez47u6awj6XAtbSGEse8gtsXZmSsH+Z01haFOkIAGyyFA73whyW3SGvcmChrfAkA6P69/YrSc9v8SLkKI49IFDBW2xG0iP3cPMPSpcXYGIiyUkcn7VGpzx7JRrw9GgD6oMBVXdXxgb+RemaHPgAeg9dywVzL7At9fYm5+qVD5TkAwIz6S7x5zb7Y/py47XBa05zcmH8fHg2rK+te55reyx/pEwlHit/wbltUsqhw5JZPRz58te6aEVFXFo6UDaaKn/ke2PO2Pn18uGOwRjujxlvWPtFn5qDxWDa69Xafz7FhzeoL6kuKh0wCw5uld19wrWdqP6cfmV8Uv/L57Mtn3Dv78hldylquBgdvgRDzZAix6hDf594Qi/cmtT1KldkG6f2eDvG4MNQ+p6pyVrV0g/DAtBPFZe6EIuZQs/wgPsr5kK6LA+I2E7Cq6tUyEjJzz6d+v6b+/gHBQYFMfI8MIqlfrklInb/hPYgXR/cjChBp+xLTTn5j0ox95TFxHc4MwoS0z+3r+m607Gsm1/So/rln9rxxqYbQ07EFzeRcsafv+eNLek49IkC+xUD60y/rZeusEeNeTojd8oV9ljd2Z1k/qvXuWoSTJ2+iEQUjRn7pAoy23dEIKXNtm8P2BojIMjrpNBVBzuhTkpjUpnzgPuCIbr0um/a3nOzQLRAwv56ibUS6zaJZO/Qc+6xcG+OJNTjWlgoAg7HZVl3dsYE/YpRl62lHkFVrMLOxoaa6ptL6pVGaSOk31tZtSTSMJAB4TT97XRF3TwcAI8a2RO8dPQHMtY/i3rhwurKhW7d1W/pIVKwR00c3/HsW7F+wa8SWz0c8cqXPdbazruKWMKTsZWvhad6/NCw1hoSVYIwY6+LB04qKn469Y0oSKlMPPyd4Dh7MXrhi+aXDmppielrZsu1879h907yDR26rXrH8v0XPj3L5q3ta7EPOdsT/auHr177XVev5MwDnQSzkSIi08SFkQN6PYHS6CoiMAQhhGxACDjyn50C4rQIyWNgEkTkIwLldadsPjeOKmNuYXn2pymxgQCzf1rP8dIjo74aQckDL/Q+kKxMD0aWqIUFRvoCE79wKYDHkZmV+nwwiI18bMv26Hb946bRN86LhN0JnF1XwW6wD/jNyWtaCASPmM7hjbl6EiNW23ZO+tK1fGNB04+zJk87rffs2uxZR3faOepan9rV65obKndmXjTnY/aQj/I8jvRj85Kv6hhfjYsesibS4v7TP2mNfWW6FnxuexAMpjdaItEGDF4aVK/ZrVROqqSFseM9UZ9/hFrK6AaCe9sa4I5L2hyrHjVqOzzi8V5GAYCZtAjRy64cAoB4xdqvd4/JTeJ07gCYHuyM8SRo7JQ5yjpEf1dGBv55G4lYN1K416DJ4Wcyu920vnEdjowwj/47q2kkAUMNRGx/1Xz0FAJhQ5B2XPBwAbsTL21NxqE1dmQ0qjl/6YEOyLyXHYL144f75W4Zv/nL4Y5d5XGdE1lXeXNs2Kddy5KaTPM/H7uUebZ4jA25kRsy9YcL7Eb+x/uXU1hNadN2ya8OGs4p275qQCyZ/wEqO9KH6s+KXGrfULJ4Cilpjj72h0hY5/aTuZWs9bvdjzw19c+jt7V2rkO1R0gYz25k5CcCzADYycxRkkHA3hLDPgGRWqYGE5f0O8u6/B5E0H4BIlQyRM74AUM7M73WlXT80jitiRujp1VdAHMXdkBk/VTjcSk6BSBOBLmlgosh5CH5JA8FRGtT+cyCE7AdwCTN3Kc7FC7fOs68dOfXRt57U3+Dd3t77Yl5Ne2jdPfOSiw+G112J7NtTM06eM+mc/BpnZMjUSqGw31KV+45jyToPxJfXYXEOP6/37TXBGXahoPdV5Fy9beA1w8pSRh4xgJhagwn3f8Ar/q97SprFXtnrKeuLRY5lZTsMaKkP4sk9CYklk5OSitq2ign2r+wbwvqIElHCwLiT1gAAG5Wj9vY6+QifZamKYmvKHYfpzBpxcjJqgjMAG3yVAOCGM8Jua3L5yegQMddH+o0ITgSICMxNPf0HOhxjY6w/u83EsQEwc9OWsv1Ny7I3WJpsiHzhULmmARoz3Jd6fxcHEDGg+0Yl1cKqxeTwlkWn4NuT2q4Plc5VdxWkNWWOMdg4tOjA/HVDtnwz/M8Xu12nR9fVhCPlAqP78nGeF/tXIzaxzfoJ+yLHWJb/qd9DA6diwWFxnplhVFelLVy+7PLe9a7kflbWtisreejGyvmrPit+aVyj7rJanVOXRcTfMsbpw8E+ux5b/trkt7P+NoPPAPD80DeHfjb55YltHr+DaA4rCtGJA+muNMjgYCLkfT4NMl50EYCTIL1hF0TC2AYZg4oionoialSB+Jt7ESpk77tEtIckzdUXRPSjudgdV8Tchm78DCQrSEt4IDdgF0SeeB0yaBeIYLUaIlVsUmWehOjJgeM8poLWD2DmL7vS1tmXz8jWvbv+uWLc7365O/vy3dfNxZi/PM/4hkv7j2z4jfv2VS9+Qg3+sPqsx2of9u7Y6SmrMgd0YAq2oJG8Y/7pWFxVSa69gAQMOqvnTdHdIzI2t71XMznXbhl048CKxMFHuLmN3sPTLllibL+oZ2rDGZaloy7yLiDb5upFVZQ89nW6dUnOoEWpVmtTm9Z5AzWN26uVrm1rOwAMjGvOuh15KMbT5jTq+oIjk7iO1nY1+01TvcyS9MIRbbM3NfioY3FKjAifvtvWlwCJweyuj293ajkA2NiyJYljstorV+bTlyUUvGn/zySaONzjXTLa48kBgPf0k1ft4vQMADC6O5cYyRFDI7hx60z8YUJbdTGj0bLh+rV96oZNZebKZYcWrMzZ/N2Q2Re46k6Nrav9RW1dmzE0FurDFp7s/et4D+xHuB8GYDgtywfkHtz1dOKdU1rPMDQMKtmaP23Tli2n5bJh0frq3Rdc68nNdnh85f8teh4769ZMIEu3xY6422xWx8iM3oXvz90W+7Ax67ryU/Ynk1jnTAc0V66xN+mvH6bO3xB2wDEcWk3rfhoia2yHBB+7C2I9+yE9ZxtkAN/W4rcV8u73hBhnxaqODKi46yog2UGIZV0PkT7eQyhJ8gfCcUXModAGWXsgX8R+EKnibvV3PMRdbjzELY4g1nQapGvzVwDXqwD2XQ4WvvXuj891aJHf+Bo+vdhTNye/OHV49sIpfy12R4/RH59jZJ/7MWxfxS0ddPOumzeN37rya+jcdpAdouh1vXNy3xp/+soGu+NQR45vEGd+ZF+VvFM7uFqqoKTc1Mv6ZceMCpNoVe/rqX2tgbmhftPQ2/pWx/c7YhLJJUt4/LBdaLw4PS3/SdtL/QYc2pWuHWpcOx+nTdpCQytGjvpiZ6iaA1ho2xpnhJFnrJp9QKqz7yYA8Bh7elYm5IT8mDQdsh8RQGe8trV5gFGrl4D5flhj7TZ3k1frmMVsdXp5Y0R/GyAxmDs68DdITw8jFwmYuXLv/q3Gm9NK4gmofKG0fBggs+se8N8oXhhW2uwbnjBZdOX7Yqzwh9SVmeE3dsxY0K982unMXLuibNGSrE1zc545t8Z1Snydqy1SZob+iv/sRdf5Zua2FfuDAR962r/72ZSP6X77n05rrW031McvXbH8stiqql4jrKxtP887pmCad9CANeVfrfty/6sTPYan1hZ1wSZHzNUTEmoK1jtL79/2+4uXjP9mtDZeHaBRa+z3VR2e2FM66MYZRlJEbiQ3PPv+vHF3z52X1aXYzy38ni9EML7GPRAyNSDheusgRLwVQrzrIS6w0ZD5A/Xq/zVqWzSAsUSUC5FIDGbuBZFHRgK4nZk7lEjiWOC4J+YwKIJ0UcZDCNcFmR/vhdwQD+SLNwBBD4mHmTlaaVhHuGW1h7y8PMs7D71yb4w98aPze/8y6aTkcxZp7BrprXstydP4eXF+zlUDlk14dH1meWrvV54xYnm7J6Ha8XTiPWsf+Cq2tCqsNdngiKCfqeMAACAASURBVDzprfFn2vJ79GnX/QwAQIhdZNs6eqEtfyEAEFHEqKTTxo9NPjOM9a1nKnJ2rx/+q561sZmHhdokwPabD42+lmpLt7u6J2/8zP4gEjbu70Zu/dATeCjRF6H1z8hc1+bDqpORvcq6K2z7RyWdKlYqe4YW9BgSWmdu0gZ5jcNjJ4zSdjW/1IGA+QyKtzvcXh91SKrX2e5HeUyyE2iOwdx+qE+Ge7g/Y3h7xfY1edbZKv5h2ZilDbutpnZ7nGHEM8N7hfchhwHNwoDLOz4lDkSWn+OVbWk42KY04i8a/1VO0cVnMXPj6vKl83tvmtv/xbMr66cl1jbc2DYpN9zrv2XtH/0/m9r2qeCgc4S28NHBj/Q/Fd+Ob7V/1e5d41asW3fuJN1vd2bq3RZc48nta2lqLP246NnIgvrNIzRb/4WO+F+mO6g79drz1IJ3R/+t91MX+k712CkKADRv/GJv072LSrMfmuLpkzrFAn/Rdfzq8r/j2mFJqJwN4KO587K+T7yK1RDpsj9E1kiGSJxjIC5yOiQYmQPi96xDvDNY7edXZddDxpw0iDfWKwi6114JsciPSuahruJ4JeaeIbwvLJDuxV7I6OxJkAkln0As5kxIvNYSyAisC3IzAvPq/8jMz6OLyMvLiwfw+Q7rgSfmOBYU7LAe2J4RMyT3oj531QyOn7TG8O2d4ql5saneyG9aOeaBtI1D79h26RL70NnPIWKlr6jv+Oo7Kq9dN+cTtMj0fASIkhb3Gznp/TEnL/FYrO1n1CBouyyHcv9tX77MD91NRNQ3ZnjuqWk/W0Roi60C5FzvWTvy7iRXdPqew6tE3ONv6Na1cA5+Ny6i9Ev7rP2OZaW1hqElP4i/7EpPzx8dFVXVZsyLLZbiIU3wtdn2aGvC2EhLzEEAqHSUWUNlYSFQZO2hiMM8VzLpYPMsM2rSxeWJyOax2jw+zeiAlEGldU6fFsjzN8jId7jdce2G+oznqPV2WMO+pAbzvvLCpfTceQ39Y3Rj8601Qp6fGhOW53NmNgD4s2M2cpSt90DOX3QqvmnTbc1X3v/LQTtuPgMM7/rKld+mbZrX75XTyxqnJte6f17rCknKOlP5Zd6Hiz7Qc9v0g2a7tjZ7atmWp7v9ekoaDhx23h6Pc82qlRf7Dx4cMN7K2o5zvWMKTvYO6ru89L/53x34xxQfU6E95poSe9TZQ3oc+HbRPttM14PX7DutMJWyAIAM61aj/opPy3o+lVU7YNiZZIHndP584eu4usfp+LKlXHM+gJVz52Vlh7uebZ5D0KVuPCSvpgvBmDc/h/SQGUKqmxB0BAjMY0iAOAhcC5E8AJE6ogHYSDLfX6jKdDlxwNHA8UrM1ThyENCAzIn3QfShTEjwk6chNyDgw8gA3lKTTpZAZhZVq/JdQl5eXjbEGj8DEMtwiW37uDcdC7YUWypLhyRMnnxxn7v39InK2ac3rZriqX2+qCJai1k0+S+e0rQZNXlv88CL/204V0V82+/mbbetGrZr41xw213+qqi4yXMmnd24N6V7h5K21mqNE992LC50kfsAACRH9Jw6o9dt661ka8NDRM/01L7eyNygrx59f3RD5OFR36wGej/9sn7gmdi4QaWRdbHPas+V21eVr6qklHFz6Berh4/4SifSQ8szhMTv7JvanHZNRNaRSaftAABd3z9kf9qkkD0JV0HkYRHfYuAOeha0CJhfa4v2+chot4vMQJlB8WzE2HuCmTN9BR2SP8b4+zrbK7PT5dpeoX1IZXFI/VtpmZ0AcrN9592+2yYCoufqWbGTI9i9dRYeaZOU/XWp8wasv28KMdHm6rVfJ22amzHnlP0Nk7vVNt3QBil72LbnFO9sz2oeGDJ+BwMGutnmXpb7ueeBiEen2+BvJhxmNJYUD1q8auUlY7yeyIRMvduCnzVN7YPG6oMf7ns6eX/jzkxLxEmLHbG3Do11u0uiDz607s8zvhj76QRtkqq8jBomflYV/YJeOeicc/n/qfvOwKiuo+05d/uuVlr13jvqqCAhQBRjwNhg3B0XcEnimtjxG8cldkjixAW3OO497jY2trGppgkJJCEJ9d67VtrVNm25db4fVxISWmFD8sbvN39gbz337uo5c56ZeUYp8cnA6mNvwFbJVni3aIEUwGQAOHX4SOzqH3uvbp/nTLWgE0Sg5UAsNmHhTBGZACIdwYFIZU7jnAxErAgQXw0giGD+3tT+owDwAYh50YFTTTB+Fvs/BcyEkE9BTIkLB4A9AOA9JeFXBqKXPN1mJn+qWmgURKK+CURx/NSpbbsIITEgctDdIFIdF/Ss27dvLwQRlOe1EWIJn/qDvD7zY0VJlUFi5/IDLsvZHHHPaT9FIM/av1/ssrzT2x2eE3Z8+XNdPq4Uz1f+KQSq6id1PHla89vqv3ynmrAuWPaMhAo5uKgge3fm0mMcRX602ShH+OTP5SdlA5ShHgBALdXmbI64Z2jaO51vM+AMFbmPypxKvzmiRB40pD/zntB0e1CAd67sVMK19h8U0g5rySFYt7RNksSmph1eUFh/lJiXGohtQa86VB2XQoGEBsCgAV8vt941rZ9bYUcIaCOIXqQ+Zgnm26Qe/E8BZkaGFjXrAyCndBLg+nFS+aPi+gTJYKTgf07BHlbABkfPHskblwj5OS66NJ1mEhGBu4l5mOdAKkOAESY/IHkqX1krBc5tNQzv0pZFl29Pk6JE02pp2OdZfyj8kxX9roIgK7cQKJvQozaXfsWvD4PcptshgFGVQg79OfNvsevJvjkFLBwnazpdfZm+pyd7uQSp9suYnO6VdHJ46ejOzmOjnxcJxLNW4fUrViHPDQzrf+vw7kXPBjx7pX2tQ0m8AIGmnNEHJ8nTrWNJd2zkfFWp4dhX+iLcOfEg/H2lBhxeP/JqvRlG8fRXf33hgpqsIuJeEAtPxkEEY18QKUwORICelgjVgJi10QpncpzJ1HYCZzzsP0zt+w2Izte0cNJjUym8SAjJuZCxXqj9nwDm6fxlAEhDxOApuc2/gvjCd8GZKCsLIhB/O9WhegWIWRtBIGZuVIAo9fc0iMJGdyDiBCK+hIh3nu+49h9JvHxJ/s7nff36zpld4SRMzvfy6qQv5CfLnFL0WR18Q9L60NtOekgkwYz1w3Cn4xt9Xeot4RV5j7etq/WJ2fESejVNtkeu0N89dGXtl98BIyy09CfDXgEr3yu8dGRE53OOrIvpo8H/gKwuuVLaWQIgBts2ht8BPorgBRquToOzQ1Ke95jgUujmBB/DjFB439dC+5bwYPN22VtRKT1NAcTMdD4Jj3tJdZMZAQHd7nWZCUgPyGsXDJgRQvkneuVWAQBYJQM+LrluHr2DDEl28TCnojCHtA2LlwcPYHgzAIBVphVYwv/o79ipFFzyqaJBPzCM/BSpzyjBv5P8iIB+04R+qDKiWMXKwP6SfjwLAOCIkFVahYnJCIBsps8oyCndNnh7QV5Z4OT1YaVPhKhB6d9ta9sjr9sf/MXSHjo3xMpvs9rcVgS2C6En8uhXF013PjnbUEoaYgrHq18I/d2KMBiMmtmOwI2PRxaXnbwm0WHXhUfx/sducq0IYyf1o7v6XgjXuwZ0MvWGKoXn1nR/Q13tGD44+th1TRe1h5EkAACK1Z6k6d8d1cduL3RGhKzwBEvNdnik/Sn43bKf0peQYZTV440b9wQUP6NdYs/ZOfhQyeM/do7b5ztDa0hBFCpSgQimFJyhKQBE8I0HMR7Fz9o2nS5LwZmVNoCYvVEDIngvAZF+sQLAHy9knBdq/yeAGdznL7eBGOArBoD1iCib8pLbAWDzVIfqDBAzNuwgRl5TQdS9+B0iLkbE7y50QEFHam6/BT5983X5XY6wRTWRBUs/awoM6jgFC/W8I0CslLPgK3lF2G5FValE7hFzSdiv/IuCrj0hE4wZtOU1ygqNzMm8xz0642/T/2GnJOG6zzhNu2RX5G3N9xbH9nUsGLTjKUnst+nLk39YlH1EIPNFfs4ah6xO2rd8t7zquAACSxEq+KLgm0IiNIsWoEX4aNryjkMAp6JsyXYHLdOOz96b34ZFF1WA6brQoM7d8j9K/Sr7JAJL1I/Cs20JiSei5HKHW0lSJ2FyprNG3FmyLt8bAAAFa3Zv+NJ5KwcCRGEdVs3Jdc6nWmZWDsQhcvVWqRYYwpFzV0ECMEqOMcoiKIBpDebgcwf+EDCHOzcXaueFMqHvM+k3BWTpb03mDi2iJ43S7rvY3+YDAAi+iuNCoCorEZuL18J+txQGCpKuwNK/SD0Fr8h+e/devm6P37d5XUxOmFVYCJR/4LOLL2aeWcqC1H0turfk6OUrfzD/UfPXi+XAzqTMCQLV01C/tq21ZUWRBKU9lzLZHUV0UuDRkY8HTox9XQjS8DKF7m4fjeDHakf/cvIfaz/P/nI5rgBCCAiSNsF+1e6xkJeirAlZ6+USdvgufLHqNbhtcTy0/2hTWtqlrjDUX743pHiH97LhqzcGolcigKhvvudXf/3Tc9deet5YNEVrbIYz3vDQrP8DnAFbKYjxppNn7Z9OnWsAEain6S0CIkU6DKLi3V0AsIEQ4iKE/Nhq4D9i/1eAeRsAHARR42LaEkGskS+CuT3wCABsJ4Q0gMgJjQJAMSIaENEBYoXPv8UNRT205/eKH4b/JGmxNlfwBdl3wnuKJ6WPGXQJ3aFLCz/tDA1rOgkguOeICUjHKevyzxQnvA7Ia8t1qtCMyyN+Azl+6+uQbsynLS+bRrykqpLlz5kp+WrJP17FCL9Kk05D/0n66+qnv5ZbHZ3ur0ukXf7hq99burHdqPFwf8wsG6MsKz5WlDY5gTESQrT5/pdmpnmvWCCjQpgCZ5e6LP8vJlaqmePt/uKYkOvdL9H8KcBrYL/8IbPyhL7LAP65H5DbWrIW7xlYaLIqlbX4CSC4nUhklGJRgDKiCQDkw1rGLahO9qjmcOQZVNdMVdq0YP6kxIOiCUeklOycdI9MyfA1qkQlAECS0Ez9WOBPCbJaL1QvXJGHyLaOdFk+K2wN8hKEulsttkJEEG5n/8dOg1yJEtLGLvYtUKCz5WH4s3tQRjKiK3vY5MMELRp1Dh1w1H6n25/VzmdFWuFmN6CMCNzL3OaSX7IPuE2HQwCrIoHsfzx3R8Qmavcc6U+r1e942clrAy3moMRI0UsOdFj79V/3vZgwQRt4ufa6LoVmc3TQ0Bclh2L+4rnjiomLbWriAwhGcOR+N+HxMm1M3rwJlIS6Aj8veQduiC2EknMu7xEBXU6PMmPtNXsjSnYEF45efokvamMAAAQUhjutp4t39b0gabVUbAeieOWVO46cd5eUKXDeAiIuhIOYFjf7b3OaSw4AUSTpGJwB7CAAuA1Ej3ramkH0kLeBCOgmEEX8ZSA6hVvOd4wXYj8rMM+iMFbCVErbdAk2iFJ+ephSjSKEyAkh74G4vFgBYrNGK4gcUg4hRE0IkYII5OedCjdtwp90f9wlf/zSZOhnpAP2IsXhEUFWbaxsdSUm3A+vBj4ieXYMYsz+hcs+HYyMqikhhHfvqRFQDUomij5SHCfF8ua6CG1q7pVR948neeUOcY5DeU7Lm2PtUQXeJYXP9Od3Rgc8808MGJyoD109eGfH+qa9e4AX3AINK5Wl7MxeE3oiLuXYuUTnAQBowmZ+oih1jhFLGyFEukhXsHx54FXF4PY8IZq2vOPkCe15Mv8vo6xENRN8IwDyP+wUwmudqsiTni58FV9wyGonSg7ChvwueYwqLr7CbdcTgWD0SWn7gmJQi33XmgEAXDgQY/KKm/ed0ePyOXKT4WR8RsCI2FgXAMCkRCNhgZNIifyc4lCoQBzTBngAAMQy3T8a+EvjIs4J9CaOL3UZP5A0RJGkN0fHPAAAKjC5tERIT0MAJ5PnJwUCrifgQfXsgNvMeBAsmqp7OoLscTkGeuyQsXaX+nBas5AeY6Vucg/KtvvYu2uf5a51q7WMFGmPXDJR9kLU/6yIhN7YWeeNtbYWVtXVblhBePnQpUx2xwpXvPcPQ+8bKw37cihFRqnC6+5oH6thwMQ+2P2XqyrWNkZRKYDAEjrsh0nq703jifdeyvtqogvx+LF34CbPK+GL5Werzp01Vt7p8Co1n75hf0zJjqilY5dcokNNBAAAJ7BtdRPHTnzZ+2xAtfGHIg5xSEUS9qYY/FOS6+57Me1faeetmXwWOPuByDezcEbPmYCIdVvgzCobQaQ/voczgmcUiM6hACKVkQYA34CYOOCcuu715zu+CzHybzR3/vduLPbm2wJi1NQFAHeAOJv1g/hyNXCm88huENWkvKc+cyCmwPWDOKs9ByJxjwCwFxEfvKBBbff6MwA8DiDO9mOgO/139gb8VliajUA49JCeYlO8/dBLluADxqpb4Q15JtYEjI7Et3d3L84RBNmCmssEYSyVj2jN5WILBIHrqhjf4xh0tGcSif9JuWZzrKfD3JXe8FqiwcPa8eLVRJkGAf0HAx4IHAoJX7A6TMW4qq84fSxQS7vOqeELCPYCLqE+hRevZWMnyvYPvZslIO+mMozqUXjdppLxkvHCskdjJAIz80ysBHruuIeSv2Yas31mv8n8QdKVFIQqgl/FW1VddcvGrdaA+ZkBCJYb6OWsCuR+83YhMrsHXrG4eLt/EJ2wd3HrvkvmnopczJWjVqUMfcTjgY6lP5IKQEl4X0Uxm+NXFMN3HbnqeKdK290SZGUNC2Xe8AOLnN9+nvlkBmilupeM9zU0Na1eeY73Zd1Gr5RJQeI2IwMRrVU9FSdeWvavzASZq/0N/XgRi5KBDPotHwcoNVyk5jiXpFtxM75Ttg72zvv+EIGWNd5wPHZk7VoLYzraX/MpnEiokyYlWqU3Wm3zjueRjF7FbLfUYLx7ysCDOn5p3lHcIv1qToWd0+lRXluzIYFjlZ6Rgl/pKiY1rcta3VQ7cXQ5UNpKucc1YQqeGlVNvDb25trBbLMH8QcAIJz6lAtvN1qjsouAIvJ4aDt5H+xI1s3XZT77uTin3eck27LJmWoqWKwGxczxLt5++rTxEAzYWxcDABLiUanjI8bjh7pDkWuiP1hDyWsSiecjhol9V07afwfbLT+5we60EUIuBRFIKRAxxQmi4wYgYgMHIl6MgIgxgyB62TScETma9tr/CSKmAJzRb2dAXKHnIeKPdBX69+znBOYVIC47PgVxdrsDAI4AgBoROUJIP4hUxWYAeADEhPGTIHLOHSAuLQQQK3Te/LcHtN3rEQD4m7tdNEq73+fXD73IXZntBIUa5dRpNtFLEELUOWq0N/wCPnAU4aFY43hkU2fnkgyOU+jcXQcAgELSn83FDqbzEQUuzn66VL9LO8GMhFKyxEqZem1y6Oip1viOL9JLUoW671YTKt2VZ/ww/s5cXiN3D76I5iW9jQ1Z/V3n7FoBABDJ+x+7iE0rIkAIw7sa9g6+FUILDjf6wiI4yzkYWVr+x2SJwM0AuFUFtXffQ+n2DI2QW1x/sdQULPHy1xhHnhPuDSg7eU2gu8nJX/A8vpnJdVv40D/ZcqxsfPdKCRVwZG3tqWUU8nN4U98l5rKAaMcMWK2nn+ppxYhoQS0tY5YHFgTh8Mnri2vlgT19HkZ6KGmBRx9qynZV7c3escGTWJr+p/N1eng4acG0NT9BW3I5k7fg+xx2Og9Wjj4ieXODa9HJvkGtBtHj18x9NQeEvCxUUJX0yuDcBGw9/id4dN4zIwKSrov3JXb/4pJJ1nais/ZTV3VMtSwu2SK7wTo5D5SdKO9Yy+zQDKL/vMAaAjiVUVD8QMJLMbHQOaPrgAjWvr6MhoH+9EIJUp0bmCzWi5XaD498FGznrBKpenWvVJ4W46ffc3pv6sGg0/GUmHkiUF0Cc1nzRPjl2aiShvjhWMX/wJMB4dB/zlRTRGAck34nheYrmFRLbp4SxFxxROSsrLGi0rDfd+q7sUso/1NBDn86ZqA8qjvQoH93LYmkPIXRByZMirUOZxYAgBE938qmX7+z96mNP7mX47QRQjYBwLdTH5tApCnkcKbYRADRGXSAWGzSAGLVsGLq+OlnlYMomKQCEeS3gJgbfQgA9iPiK+c7tvN6jp8DmKe85UtB5G8ARGCuB1GwqBHEfl6JIOpfFIBIW4QCwBMgAvnVIL64h0DkiDYgYvcFD2i7170gqlid0wQE83Ehve4x7ta4AQwIRQo6uGitno/R5skIO7AJdo1chrsW2UyBDR3tBckMow5Y6FpSpNoK2SRrHB+UbWHGy0rGvopxcDaQqgq7pbKs4OSOT41+4xV+b24gI5PRSrNNso06Eb98DVDu2+N4OidPbqkpTlCx7DzPdLZpUHnqSnpJshykWgH5vgND7wvuPU2qV+F1m1LB8oNLyx9Pnw2YvQFQ+sQ24rm/b0y5jHvFoV8Vn7Ce2lO1xbabqqnZOF9YB0HYxOR0BEwFfObsQkG/s/c5HwRhMl3v1xo2WjEHnORB9NHYlcZV058fZ7eVf8BfnI9S0kivCUn1RPPp20qPQlj3hGzU2ZPm7pkFQmpac1S9e7If2ZKGtcVrKutjXE7PBSvvNjBZjaGCj1uZTAFxpKptT+3fLt1TdL/VXHej1VZQJ8SUbGaeWI4ABnplECrkrPEN2BrtjsIQhrL3JjXds8HFOytb6z4114edUkSnWOS/sM0HZQN6nl5JPx83Cep5BS5IoC98san5Id+nlqnAOVNNx7LyutqaS3xdTm1whOBXsppJTW4xn+hoNpctJZKQUrnH5Wla+1DtqORN/GSVc4VAESkgmIHOKp3w/WUE76tNV6Gj6R54ns+EmrM7Z88dA4LTYQ08Cc1XYqpt8RI5SLXidpwcc/VXVxr2x9o5cxgAGVaQ8PpIE6UI0pf6H85kTF8vJVF5nKvroQlTQijHhyACPwR+VS+RK6yf+W2QMfG6VpBTd42uyjxvgCKEbAeAP019ZEAE5bNXPwIA7ABRb2P6t40gYtF0Mw0GxOK150H0sgNBBPdTiLiggNR/wn4uYJ7tLQOcEQvxgjPdClaDOFNpQQTw6fxDOYgvSQUiQb8ZxBnsiwsazHavGwDgQzhXL76zDBH4PgysfJzbpj4uZKQjgF4IVrWwSV4ZlAxcq+BQ+3X4QQpn1Ta3tRXGuFzaBakGOUrrV7EpJIz3jR9xdleUj3+XyQrCkMzjUk4leDOZ9a/4OKTDhn9cRTBWFj68L+R3kQb/QLfBTYKoX9VW1ZugH1pQsQwAQIJU5xYmT6ZDTSQimkr0X/aPOLvdlB2L4Kyimb78U9uzKTwjCXk8hRw7tI6XvjTEyAukr9KuwqC8x+GP3dJOrXl4OGkeyChQVnsTvcJtTnCN8XBZu7WqQMdFfb+06fDcTsxSbEm+amSGItnDLym+m/1tEQLo6XWhgQp0tf6mYpc1vEOQDNhb3eolu+RYPJgRbf46+/bNV/CfHwkoVSxY3EAh6b6VXh2z0P4eq2nvHnjUszybVx0bGMrmkBrJpN/UTILak03VneJD1EnPwG9NoTA0T2qTn4g+mFT12CqWZ5saGz8fbQ04oQpPdw/KzUJE6SbmiSUcSOdPxCqqbN2SEtc18s9nJixEYPSjcWUdHfnLJSjpWc9k0loGrIdHPo518bRZ5rGZlpNASm18p/e9VW1ZBi8SDAg8YYOO2ZT3yJyhEcslwPffAP8adke/zDZEsNvNIWXS5mtIij1t6TTlgyiM9U42N9dOHM5kBJcOQN6oFcL7YvVGXwldDR+tpuRNCSC73Wy13mSx5sgBFBxSwwcwt+Vp1Y1CZ2xCoOCvTJ+6iRDv7H2oZOOWHecay0I2RWvsAjFGNU15psCZghMvEAH3OhA952MAEAJiNWEViNWFlwPADwDwIiJun3XtHgBYiYjnlLr9d+y/DsxuvGUAkQeygugV7wNx1toEomf8DYi8jgzEFzwJ4gvuBFF16kMAuA4RF6w2W8hefzF82e1m6wGpKMp9QWZHZcvL3OaJt/mNuQxIWdTJq9hUXTSqpZ7ZUFl7C76RJLdDV1vbsmC73XvBP3gNKirXMGle/oKnX6etprHWeDgfKc/TMs3lgT42w0Bq01sJ1XHO1m/XEozgVll3JmxbCkqpW84vwDZx/LLa0iyZICysS4BgXs2mdsUIgdmISNdNHK1us1a6Sc+iehVetyo0LkfPklNP5JOpoA8C4PsXUeUeiXYmfywGbw15nMJEj8hX8RZJS+XFxOXSzktHW8omli/iw+ZRCAzvqv+6/x/pQNSVa5p6oxSsbea5EECI3jJiUCkwAACgTwgoL2JezEcApNeGsBQRxh+seX8gqsWLdNlq3U5IZk9+f3/KKv5AxsUbf+948pCtMvmihV5LAhd8bAW3aKW7fRxi26nm97r+emXlmq+GRocTWDb6AeaOyq+EFbmCl+w4kx+w4iZ8t2w97JkHbILdtzj2xFOLiYB9dc1f9nXpitXBWRalO1D+ns8vvof9zTxFNgRgFSF4+L7U1yIToXVmsuJ5SUd9/cU4afWLDRd8S1YxqXENxiODnbaaTEq+qEKmuijFe+JE1bHYr/zKF4mFEoRXVbvwFr01cslKQoHrItjfcCP8q2ChAhgAkSKxT0SUK5qvlSc7k5dKgJIDAPDIdbeaTw01m0/mCcBLCfGs8KeDzLFDTSH9vgOW9y4ioZ5abvQho8k3m6aTEUEYBZ/ql8nlpo8CLpXTsd6ZIKd0AAAS5HrTLMON27oMsmxDZDYRpH+Me6bojYXGdC4jhFwCAK+DyCf/DRH/Rgj5DsTkAQ0AjIHo+EWD6PC9DyIgG0DU1fmIEOIEgJsRcees6z4PAPoLbT33k8b+MwDz2d4ygAjINhBfIAficmEMRN7Hd2pbKYgVgHYAeHBqXw8AvIeI5z2r3vX7lISSFFJOAPhsF918j8kSkE3TC3GUP2o8krE9Qn7Ln9mbUwzg5YMqySkuRech+Chi46Gt8lf4+nQoewAAIABJREFUcqS3yzbS3rbUy2oNdFs+CwiCDtXlF7HpYZ6CEuomjg21W6uyKGlUuUy9PipyqHQgsnd3xMdroG80ycM6rvyl8nR0zmogZF6EnBKEvvWNZaYI0/jClWsIfDIfWlrIJRUhIvbZm4orxvesnH+gCM5au6Urt/qpQjK1ukAA1xPXUu3Xe0zQlearmbczf+EZ4Dsx+RT7gKa87OoUAGqOsDxBMrCNXhkgAWreEv/Q8EetRnooIc4cfjSh79ia2ft8ciwnAuPshQAANEp7EukPogEA6GUBA6iW+jzW+Ep9VGOk0GqpcFshZ/N37v4u/V7tUFxkwfOGB8ram1escnccIPDX04UGDSjdyj22jg98/3bk36L9/F3jL+sNK9uEsBPrmGcKkYJuenVwUBzVUf1neGQeNy0w6qqo4uciZLzMXNv6TVuvxw8eQdkW1XW2ybOFhNjnuKsrXua3zFsmI8BISIbl9MOBTy6brqxDBMFsCi5palqVTwmywXVshkvt4sxHRz5dxCDVI9de46um6QEzvOb8qMi8gpMSBSDVL7Dr64yhV2eDUuKTATXld8OLWRqwL5ifiwimSUNMhUfLdZoEV/zS6YYBDO+sr5045uqZrM8FAKuUBJ4Kt2ogRF/udyxtcnJ3AQlcyzpG7p8wp+sEwZtHMnoYFzc9qbmZb4tJChH8lKlTN5gMoicqrxoYtl3ap43z5XxCzbxQ3+riPcY4kgYAV9/9+upvFhrfuWwqU6sdxHZTQyAKIf0CEZum9vcCQM505yJCyGsggu72qcbMpwEg40I7G12o/VxURhSI+qrBcIb70YPYlulXIIIuD6IX7QUiD7QfxMq+aZGSJYhYeyH3//yqF31Smt8tQWA9a2JJ585lVHhvEIlVCELnBrtj6C6TJSGY54Mv5NqIQDdjZOWj7G3+tRiXiFLSwMV7OvgwdVYwGan6NbzsE8n02zva86UTE+HuVcsQ2ED0KlvNpCXJBRgvH/+eHXZ0hkkUOS1yea5fassHtNRVz/3zKkIHquP0eyN+l2TV6ebLmCIKEabR4nWNFUsluLAoi4/gUbqZyc2VAKWYoEdLDg1/UICAZ+WUiuCss413ZNc8PxPUEgiM/+6XlPE55zj/iOOPjlPLC6M2yr9rXTt+XGhtWTHP64vng4qL2JR52020vvTg8PvLlBi0b3X9iQ2z98n9mWOxawwrp94vn0j/i2NApmCyfGqFAFXmw63/KE2uS8YG03G3ATtrmOOrt3L+Fi0PBNXDnf8wj7ihWgDEVcv19LJcd/tcglBV2rlj/MVNvWllfYM+cgHs2fTrUhNoPZg8v065Dqk3YGvU2bwy8rKWsOIdKhWrhZr27+oH5fu0/nkW1bXzQdlyJ/vbrv3Ckvk0lZxUr8kvM/9C+cmaM8eToebmovEJQ3ia6CUviqgePzDRb2+OlioLW2WKxcGaiU9aPyqsThv1IeGAYAMm9bjJ944IztszNQwGTj4AT0adrcV81pgMk2MJlV4t13nFMdH5BAiFiIKds5yqMuz30Lv6UgGoPjWGNkUbGA+5s0L2SREquuMF/jcmC2yatGcTBDIOuurXqE3G9wIuV7pivTNBRnkBAKh4Z03R2HD/jV1O37jJsMUskqZOF0f30LAYp3vzIVo9bb2Vi2teuD+lpfHHq1/d2JTn/CKIDt+7U57zb0B08IJAdAL3IuLthJAQED3nYBAdkKcutLPRv2P/FWCeRV+MIWLqFDC3wRnS3QUAvweAx0D0mvUgAjI79e+0Fz2dLP4uIv7qQsbyyh1HJABwABDzNI6R+oj+Q/LAscpMRip0ly4io18VUglGTwj0FYTamyw25y+stiwV4gVRHRPoUbeDu5b+jF+VIxBqgI/06OPitDlelKXlFniLymRrJN1dOfTYWKxbMAAEe4TgV1nELsrkOWdHif4rHzNjRJlmndmD9+XS618JaA829H+1XsL5SDY4vou/rmj6Rz/bpDzXtqmuBANslgVXBDKUNF1F5/tpQBno5OzV+wbfjGeROSvoRPUpvG6V+5iH27Pq/zkDrowEun5zN6E/GTcIlwkv2YaXJ6T9iTzaxzSG8SZT6NwAEsLk9XSh/WyvFBFd3/a/bKcFl21ZN8142vrPdI+QYEfy1SMzRQBb6D+31WB8IhunPcHHehbe2/VWcU51tNA4ccytJzwcy3/5ybK/Lo1S9nVvrjwRuVDgbyGqBRGFhqHGPc8seTX3LsbUd41tcsnj7NayD/h1BVyI+hiXqst+Gu4zzi59BgBAgRoILH3C6uUM8q7p3HNqmPre0zffor7mLFDmkBrewvzF3oAxc3rlIYAg98dD92a+EZJCmmeCkXa77kRd7bpU4JSGi5l0p8LpnCge3ZnFU151cs0VsVpbW31F2IdeJWlCPiAi4QKKbcp7iTMkaoUnWGvuh6fVCdC24G8BkYzaRxed9m69zi+GDc+b/n6M9PCpSsO+CCtrjAKirPFhAoeiR4f8R73aXf+6iASGahj9I8aJqBiWi+SRjBdjRv2Tmpu5ptiUMMFXmQIAQFAYSbTpa27pGaPyR0MWK1AxMcBwo61OIYkBKmhqAC6Vy1ATPnCYBI+WZU5lBfUBQE5ya8t/1XP9uey/BczT9MUHs4C5BAAsU5+fBpHnWQki8R4GADeBKD4SDiJlkQliOt0ziOg2re2n2HPXbvo7oTxWSxQZnESRnk6IQguIJq2tvzGy/4DWz1CfOqnChoOLyeT3eVS6QwGSBIatu9Ns0axxODPIeQQJp41FSf9n/Kqep7nrsmyg5oQAZT27SJeilDPj18LHllX8IV1/T4Z5eDhpCcB8WgIQTAl8cH0Bm5BtY8ZrSvW7EpwCDsg1m9QB5rHxhPZ/RXy7lOnrTtdZBzzu9mqJmO+RAiKdpO87WdRWu4KIk9w8IwijG9gsY4jgk8IJbMf+oXfUds5ylkclgrO/sbs9vemtmfuYNVD9yB2AHw46+ULNm04+xzvqFeF2tr5sYwDPy+dMFj6CR+kVzJJ5y/UeW8OxU4a9K0PsIXsyO0s2zh595ObREbVKCAEAeJq99sRr/OZCPkhVzGb4FN3S/8nB5acCqBbDMXfcMd++SPLNt8u3X3GRcPBwXKnTPb+MYLyVXuVJATUv2GZl2eJ9Y48xe1ZOeB8ZGM6Z4bllVC29Kij9BvhX+SXw3Rx+HhGMPuUPdftbEyNreg6cGOW+8dQVmjVng7IDFW1r6Ge9RsB3bgNUAGPQIkv5w2HPLNWCzXvqmhNdXbltI0NJeWGCb8kqOjmkYmy3c8TZ6yXTbDQp0Z+d5F81fbxidAUjIyoQ5HU0bhuyRhSulFHs0O3wumUZHF+wWg+RDNmHMmr9268LjuCCFovbcGLQ0d5QbTiYQgsOT4roykMmveyh4w2+pckGel8+eF1JT1p+abZmKwVUGcGz5g3qMv3bgVeonTE+WSCjPAGR9mFtp7YMDpuu6JHHBLB+fmOc0Nri5IMsgqjBAYicnLHUhg0dd4UNFadLeZc7qdUfAGB9cmvLT1IG/P/Z/mtUxhQYfz8FxLsBYHq5qgcxwHcbiNHSIRC7j3yBiHecdY1eAPgGEe+7kDG8dePWDVbWuHfWJhdQnnVSRTovUWSkEqLwBBT0OktXa1Tffl9vU2vcmA5qdy+h4Gg6yUIJGJY5nZ2/mbBEJLDsecuIIoLtFCadfoS9LaoTQ4PQU1bJpuiCJVoiuQR2D2zmdwXoBxPGB/rTliDOBwiCMJLOR3YuZqPTRxxdtRXjezJ4yrdeob4kILbv6ITO8IPqjcspi8onZWJf1G8znR6aecFGBcvUbak5ptM5He4bdCLQOVxMZSYfvQxR0B8Z+WTCQA+dxYlTfQrPW+XB4y1ti1o/WDm9tTMYSr64jsdbBoOFm2L/pgiMMOOfHY9BddXmpWfdAzcyi1uC0XsO/SKgMPRl77NBFPEsWVtXu2x2Foh3lrU0KHFyGQDAUT6j+Bb2D0WCp6yEKQhYfsXo7n3rT6qpjrFj69w80WBVvqbiaObDV/7S/sZ+SVXg2ZosAAAQzOuKN7LZ8wNuiI6q3uLDT1z02bIvx0atkQznmU+/wunBW86sCLTHKLs7/wIPr5h7Dji0NXdUhowvyajrP3xU79zl6bnc6HG1zT4nODmK3lVr6GeT7KCa2xlcShpWLKnU36z5YM20I8DQqqqamkvCOVrjuJjJsErsZlPp2NeLQRpVI1etj1Rb9jTtzD22aCCARAOSYZ67qNoUfH02qCjqcviq4wrYuZQCwe2ELAikzzmY0xDUfk1EiOCfLn4X/ECH9XR3g+l4Lo+cQw4B1VETEqnSUan4Yjmr0Mfy7IMTJo9lTle6gMRQiqn1T2pvZmpjMiLQR7EIAEAuME0FhpHubV2TXkmWkFSnQLW0OTn5EAtZhBApIKKUczQEj5aZI/sPLZKztgVTPRGAmfCAuvfXUp++/WTTCwsddz5GCFkPogiaBADeRsSnCCH3AMB9IGq9+8/inn8Poh4PgJjhkTy1/+zuSv8R+7mAeeb/U/vKQfSMM0F8+GwQa9uDAeBjRHx6SsazBEQFuvN+GYMPlYQBQB0vcKZRZ89gm7XSf9w1MBsYaCDaOqkinZUoMlIJpfQiAj/obWrtiu7bF+Rp7QnqCYL6r5ZSHlUJJEON2HKlbdL4S7M1TScI3gvd150hgjACPlV/ZW+S7RWWZIKCqmKTdTIMUAQvh2Mt1wsfhNpGQkd6e7JyBUE6r/qMQtKbx8WNLOJC4zqs1S11E8UplHxRo1KW75nW/K50VNsxsfMSuUuivoI9HLtpDUiI6qwB2BYPtNbk9bQt2O0ihPcuXs9mLSMIrlOGvU29k41nibCL4Bw2cro9sXPnDKAdyiTF9FI7cY5txFdzt4Vdpv1uOL+3kfT3Z8zxkOUobbiZLpqXd1xlOFDeZatNzRr2aAoer5sBMpkPUxx3saEIAGAEvSsL6FdyUU5V06uCsy82HNlzealAekaPXXL29XgKamqXxvUdSdm6+e/jfzzc35Lr1mPeROe0B6DXvOabBqf94AfwkAYSbdzzY4aiHew1J17hLy9kE71OSiKlvm/AtsjZQkGIwClbrzoa2b+xoGHw+MFx2+ee6iKj9mxQrhViS65kthfwIJnD5Ut1ePiunHf9Mqi6jKnrOYaGkqt6unIKQwWf0pV0km+Zfhc1To9zcs2VCg1t6a/zf1t9JJMpBAQHcknFZp+7QzmdV0wBlFb/El7LVQDtlooTBKrb1ZffHNJ5VWwg+iQDALAC09xgOm7ptJ7OQ6B6PLnAtiiD1XNcXc9/uoZ4J6mc5t9PmJMDeD5gArW170g2Dr8edLXGHu2zGKSUlqBgiLYbq2/uGROKhvzS5agc66Z5W6cLM4QpASCKp9sCx6pHo/r2x6lcxoU5bgDbiA80Hsyi8GgGSXMqiBbE2NPKhq0NpQud91OMECIBMSi4FsQKwEoQy60VIGaMHYNZQcGzzr0MAO5HxAvSlP5J4/tvAzOIOcor4QyXfApEYWoTiDmG/iCmsMSA+NLeATFv2QIAf7oQxbjt27dTKVz46+lc5GYNKGaKPgQURoz0cEeHtcpj0N6RhiBMe6kMEI86qSKdligy00SQZrv9DQ0DUX37IlSOYWVjFGn/YjkV1BEC0SEcX3ObxQpbbJOLZWJa3082F8o63uYvGX2ZuzzHKVH2cbHaCT5Ck5RB1dbfIrwRJIxr9V2deZln0wEAAFKUtCxnkxxRvJ9PrfGIvtNWFyxVFQ3rWD8+pen1gCNZ5oH6HH9bh/dvg/qCY+dxpxraceqK08WRGoZ2m4WgQnn1lXR+rAKl2nZr5YnaiaNnAbkIzpFD5R1x3d+uABB50bfXkfK1oWbJ27bfsyeWr0j8k+SPI7bqRE+HQxc1++w8Nu5kOh85x5umeUftN/3/zPRmAr4vaCk7k9NMYW/yNSNRAAAcUkNx9EehSEE3vTY0psBSsef6YhsMDB+bTX8AAIBTIRxrWrLacTx5Zerjnc8Oj7ip+JOipGUbvXJepgwijpd0f1m+Y+OR9PK+gUCT4N2YT7+SI3hITzBLAzKegvvHw2FgzspJ0lu0L7Zt26qW0ZN7xyY+81QWjWmvmjwDyoiAu4Tlxx9g75zjnSOANSDeWvJw9I4lXmDxAwDgOGlzXe16lcvuA2uZdItgGzNXjO9JpRTZzQpZlpeLfXv402Xdy5wKogXOp2RSdQ86A2ML4klH2X3wzIIl1DwvaWd6l7eHd1+R5IuecYiITn6yqtp4UDbs6MwgoKoMdHqPhxj7dBXxA3xxHipvclr5a2yTuRSCrQKSa/7usY2pis2KQm9FEiBynpy96tJh/di1XRAZxPhrhxm+r8XFxzqRigAAIALX52ds6I3u3RvuYR9eMG1UADD0BkHLvhxKeSKZpHNS4i5o3Q8AGQ1bG368y88CRggpAIDtiLhu6vPDAACI+OTU515YGJg/AYCjiPjW2fv+U/azeMyztm0FsRR7zZQyHBBCrgNR5nPb1OfHAMB1ISlx0/bFzhW3jQwn/sY0EZwsA1lHmOA7nsKFBwSiV9K03i4iWqyssbHTWiPpnWxI5ZCdXl4yQDT1UkW6S6LITCWUSifO+KdHo/r2x0pYA12eRAZ2LqPixrxBnUEzjfeazL55LjrlfMYoIJk4ImQ1PM5uSxgifsiHqju4eM+UaFlPy6/wFR/NhGDoaM9PYVnVvOWeEmU1q9lUuR+rFk6Ofwt616ggV1/ChxhHbWF9n3m9fylv4IKzJ/dH3ZXLqpVzPRRE4/LO2vaU4T63mQoUkr5NTC7nh9pYvbO3+Njo58thjvgV1afwvEUa21fcE9V/QGw6CuD42/VU04NSE9wqPD+pL4yN/Cf3K0t92WWpsykagjB8M71SJwPJHI/u4NC/OkyMyb62qS9SxtlnViMRl+n7NBo+EgAgxfWObRJUEnpdqDrV0bTv1iPD/Mhg8dziFABwapm9Xxfe7cFGKuS/OHUwzOXynFfsk8qFF+dzCfNojGGr4fsdIY/F3KicsG+y2ROXM/+YHAB/gV4V7Hm99KOGS+Hbuel5+pT98bUPrOoYq9ozMv6xVr1y1OuKSfvMSgMRmL9zN1S9xW+cy0dT0L4st7Znm9d7aylAChE4gyHiRGvL8vxQ3q+8yBWvLR390tPM0eNyjyv8VJNV7d9m7I7vCSYJIMiaaOqmfmtoUZEfZWh4AJ7yj4A+t8DH89Jmtmt1d0TfpjRv9IhERMbMjJ2qNOwLMjH6ECnoKsIsKkbjqFN+UzCpsMdw9ENGU0gKw8SbUVP/vnTD4MuB13lMRvsuBinlIUGuK2dirOXWTrNHmik4wcaTjhYn72PkibgSQmHU29zRFtW719/b0rlg82OewFBrOOn8Po/oamJJqkARt5TLWbazYWvDNT/hOLdGCLkKRJy5ferzTSBmet0z9bkX3AAzEbNFBgEg7n+LxgD4GYF5it95HgCKEHF81nHeAHAYRNEiBsQ0uRcQcc+F3Pfwkdh4AKgDABUimJ1ObcvYWAw/OhqXyNFqwRe1HUl8qCyWD0yVgVQDIEagnbytocfWSHfaTie6ePu058EC0dRLFGkOqSIrlRClTso7G4NGK0wR/T8kcsSiP5JJzN/mU6m0CszrJh0Dd5vN8aEc/6MC4tOGCFw3Bp96jLvF64SQGi74Kmq4RV6x/irj4G34uiLcore1tRXG0bTHvGt6oPLURUy6j5LhjSX6r/xtPI4o1BtUid2HGBeeYD67TDlp191AlUWtuQgoMmcJ7W23lF5eU5Kq4Ln5Oh8ItuVccksiH5I3yZrL9w+9k8EjN4seofoUnrdIEroPDIQPFRcAAAgE9I/cTvqfmnQx633eZPxTHPI/TOxgmxrXrJx96Wg+4NgaNm3ONiM9XHJo+MPlCRM+h+MGKmdSxLzTbceDFtlWAADcyDzcWCqkpbpWBU3EYF/1nYe76LF+N8Ds5/r61VV/S8jRnR5ZXKqfT2Mg0DfSyx1KkM+ho3jE7n39rzTvuqg+4ODAcN6r3KaSp7nrlrLZvk1RvgOWv8JDc1PzrKFHYsv+srTPWL9vaOQDD9WqYc8tszxlAcF8O/s/fUeExXNSJKUeQvGv8z7QLpaeXgwAIAhUb2PjarvNFKK+iEmbYCyDk9XGw9FS1ZpRNeocbbrXqANZtuUAZJwXVlaYAm/OVqpY013wIrcYqt2mX3KcvF7oXDsQ1X9plhZUIYhoHXX2nK4y7E908JNEzfvWRJh4uUlRS+1axWvyFHbn3SZLloeAWAWJ1U963kyXxeTFoE6eCIjWUKe58qbeMebiQW2ChNOMt7t47GdwMRCiEAPpfY1RfQe0fsaGdLKACh0jga7aWDLwXR4V2BZO3Of1/7hd27C14YIqfgkhVwPAurOAOQ8R75363AvugflaALgRES+7wDH/tPH9bwHz7BQ5OENfBIBYoz4KolKcGcQqGwIit8NO7Z/u6/VvqcVNtUs/CqIU6BxDBBQEaZvJFDw6MpLga54IilWBsiWGD7Qv4sOivVAdLh6HAivQTQP21ok2a2WUjZ2YDppxQNR1UyCdQohKJ2Mn60JGTkyGDRxJtKntvd/nUtyhTMjQSLDjF1ab/SaLLUOD6HH2WBYyG6qaXuSutLzHr8viNIrTbIrOx0Pnct2I7zEZk01Me1th+Nn0ACAIPuhRtoZJDWNd5r4TY19HM1RIl4ckT5HS8r6qOr5/vKwgbLI58P7oUb+QOcUnBIWhtc2VozGGkfmlzQgYKwQWr2JTV7IC3bR38K2AWRMWiOC8jSR3fDcaMlqeBwBAS6H9z3fA+L1jvq4bF+3w2RTw/WRq87DGYIhcPOu6jmuZpWYtqmYmGkR0fNP/EiPhlBWrGqpnAnpSHVsSv358OQDAy9zmkme5a5fTeX6tgVqT/jeHGmym3vnAPB6CX76/4a9rr2Z2lvpWKeZRHZ6CquwaZum81UK3oevbx9N3ZH1gHaU0rGo8m349kw9QFZNMj5A3YGvEHF7Z5VUWXbwjZdTUeaR/8B21avWg7vJZnjKLkoHLmL+xrRgx48kigNMv0nbk4cRnc73BFAAgaiY31K3NCuL8Ty9zxqpKR7/wt6OmX6Fa502zXwx8XlC/zK4kSuRjj1p87g0RvLx018OHg+vh+wJ32UIcq6jB9o0jMUPrctWg8BdQGOmx1bfXTRzNYlEY8qG9u4LNBk1dZBd1Kk+gfm03a9Y6nFk2VDV9KFvX/2LQDR62KL8coIhKzbtOrxsdG76pkwsJcvrJ+hje1OHCVBaILyDa1Q59XeTAD9JA/aksCoV5dB4CoFMOzRWJZPy7JVTkoD+54B6cs2wYAJIatjbYzvfEC6UyCCFfA8BORPzk3xz7ucf3vwjMc1LkprZdDABHptTjngYAQMQ/EELuBvEl3EIICQCxLDsXEf+ttJjDR2K3wZlGi+c0RDA5nZ4tY/oYYXQ0LlFgNNZgQTe4iA/XhQk+KRRQUgAAXmA7R5w9Q22WygADPTg903NA1PUSRapdqshKJkTtpaDNtWFDxWzI8PHYER+68+sCSlGWBAnRPNdwp9mqWmt3ZFI/UQ+bQ2rkW6Gw7Qn2hvQJma6fTfJiZUFEewV8YShyHoeutnx/m81/rkAQAhOEuvJVdEqk0d7TW2nYHwGKxQO+Lj+M6XzH48uLnIbx6GXOw1G3LRcUsjMKc4gYYjEUX9JwcolUwHmBR09BVbaFWZIhQTD+MPwBY2bGYs/spfrk2m2Q1rbLEDhenQ0AYPSAyo9uYW3Ro2vwxfzbYh+TbzeYTqVHs6xy5p5egvrk1UzBnOV9l7W2uMp4MGF5p92htY+I9yA4mHztSBgAQIWQdPxa5vEV7CLdKW0ogw/8UGm09hyfF/zrjlfv/GrNI1c/qN9x0Noaf/HZ+1cyKVVxQtCcFDJWEOo+Nf5Vb13cLX9yzJi3mnnW0E2F2uhVQaFPUQ+YZqutIauoiyx+PnjCNFze3femXL2q32ez/QwoT6KyeTX9nP8YeJ+ZxAj0Lcmub7nd5921FAgSRBhrbyvsM+hj/dcwqWN2UxfdYCrzk3tsohXM6PCBpE+j2sNwEfBeJ+2qu1lHQELaReRgw03wvtsSao5RVZLWzcaY0dVLlCD35gS2o9lcpm+1VOQQUJ4OsXmY1HSn6kC2QU6iaO4PE6b4UJbX1kJc9d+9trpKo/NjUSdPoJAfSDMbG27vmlBlGQJCJ1hquMXJh08iiQVERkGbasMHj3Khw6WZEoGZF2BEAM6qhobjqcS2N4eKN3qRCyra+hF7sWFrw/3ne9L5VgRObfMCMXU3HBHt/4GxLzy+/00qwx2vPGvfFgC4ChFvIIS8AgBl0xU2hJDDAPAwIp660HsfPhKrA/HFn1ND1p0hAvK8tNVsDtaPDCf4mk3BIV6oaUvgQyCRD06eXvYKKAwb6aHOdkuVdsjRkTZVLccDUdVL5Ck2qTI7mRC1h8plqAsfOAIB+rKQjhC258vllF9LBPFZ6nS1/8ZkDktm2NgfGdL0uJz1GFP1CHtbcCOJJnyUdhiilSEXS/YPbnR9JxvoyNKaTSFzMx0QJqME/+plTGJYt+X0cKOp3EemWmOJGB9mFdZv4PNL1dahoFvV9eH5q4Gc6YohEfiujfUnnCGWiXnfnRSptiuYJRqtoNKWju3qGXZ0zvK8qT65dpuQ0fKZxd/YkAkA0BIGxQOXOoWT5nuEk8uWhT5P32dsqlw/h59dz2Q2hAm+M2MXkB/Y2ftsaJhNtz+9u3oGcMMv0Xd7ePIxRtTWZtNvZHIRmmJZksznwUOlg46ukjkVgwDAn17sv+tI7r2rt3fs6BgZSZwT+CMII7fSqwPJWbnj9aOVX/916TuLiocHoz/j1pY9xt2SzRQGGK/VfDZ4GXwzM24UJF1hxTskDpO9qaPrZYlqda/PplmgPIS+py6in011gmIGtCRK4eTtBR/L82TV9bYSAAAgAElEQVSVOQAALlEzOdaPDm5e6oiUnRjdGeSiIgeU0nRJj8fr7L5sQxGCrMNFXd9tC16zJF1SX38PvOC2hJp1eZRLW6+wxIytWCoHqdbFO2pqjYf5Pntzghy9KsItEsEqb5AeWOZSrJRPkq0Waw6Dyq6PZRf3PB9yo9YSEZALFEAAbTt1Xb/BvqlXHgWs1tjq4jz0HMkARJCxk3Whw6WT4YNH0mScYx7thQDOcS+oP5xBsT9kkZRJNTmvjKULMB4Ashu2NtSd74nnUxE4dfw2EHnp6/5Tg19wbD8jMH8HAJ9PCYX8CsQMjOtBTJurAYDbEPGrC733nUcefbgQjt8RDMPnbCH0U2zam9brY1A/EhdHWO1YJO8/sYgPC/FHz3jxGDRbWUNTp7VG0jPZmMYjqwERpBsk8kVWEaQ1yulqQx9jlffpOGFw5zIqyuiLri02u/5XZkuKryCcU7Zz2gzoefop7npuJ78iUghWt/AJHmH5ivLBa+jPFMbuePn4ePRcOgLBmMSHNuYwUYH1xqPWXkevoFSsFRJ7fiA9ATWTh1bGTjaE3p9s9PI9UxGGyMUaBkvWtJxeTuFZJdoIxrVs+kAE77eowXS8ssVSPgtoqX65diuzuPFDl4+5LRUA4EA2ORKfbpduJ8/QJEehumfwLb67O3eGYpKhpPlmuih5dvPTU+N7K/snu+iL6xqXTnOVXim24pA0W5GAxBBDf+zH+yqKMdsr8vHivc221sqzhPZhoHh1YnVb/GWRt57a7X924C+C9zt2MZuxcvY2B8uUvkQeJhsDB5SFkyDPoN9MYWO8ToTHjZMn4MGZlD9EMhJc+ucJ3qgYaO54ATWrun0vczhmQPmUkFh8LfPYcgRqWvSJ8wmZPPhw6nNZvmAMntZMHurLCFvJLBq2GluENmuzTKneJKWhePirnBMFVjUBDgvLzf7bMkLU430PwJORgaCf8wyIgJzL86S8+RpHtLGgUIqUwsaZKirH93kb6CEPT1bXEGBzSttDmmXN2Rzc7TAHZjvpiAYSU/WkbqvjWPTSBPSUxyl4pmHVmKHvlg57QLDdH7pdAttNYxYSopZwzqYg/SlDZN/BJCVjnpfBgwCWQT9o3J9NSYvTSBojIxcsCnaBdqRha8OaHz/s/x/7WYCZEPIoiFJ7VyAiTi0rdgDAKhBLL2UA8AYifgsXYEFHa2NA7IorJ8iPBsJodxZUcwVwIigauuIpwPOu3pu2KW+6xWwKGRsZSfCzmII9A9CrN5kLVUcJAalSkCjPBA8b6A7r6SRacPgBgABEWT8F0omEeMi0tr6myP6DHhprvfR4Gkx8k0/iFWph8FazVbjSNpklh4X1LaaNQWnvR/xFfc9yVydP6rxauUWeAckebfqbmPfkdF8QGRlJWDK7PxxBMpTJR/UsogPV5WO7JQYOzJ4km8R1fiz/IX/M2J6yjj8e+YtVIJPMKNPJOLbp8trjSl+7ba5nj8Cm8RFlS7j4FdOC92d2Uv1y7c3OnPp3UWftSUIA/r31pHSTL4c3hLwp2Rh1QIitsYVMTvrNlCFnszEnsvjoGYB3cpPVuwdeSc0ekNQHTrTnAgBIPbkT8ZeMFQIA5LheNYypfTuZZYGJfy//4qSprmEOh8xJ8HTJ6ovHJqP8ZStL2+f94V5JL+n1Ro+oM98tMqUj+/d8uGJX0J6BkcUbmKeGmpXRY7Dc2/d12BamAGZK3hIsfpW/b5ePBlsb2p5lNCs7fS91OvKmfx+f8KuPP8rdPjPpIMBIbkZT7a8C31orAUHKsvK62tMbvL0dET159lBycnRXICfLGlcQlf1IzHvBLRFsMgqRRy3e9wUrvWTcfbBDmQQtcwJkiMBzDu8TyubruWhTzjIKCTfuGqysNOyLsXN2o79DM6hiR+UnUwfl2igX3DdhTlfwsrHP5Gu6ng2+2XMiIiiXUGhNsplO39Y1IcvRe/uMMxJLm1NIpIEEUzzb5W+oHYzq3RelcernFSMJBPQdIdC2N5fSnEog6bzEvU74f9Eua9ja8P2/e5HzKTqZOn4liF63DAAMiFg0a98WEKVHkxFxTmPhHx3HfxuY3aXIuTnvJADcjogX1Lsv6GjtpyDqrM43RIsPGNtTod5eAKV+i6AxUQr8Bf+oEGHC6fRs1etjUT8SGylndcNxfBCdzIXFe4AyCBEFRnA1DtjbTO2WU9E2zhQBIkg3SOTJZqkyJ5EQDdFZOtsi+w54UUwruz+Hovcvhqg4YLvvMVu8lzpdbkXbzxqH5aSQUvsod2tktzJslEv2VIT5jdm3cm8T5YACBwZS8mGKJwcAkCDVtYSLHwtzqbFU/7Wng4SOBzl9QKf/mPpqg9zcGnWnb0fwrKIQRGfqUFdFYVdj0dmBJn/B8/hlTHaBlTFUHBz615Iz+eBUv8LjJnte3Vsy7eRAHAJMvnAdVG8BX+b29B2Bj3r83Wosz8ieLqIhCPqb6SKNDKQe4i0RDwy920vZ6OaCttop0EV98nUjAQBAfs3cX7uf5MnoNcHJT9Z8uGfiVPucSDmj4I9+te5O5SKvVmNMlWNOYFCO0vqb6aI5Oh4W1+QP2/0e9PsHDAWV0wXt97N3JTIrA7i/y//ATKegIQLtVX9bhedABtS0PWvzXNHqf8kZUHb9idta8wG/biaYSMmFqm35X/CFypNLEIHR62NPdrUtjSxikocmxuulPQ49o1L+P/beO0yO6kofPrdiV+fuyTlpNBqFUc4JSSAQySRjY2OS867Z9c9p8eeEvfbPZhevs9de27tO64ABkySCAKGIcpqc80znXNUV7/n+qJaQsABJSKy93/c+zzzTqq5wu3p07qn3nvc9G9lR12/zzy4a20DBc1iW/l4zSporPkh+mloLO8/yUUEEw5SL9zo77iT1mbbVBCE5Jvd0Ho2/2Eot0luRE7Ky2Cu8uizLbuEznhuz8qweUnf0If/d8vaGtS3o4WuDhnLwtvF46uZhUoaqJ9edt8pSlLQSak0Ek92DDSPbKrzZ0b8Q25gMjHbUkeGnl5Oi9noy90zq668APQAwr/3udvMt93wDXKjohBDiB7ur0jWIOEYIKcUzWk4RQh4BWyT3Ep7h53xeY3knA/OblMg5C2ORCSFXAcCXEPENVWlvhvIdx+eA3Q3l/BrNIubdkO1tha7UCtjrmQ9HWyRQz7ty4uxTAbUsridZyKblZBVTRYuic6zq4goaaCVAGJMa/aH88FRv+lBZTJuYBQAIRGxnhdYkJy6ZyRCXFUx2D9aOPR9Q2KHckysZbv9sCG5Q8xOfSKZn1Jrmm/b3QwQ6gcWHvmre5djOLGXMGd6sv0YmH6C/MiumsjgyOn8ZUu50RQGPbOdafZbiVvT8vug2L3ALkvWRaZIQn9O2bW6VD9f94+Kcy3s6Yyr0GazwaOpZ5XoCcidv01ZUMJY1sW3iPxoNqhU4UGZMdN+ZWX7sJy63Mt1gEZj+7r20u1VZY/xgxX3l35C/FO9vX3daQfV6eiGqju98efqRks0do9Wn/BOqr470eQLmzP8yr971oHn3LO3qqtIvdv7paW33ibMDs8d45vs3/HPrR/K/6Sc9RWdJsReaDbsXm42nS94QMfVk9Fc7I4te9j8Qlcvmaj9vUucXn7yt7M/qu+Dx1YV7i87+G18s6b/adbTnX5PedV0lWwpBmSKJ323809Ru2jYPwBba+EvkF/5pwXfmlZFIlWWx/e0nrrJcmebw4kyxtT+8tZiIa7MGO5x8YsGzSxMeLqdxt/Xnyq5pvZH989it8MhZEmpE0Mxs2R5Px91iba51FUU61pc+NN6Z2tskGlJ7sUKtsdIOfnyhxt4vJxsrdUZ/VNzQ/1Dlvb5YdflSnlgjq2OJgfv6c/6qdJD2q9QxacBCQJr0pYe66kefCwaT3XNfP+mqPPQebibTzyxjqoYqyFkmS3+F+Gj73e0X3WbuVKUGAHwH7Ky5GAAOIeI1haz5O2DLsUsQMUYI+TuwzfVfhNdlzYQQN9hGbRsA4ClEvCBL4ctZlfF7OFvh9xUA+DzYs0+8sNt+RPzYGTagFOwV0g/iRXYHKN9x/A8A8J6LHjii5QC1twn6o8vhVXEJHJhxSol14aeCeF7x9YbDjRgJzShz68XhFquSabYq5gjAeSnSyZg6MdiXOeydUgbmIiALROhghdYEKy5pZolTLYmdHKsefz4Y9k6mHl3N+EfrqPXerCzflc60eRDPZfRyGgoKvT8xb4j+hN5QrtQGJh1N4Hw3eUSeHRmEkaEliy2LP01XSCgcvUJvRT0znTuS2OdwcCuUxrEd7IE5A+mDS9/FHKq5+UpgCyosxNTy4c6OheMDZ8msCZLJ6/VF2WLLzT83+QsxZ6YKkwgz5nC9P7Xi2A+DznysOs9D9x/uM8anlI/Q/hVNznv7HxdDoWa75hdBe7e+MnJGuWL28dHv4owwOdI43bUBAMDbkttZtTCz/gRt3H2j/vU12pWV+v2D256XXj6w5Qz1JqSKmMd+dsuDV31p4N86oqEZr1V9IMh3a+vxVGYOABDOhp754syvVDyZmGy9Xf/a+JHAnFDVkgzzDfjs6eDNT6x8vrr97qJD3d+e9q8+Xn61ll8KAKAjO3qt/k0YwOo6+/QQXzC7Z//fVf90M4sWl0qV7+ru2Fi1Ot86EYsclSZ1mhe5Fn1v/X8Wn6xXGi2ybF+q+EMzl0lHJj4MP17qAO1030REyJvpqj3+zns81XLzCt1S208md8qD2fbigOrqFa006Zw5xJfXyY4PJTOt41Dd9S+BD+S2NWychW4u2ChnDt8zmMCVUy5XWOOtAZW2WQDELU+erBt9QSqNHl1AAF+bAABozgHt+1pJ6pllTFM4SN680e9fFwYAoKX97vaLquYqiE62gB23rgLbUP/hwm8RAJ4GO0YtKgTm74JtuP8+sNvhPQx2N6UIIeROANiAiB8sMACfQMSj5z2Wd0pg8k6gfMfxZrAfac4vWz5PcKgP1cLY5BI4wCyHfXXlELrgP1Y7m+a7k8nK2PRUs19L1ZoNVmlutlVdF0B3PSIm00asayBzlBvJdcyz0JSACJ0s3xJnHUubOJDkssiR6YrJF3z9FbH0Y6tJKS2yUh9NpYUtsrKQfQPHOAAAiiT6PF3S9aBxV9VUSdUkO0twbRGfzayOHSQjA0vmm6bjVCdh8FBp/xVaKxdNdSpd2UEsovOMkvCjzNYNkDrUen/1WPHM0wtcdp/BXS2SoZ9RbgfKCrP5+ByzunlH6A/R1/xImDGH6474qiM/KHdoyYqoFw4cv91I/0b4Flky+yhbc9CYreuu8lNjeI++6nQFRV/68M6eyD59Q2fHVQAAnMt8tfmGyMoMSh1t2i/maqtLx94f232s9oW9GwyqnZ6sxms9jzyx5R/mfezgn7yq6j2teAxS995b9OWnuWyKOPEL+eGO9bUHy43snNRHrE9X4oaA+RP2voZTvDKbaN5ee+AzJYd7vjPuX3WkfHMhKGfQ2X6F9u3KBPiKAAAIh+13rXg0u865exUimezuXBfhovMy8zM+61DkZRcnrlenPM9rWxf0rDWZ6n1p/yeLan2Z7P+Bh2YFzpBQI0LOStXtC7bfW1Ser1uomJlDh+PPS5H8pF4ii9OKOM73LQwz7+Iz5csUy/lncV3vN6o+5I9WlS/yUL39XROJ6LuHLC+VPWa3as7IU1JyDivNwlcGetINJ19pI/lnFzOz0oVu2X+juKX97vY/X8yBBdHJBwBARMSrC6KTjwPA04j4zUIJHQOvBeYfAsB1APAI2GtkrwLAdYjYRwjZCnZLqu2FSo8aRPzseY/lf1lg/jHYN/KygkFruhymhxfCYXMF7K1ogKEZF2oHighxRfH1hsNNmAjN8AS08uRsq9pbS4vnEiSmYmXah7Pt+kDmWKvdyVroZIWZMVZc2iiAmC4PHYgXRV6SjjWk8k+vJCX1ohb9h2S6cq6uv+HjJiLofVh96IvGvZ4D7rYMmS0Jq72vZq9OvkQm+9pOB0ZAsIrR8+oadQY/GN9vjmuaWpnzoWU9bj5+zVzlcMPfr8xLzgoAAIIYvqL3yGhLeOIsk6Maq2jnVXrb4iPxFzqHsqfMiJhxyfWe8KrD368T9UxJZx28bGxgzM9X/8j5qeD3tcTBeRtO2Z5epbcdr6MlCwAALDSHHx35tnt9b1p2qbF6AEy0vGfaTwDkBu13Hn1B8Pi15vHRRdt2Lc9b2dP2me3z6h7pXLm57Lrdx84SGG3W55+opcWnVXKDqZ4//6jt4aJfh+NVc7WflyjLy8e+7vuCVAcjTQAARC7dVbv7a/7jvT8a8i/fX3WlbgflUVq6f7P+Lws0EBwAAG6/8uI/LflucyUTqpNl397O41uCS+XWqUjosCtq+RXLQZSn5z66MOpzhmTnx3POogrHZ8hDZ0moESFN4zP2F3feU16iVs1K6KGDh6LPluQ1eTqoQjYa7BEzbVn+w3K6WaZlI/9a9IHcU/VXzSYuBpfFU1339acd1XE/6VOxOG5C6xtZaSJAbjoA7dsXMfhyG5mbd5A3ffr6G8K+9rvbz9nJ5q1QoDL+HWzr4UfBblvnAIB2RFxFCImD3aSDA7sM90NgC+GmAeAUjZYEgJ+DvVgYAVskd8pLvg7PM+D+rwnMNd95yWs2+w6hi/uLRYvLDsRkEcT658EJZSXsKZ4FXRe0oHg6m05URkPTM900Wa83W5U4y6pqcSAf0KnaOS73JHvThxpzZrIGgO9ihZkRVlxaJ1I+VTG9N+tOvcLtmZ2zdi4Gz3pLSX8slZ5dYtE3zHzS6Gr/tnlb7rfcZsZs8Zpt5d3aTamnaLx/ZnM+77M5ZQS1igYPLFWr2ZORV0jGCsg18SjTX7VPfm79+6SOqqs2gb1gAqWZxO4bTuxdyFPrND3gQvHQLeryGWPZ9pNH49sLwZEZdzrfPbXq8PeaBUMOvrQEtgdaSowvz/9a4PPZ7+Qn+hduBLBrpe/Wrmg+VWP8auSpw3RqMNY20n0NAED1ldEuT7Exe532ncnBphkjKz1Diauf3tGWMeKnlZkvr2t7mq+rExYcnj5drcEgGb1P23iaM7co7XqIfCH8ZVdXyyfVB5J7qpfFbp61jb0JHrNpGt11uG7HvwjH+38+VLRkT9WGQlDea83Zeafx+bUIDIMAmbnN/bvvb/j3Kzk0laHBJd3G+HJjTkoyTySOcKywSDtY83v/0cZMucbd3GWWbir7OPdDshgOn67/RoQkRmcfKOm8u7ZIL62cUgZOHIm/WMbmzWEeVHO6rperr835b0qrxdsca/u/Uf0hX6iicna1phy/cziprRsThKk8L41qdCFn5fvOZaVJAeIjZdD13BJG3DubtBkcOZ01/00DkfIAo+WmGarTmGxTrPmBz3zlyWMXeppCddgkFBb5wLaE+A3YHZTWg80lA9iNOxaBHZxfALst3jgA1ILdP/TnAFCNiB8949w7AeCLiLj7vMZyqQLz67uUFLb9M9hdrCnYs8c9iDhF7NXc7wHAtQCgFLafN/9yLtQ/sPUTAPADBMgAR0bRxSWpXwQaFPw0INadq7PHZQOi4oFM7yzoSq+Evb75cHTmmbzhWx8OMUXx9YZDTZgJz+RLtWp1tllTXoa+FpMafdP5wene9KHyuDbVAsB3M0JzmBOXVksmk6yc3pVnlN3w4kKV656N5L1KFm7PZheKCOf8T2giM/mota7/IbjDG6svzzbWT1q35R63tIHK+lyuyM6+ETKNVunROXIQjsR2ssSsk8vie5kXVirZXQv+oTnir2sDsPsMbul4NVWTjJ7ORhkkQzfryxgznxzdMf37NQjIAjDjTunW8dWHvjeHs/KuR6/Gl/iS1cYzy69y3tbxSnk6XT4bAGC+Wbd7qTljLQCAYmYObRv7hbX5ZPdyAkC8M+QdVUvSGz6lf+zQn0qvlltrI8odT7zUlNCmW+whw9jT11/dt5CLGP5e9rTwpMkqe2WDMfeKU/8+lNrzWNecnxavi1TDneQLrrL1+fw3SYFXtvju6h3/onf2/mGgeOFLdetMdQki0P+yrtn9NfOu9QAAhMG+O5Y9Ed7k3bFW1x1H2o9ex81Pzw6HQ0dcaaxRQ/4u49l5hxfnxcWHlaJ7y2+TnshvgadPS6gRIQrh+YfLuu6a4TP80mD2+GB7Yp/PreC4LsVIZM44fxOXrvHqwcTDRXdmH2vYMtsh0uS106mp2/tVAbMerk+lcy1Lj5/LSvMMgyDfsSYy7zwNgv5qQRCTPkpHa3WaLFOd+WIlAM58mdRptQQO05m1SfAGAeA3I9+67q6LOj8hnwKAb4D9/WTBpi4ssDlmN7xGk7YUKIttALCqsP1nYAfxSQD4MCI+d8Z5/wHssrnzeqK/lIH5XBJsLyJmzhjY7MJi37UAcD/YgXk5AHwPEc/Z4fh8Uf/A1hMA0PZG7yPANIjMJPXwORoQeRoUS9DL1wND3rAr8CUDoilBvrcJ+mMrYJ9jMRxo9kI2+NYHns6mu5KJynhkuoVnkzPMWVa1o9Eqm8siJGLq5NBri4fsICM0T3Pi4nKXDqny6Z2aRvfh80tNIVNnmB/LpP3r8uo57xEiyEex+ciXrXudJ8tasxUzk3CL8aQmDko16VSF7ZSHEG21qjpqMyw9Gj9EPHqVzmtbrUevmasfbPrQekMQg4Bo1SVCuzd3HlzFIgqF49IbjDn95bqTPjvx8zm2+IYZdztuGll1+PsLWUuzfvduunfc90GU2jJc1QFcbVm8GxBiH9DW8SLwPkSkz07+fKRlIJQqTY0vYp3WgZk3hpc/Yq7f+RnpE2x1m6J87NEXyqPqWBsAgMnSo3+48ePW+5NPm7lw5crCOOh79FWhU74cmqnv/5r/0+pPjPGaBdrPHNra0tCPpY+0iqA5gTJjFbu/Hu3vfnY0OO/Z2rWWugQRlM+bH2r/g7VxOQCA051/5YHl36urZKbKpyZnHcz0b8CWBGd0pQYZ01me39b6yJxQsHQk57tfWuPr1u6C/zwtoUYkIWZqybHy7jtbnaakdiT3xgbTJ8GrYyznH+HJ7Kh0ez5fvk9cPvK1qo/6QxWV1W2ZXPdd/SlsCHuEfhXrcqbFnctKU2dh8EQjGX96OVPWc/EGQf+zQDRExJEK04pUaEK2OO+zfEqpkNTrvQforIphrKg5sz7/dcgDQMXIt65LX+hlz8ianWDTET8Cm4roAID7wO6idErxWFL4+S0AzCwcw4DtBfRuRLxoz+hLSmW8hdLv8wBQi4gfJ4T8FABeQcTfF97rBYArEHH6Yq5b/8DWFWAT7xcEBDCBgRF0cBH08ToNii4aFCvQyV3elWhE5MEYqoWRyaVwgF0O+960KebZh0JUUfx9kVCTpYRaoUqrg1aruslDHVLaiHYPZI4VFg9hnBFmhDhxUZFHtdKl4R16QjgE25dbYlGxpt+fTDU0GOZfCAcQASPgP/It8w79Md8mPTBLo9exz2oVQ/nyeLx2IQAAQTLRZtT0BVIy7Uj302LZYYYDO/U/bb7TN1C25goghBT6DJLSbNqmlhCsFqtyzwq9qfTZiZ8F81auDIAZ9wg3DK068oNlCEb8iffDiW2lX+VvLX6S5k40XwNgG/ZfayxaDwAQzo/sPDn8eH5FX881AJhuuX3a1Q/VBzbDw1JgJZP+5CNPeePK6GIAAFO0Xv7x7V8MfLzj8RJV9VQD2P7S79fWLi58BdY2+c9Pt1b/ruGXmU/g9pb1uQdrvlZRD8NNiBArffULAyMdByaL5jxZu9rKL6VIonfoX4gewNmzEUBtqRt+6ZMtP9rImnS468SW3Mzo3EQ4dFKSmdr80ZrnvYeaUq6888PxxiKe+QT57gI35PwAAEjJBDu5sr2y933zGB1CxxIvm9H0UI5lzJxa0c23VGdLZufd+neK78w+UruluZizQu8ZSaU3DIIwpYpFYcMqDyT7++tHnz1tpXnKIOhgC4k9tZypvUQGQe8YGMRowKJjFQZJleQ9alApZph8lfu4NaukE+vrT3H4FwJkyYdGv3HtLy5mPISQX4FdaUHAbgjNg900Oga2EdupCeFU1vxFsGXcEtjZNQsAE4h40d/DZQ/MhJBvAMBdYBvdb0DEKCHkGbC7z+4p7PMSAPwTIh6+mOvWP7D1+2Bn4JcEf0GHFIk+6hfqLycdwqA1WQFTI4vgkLUC9lXVwXDjWy0oIoJlWXxXIlEVT07PAkdiFrRaNUVVVqAhb2W7hrMn9YHM8VaN6gmGb5rkxYUBb17PBKIv6xO+Y8y+pZRd4pDJPelMm4/iX3w2DbmhX1lXj31HvJ2QWaKx0b3LmD0yHoyEm5YBEMIi079Irx1lEmEYykT10lwU98yPqi8s/8e2pLusGRC1WaHRfev7jq8nhUfAAHXtvUFbVPnK1O/MpB5uBmAmfPyW/pVHfrxK5c3+XXcIw79o/L/Oj6b/IMSnmtYCgnGLvnwiiO4GREw/PvL98U3t/Q0s1V1VG2LtXCkRWvX/EqQNrqnP/vFxJpUbWgkAkPNwT//xvX8XvH3PvtMLQcuN5n3zrNpVAABZPfPyDys+ad2X9Yk3O/4vuWHFy+QW+NMaRJCLjnzi6NTJ4XBw5iMNK2l+sYbc0NX6Q/wIVtQAwZHbFz89ujnw4pp4rGZ3tHMLbYyyZn82TGNBhT43Z/fMlOf6AX/JUumT7MNNpyp4kDKj/Nj67vK+2+aZujJyOLadVbPhuCWlTbN5yLGZz5cMcIvCX63+qD9SWuneGMmMv7tPASbl9o5oVoMzOzZ0ppVmwSDo5O45JLd16WUzCLq0QNQkxOFyE6PFqjMbVILoVsqlKaMpeOg1GuL8TweQB4ZMoMjE0MNr1Cfw6OP91CNUgcCcDG1Y8Je9L88DhJD/B+xs2Q0AcwHgIbAp2R8BwK/BFp4A2AxAHyGkCmxHzCsB4NsAcCsAcIh/aQJ23mN4hzNmByJ+pVBK8s3XBdtD0acAACAASURBVObPIeKRi7lu/QNbx8D22LisOIMOkWlQ5Gjg8tEhBGmiCGL9bXBcXQl7ilugu4UFyr3ZMYgQVWR/Xyw8Q9ND86BObZCazfIWQq3xMbk71Zc+1JQzsyrDN03wwny3X1FlV+pFbbC0k+9cYMG7aNZ9fU5eyNmrzqdBEVK7advxB9l7yERDtbai7Ki5crzdG5mcsRKAYQXk2peoteFsfJAmM7rhMI6bj13VQg4037mJcpyr0Gcw4M8rtQC2L8ZN2lKhI7w9M6H0LgJgJvzslT0rjv30iriXHjh0c2XsqXn3ObZ0HJmt5r01LhQP3qGtWQYA0J3av8vofhkawiPrPA3KjqplqVWN2m90cmVx/+cf+YOcSQ+tBQCYrAg8fvyqa6V1h3q3FL689D3aFWJBMi//xvjJyx/wb2/aov6IuNeT0Df4BzYggunvet/O2GE1EWz4deMyUBen0HVivfadujS4/Q6HtvdzK79fWsNOCn2dG8erJhZkYuE+Pi0E1e2znmwcLWuZYIK3Oz4u/bykFbrsbJayg+LwpoHygZtb02p4+HhsB7HyiQT1TRLvzGnfMkNiflr0XvkPtdfVNlvm9PsG0vnmCck1qFr1jByZrht/kT9lpYkA+ZgXTr60gDFeeGcMgi4aLOJUkUUnSnQhFcj7dY9cxltqte8YnVU59OY0xFlAAAoEpoFnQujiZOrlkfoFN3qFcpTYyjdRH1IAqA5tWHDBT+EFz+VfAYAMdpbcCDZN2wMA/w0APyjsugIRDxR6mP43AHwNbEoDwBaaXHTZ4TsZmOsAYCvaPf8uGZVR/8DWJfDaDPaOAwEMYGAUpdN0iJMGxMpLTocgyl7I9LZCR2Yl7PW1wfGWN+rlZu9uZ9PJRFUsNz3XdMVn87OtmhqfJZrT+aFQb/pQRVwLswzfOC7w88SAnMuz8ktGX1U/F52jw31KunqBpre8/pyjWHbo63CnsqNyhTm/rtvcMH3ImRhvWIXICk4UDi+SK+LTsT6kWdPIuI/ov77ufWXjJUvWAGJ20VjvsWUjPesAAAhCZLM+fyqd6Ml2pvauBWAmguSKruXHf76pv56+vH/TGjneWsVVHsZrABhugz73SBMtW2xRY2DrwPfHNnT1bmQc1pGWm8KLr9G+Ndyzpi3xwNN/ysjJgQ0AAB2tjY9hS52zvje7BQCglPp23agvWQcAEFInt+6r+ZxzIH6na9vCTfnvFd2/xAGayzm0+YXcvpK0v/anjUtBXTxIK/Zt0b+1WAOebaoc2/6ZuT9Yp2fcR6eOv0urmmaMkXzOaq9r97w6I0cs/4fM2z0vu9fDDluebXG9jsEto2XD1zaFcgNjXdG9lslk02JJn9BUlQuqZG72q9Uf9aSDFXDTeDa5adDgIlmhSlFS+ZqJHVbV1J75LNWdZxgEsbvmknmaQM57EfkdAaLsQhwpMUg0oHplr1IKklLpGTZmlLRjQ8P50hAIkAKOTKCDTaOHN6hfcFCfUIRuvgbYC6geQTRZsKZcIMcWwJHvPrLxU7+50I9UKJt7AmzaIgq2iMQBNnctF7afQgnYAdsL9hPuqaTGAtt4/6KKGi5rYCaENCNif+H1/WBLsW8jhFwHAJ+A1xb/vo+Iy8591jdH/QNbvwoAX74Ew7+kOIMOSdGAiDR4iekQREOCfF8z9EaXwz7nYjjUfKrN/bl3h4gsB/pTkRkynVrINKpNwVor6E+oUxN9mcO+aWXESfj6KZFrZQO5rGqaL5r9daMM35jnP5LJzC6zrLNcxWR0dP+UXj/5H8GbaP2MkHlVcp8oj1SuoBbv9KK0b142kBmPDVBByZpHZoaMp9fcvzTnDNa5VOXALcdeaXDpeikg6AuthgPlaYvuiTy+DoCZLIbVXUtP/PLK/Ytx247ld1utxcMOva/yahaZwbu19XUMMNze8JOvNh/ZVSPpmUDL7dP8g9Y9R3+54DZ84JVHs/nY4GYAgFdWrXhqoZAuZsKuVQAA12mLuiowMBsRoz9lvrb/dj7iuyH4bfNLbQ/VNsDwDCG04Hlzx6Kst+L7DYsZdfHL1oKd9xmfXQcAoZsWPNdzfcmzc0f6Vrf7B5coycg4M+rX6Qute8syxe+LrwsmnO8mf1zNAGXR5Luc/e+aKh7dVD6cPhEeju9XLSmruet6XXMkh/Bo4Db9j9XX+5cpeuLW7qwpxp2lESXDVk7tVWsmXp7Lm4qfEogMVEDPtqWM60DLX4VBEAAicgDjRSZOBnRn2qcUWZJS6VDUuuAx2lx7SmDzpqcA0IGBcRTYGLq5PPoEjvoFL/XwVSCyb3n8qXEQwIgE+UgAEpkKmDJqYYStgxF3NYyVlEKk4gwp+7ObNg7+hUf3W6GwAJiA11TKRWAHXQbsAoMdYAdnE2wK4z2IqBdM9G+0P+rp4b7pU+4bjuESVmWcS4J9LQC0gP1YMQoAH0PEyUK53A8B4Bqwy+XufRv88n6wg/vfBM6qDgmK/CWjQxCRB32gHkaml8J+bhm82lAC0XPyjohgmabQmU5WRdXpNiMQa3M1mxVllp6L9meP8qO5Hi9y1SGJaQavktVl2G6Nz5ggDWWK572Z3EIJ8XSmbiGJPIfL2r/uuscSZxj6Veo+AYeDy0xDdBdR996Zaac8ER0wGTptPn5Fg+NQ821XAkOya/tP9M2ZHlkJAFBO/btW52rJi5O/WkYBY2Xm0o5Fnb/bsP1KdttzSz/JbUwdrZaTpQvmmDU7V5oz1+eM1IGT7f+enjc2vLlyXfz4nrIF6Y82fZH78snfZbKTE1sAwXji2quevy40tlBVPVUsMv33ahuaAQC6tY4n2LJvlH5GeZhZuf6YcQt5dC2Xrt1BntsS85Q+3LiA0Rb8xLph70PmHesEXj/82VU/dFdiNDVx5OZU0YRgDRtZ85XWvWWD1UsSs4tqhQ9yP1vpAM2FhnjC3Xdr3D+20tOb2J8azxxXJF/Y8jWEfS6+Wf9m1UechrvSuHUok5szwvumc4onGD4s141tn+XQU2UFg6CRp5eT4P+4QRBi2ktxxG8IMV/er7qVCo5Vqr29VnPlEFbUvhUNgQAh4JlpdLI56hUo9Qsu9PKl6OKqTtW9v8X1UyKo0z5Ip8sgpNXAKKmDEWctjAbLYaryVPcYRDAQSciyhISuSdm86rEUxccost+pKP5APu/xUspVP/jgg9qF3gJCyK/BVgEi2KW994LdJFoBO4Mmhdd/AoADALAdAL4JtuBkN9h1zgQAZl0ME/A3LTCpf2BrAOxHjb/p2szLRYcwaE5UwuToYjhEV8C+qjdq0lnIpnvlcEuOmVrCN6gNxV6dUUdyHdZgpsNrMEVxJ2myXFrKSPPbMTYzzKxz5sqvUPJtZ9Tjat1Ye/Cr4r3yWH25sYE9xLqH+CW65nSXW95Xa5Ncfirab2TdU9Yvr7utLhxsXRqU03vedWz3PNEyfQ7kj12rzFN3Tvx6lk51pVJv65jf/djybTe5Xn5xyUe5NT1D60xDxDu1tSAi790+9sudK4+9utFdm99BV/DS6rKf6Z+beCxtDA3fgIBj225598l13SPXAwDMMqt2rjFnradIB38rfbI7Z17h3bVsSf6r7i9fzeQDr3LP3DHpLfqXhjZWbfmU8fHux+naxbUlU9s/O/97bZmJ5na2fa2ajoXhSNWwc08rtaqCG+Bj0n8tDECyFHXpqLf7PWnnxFy+O7onEzK71WDRMOevZsUD3mvxz+XXi+sTZvaqPlXIJtDviHVop6w0VR76jswgU88sZ6oG/ycMghAtAWDUb5Jpj+rNeJQydChVrqTWUPpWNAQCZIEl4+hgU+jhdeoTROrjA+jha4Bj3pxuQczzYEy5IZsogUi+GsaxDoYddTDir4SJchcoPns3SFHKRgxDTGmaS80rPiorflGRfR5F8RXrmrOIAIlzwMYkFHIudGg+dIIfnYIPXW4fOoMS5e5oeGjjeYk6zkSBZ/4N2LHlVKVFBux2eHXw2sJ8COzWeUcA4J8AQAWbzqBgB+7NF5N0/q0H5lN+p/8rgQDpM+gQeLt0CEEaK4bowHw4pq2AvSUt0NNypoMZAAAimKYpdGWT1SE6tdgKxOb7qnQ3E5EH9f7MSbcMUtqNdQZvpYyc+CLkW6L8zZBtnmEYp0uDEug+8QP2tqlnKlcay72dTPWQMl/Ne7zVpm9/aczSookB4+RMDZ5Ye98aXXCZV3UdCjfGphcxSMY2q3PHT04+WZ01kmyNMquzdfCZWY/fUXd4vHUVV91B31VGfTtv0Jesn1IGX9Fe/UWgVItg/c0x3wzXH8c+or6YcnZ2vIuyePiJ2+4NX3Wy4zpAMN+nrUk6QSzZZ7785wrPY/4PVX5T+7emz66VDGZQ3Hpfn8/zUEMrp1W/R/9y4jDOLL1uzovHbyh9vmTy6I3jrmG32SGE4MXZvW6m6lr1g55ts+phuAk190Fv13tlbrweO6M75Bw/pPkrRyQh2MT8rPxujudrjJt6sqY/RPxGrI82jDxb6cmOzpAd0LGvlSSfWcY0hoLksi9Yv/bdY9xDYdSjSwlXvkST5CoR8jWBbmtGXRx85zTpQgATCEyAyEaoi8ujl2eoX/BQr1AJDrb0XMfYB6LJgjXtBDlWBLFcFUxatTDC18GwtxrGy/yQLAUEE5GELYuP6bokq6rHUGQfkRW/U1F8AVXxBKgl5nlgEw7kc2506D50gR+doh9dHg91uJwoAKVmVqNKTjGzhmymMGskuayRcGWNpE8x0yUmGg9/+o/PfPWC79fZPPMY2Hagq8BeBCwBOzBbhfccALANAO4ubE+AXet8AAA+eTFFDX/rgfmbAPDA//Q43mkggWkQmIlCdcjF0yGIOR+ke2dDe3Yl7PXPhRMtp0x7XtuFhBXZ36uHZ2f5qZVSlVzm0JWY0Z89ySdMqnqsSo2yKcuQXkRxRtxzm56b76c0AABgIDv2GFnX9eOSm/Wm4iloGQ3N0eSAu07zHXGHZT2mDxtPrWv0HZ2xZWNlJr732vZXl3EWtZYZjYcTkweLwupooCFb31U/ub3sl3et7g/4fUVkzLv2Jn3pSBH1BF/p/PbBJQO9G5pvm9Zn8785fpN0MlZ2ZP/NeQf/0rEt15rzeiavdqPj4Hu11ct0qh97yffx0H/Cl/n7Vv6qrtEaY5wvfPiYl3u4vkkw/Vfp/ypNs4HEp5f/mBbnIKQdulKJpkK4o6XXM9m0MP+eYH/NIjy8gGi+A96OOxRrPGi2x16Sne4hhHpVGA5uZF4I3kDWh0x1SZ/uVuLjbM3oCyWBZPfMlBvaX2kj+ecWM7NSl9sgCFEXEUY8Jh9yqQHZoVQSQa72ho3GqiGsqDnVUeWsQwCiwJMplLgM9fIUfYJEfUIJurhqYM7NbxOkEQny4QAkshUwpZ/J85ZApJxBqlDKhk1TTGmqK5/Pe1BW/Lwi+92K4vUZqht54NMSCrIbHYYPncSPLtFLnS43ioxEWTSoJufNnCqbacwZSTZjJBw5I+mTzXSRRpUgABgAJAbAJYE4ZMI4VcJ4KGF8hDA+gbB+F2F83ff/7NYLdpt8Hc98K9jeGQzYWbAHbH+MErC9MYrApjcOgt1kOgAAWmHbNYi464Kv/3YC8wXKsGeB3Rh1EQB8AREfvugLF1D/wNbnAODqt9zx/wMo0CEjKHHRM+iQKnRy5yVcsU+CuhOU3mbojS+Hfc4lcLDlzN5yhWy6M5+snWYmlqMn1iq5FR2Gc10kpGZNl1WU18UU5V0vkbL6ZOmWvLKIB+ARIXsEZh56yP++LCknuHBqZKaRCbjq854TfChujEsh85dbrp+d9tQ6rz+5T6tIxVvrrOKXA6GwczB7vKYpXdlTktol/Md9t0ZmptSFnBxMvV9bu7gneeCF8l2/Wlu9KtL10ZrPZfxBNjlz74u3RIqDz2hzm4P+sLVqrdF6cKZZsfQV8rvHJwT0TK7yCDfzT7RIL9/zqt/6UW2ZyLIbtH9rcPpzRz634IdFmY7Vo0xvEd1XNMjtnyfilaV84GrmhVVsPrjf0/EeJT/qMDpzL+QDgXEm11DBbQ+8m4i0wdrSJXPs1LRYOv5KoCR6tCkcwO7tCxl8af7lMwhiEENuixl36p6kpJRbglIjGUptaS/WN6ggnj3BAijAknEU2QS6OY36BIH6BT96+KpzPoEhpkXQpr2QSpVB+BTPK9XCaLAMp8pEMLKWycd0w5FV8x5dUXyMrPglRfY5jbyPAdOpSyjInjOCrpuKrJsKjGARqlmKqpgZK2smSdYOuO6ckQzkrVwxAmYB2AQQIUuIM08Yt0EYLxDWzxHG7ySM10sYTxCI5CcAGYJWgrW0LGcqiqBnDVFLU4eWIA41wTvzEVyz77GLNTU6xTObYK+J3Qu2uo+3bykgAOwCgDUA8EWwy+V4eC2bjgDASUS85i9O/lbXfpuB+UJk2KVgczM3AUDyUgTmRQ/8vjcJ7hnnygL+f9g4Bx3ip37h/LxDEFEAfaAehqaX2QuKjUUQL3/tbRLKy4FeDLXluMklgj/jYqK5URhXwlQw3XldilGvbyc/pyzdsFjXZiMCDUHw8A/ct0y1lzbhsuRAAyT9jvqcqxtDY8b+Jo57avWta+tSic5NPUfWeC3xUFtMyLfHd8ycGQ/2suwR9Y/vuyPfOKLeuEafe7zJKPb17PvnyGxxxHp01SbrUM2KzJKXnry5t6nxiVq3Y6mpOYX7tA2BHM3uPer5svzzxk/gl8q/sUba+97tRcov6lEoVq/Xv966oXnv0ev9r5L0vmvSQ/lJ8lJbgmuurZTeLW5b7ZCLjkgnb8mlxwxtzHhBh2qFjVUs4w+4bqTrx0zS2B8WnRP7/GXh/bUTxcbQs4sZce8cMu+SGgQh5h0Iw5LhjEj54ryoVHOMXFc0bjbUnklDFGp+J0FgwtTJyegTCPUJbvTxFehgy89aUDwnzzsi1sKIvwInvS5U8oYhJjXNmc/nvZYi+4W84ud1xUcsNYAidegedJg+dDJeKrEui0cn5YhgAShWxsgZKcgaCSFrJJw5MxVQzIzTQqoA4dOEOGRgXDphvEgYH0sYv8gwPjdhvAEgTokBkmOokebMvMwbOU3U05aoJkFS47yoJgTeSDGsmQLGShGNt4ysBFraRWjCAxDzEjbmBTHuBWfCQ9wpFwQUB5nXfnf72IXe9jPqmSnYGXIR2EUMc8DOninYRkcE7ABtAMB8sBu5DhZ+H0LEqy742m+XyjhfGfYZ2x4EgNzbDswP+koBIIwIFAHSJnBpDXhZBoeSRpeeQK8VBR8NYYAJY5APYVCIoN8VAb87hj6fDJLnLa/xvxhIYAqE02IZgQbFEvTw9W/06HoKLJpjVTAxthgO4nLYV10D4w0Ar2XTZqJhip1YjnyoijHlFDOam6DUIio4o7SkaLdrlTfbVmlaFSry/X8QN/U+WbxaazMmasSIh69POoZSmRHjidWtZd31y0tuPrbLWSLL1op08WD79HOtrRHncKRyKHFw07V82SiZd7d2RWXn2FPPNbU/0zB9U1n82/UfTl7xwh9v7lww65FazX17lRXceY2+YMUr3L898/uiq/m/m//D1YFjG18pjT1eN8C3yp+w7i//+8X/FS6fDMYz3eXmC7VjPDOniH2/a+fyQM7TLRy7IROZiOpZdj9Gm33MgPcG4NVGsvHEFCuOHQmWhXaXDZarU1uXMb6jMy6NQRCLOC6Z/KRDC6QFpQo4ucataPVVI1hRe0Zj1wRwZBIlLo0e3rRrfvkSdPHVZzQzsBiwpl0gR4sgnquECasWRvlaHHFX4BQfoEnL0B05TXXriuIjecVPDCVATCVIWN2LbpQsH5XQSXl0WRw4LYYwlkVyRhpzRoLPmgkpa6ScipnldGoYQMQcYZwaYTwWYbyEMH6BsD4nIV4XQ1wsA6zOWmqON2RV1DOGqCXBoSZYQUsyrJUEYiWRWCnGYFWadoKZ9BCIe4CJeQlXCLKuhAd8GScEKEMutATt2va725+90O+iwDP/FuxKsxjYRvxpsEviAOz2U6d6lAYBYA/YwdgJdn/AKgB4HyJe8DrYZQnM55Jhn/Heg3BpAvNasGepiwIiGBRIygAuo4Ig50DKp9FlxNFrRSCAYQywIQzwIQw6IhhwRdHnjoM3cDG6/b8VnIMOcRWqQ96QDiFIoyUQGZwPR7WVsLe0GfpmMkBZRDKty0W9ZHpBzhqdBUKKZaeykzRnZXWXO4RVZQeK1nDyEgcFbS8399B/Bq7NljJyaSDk4Grj7EQ/E6G/37Rpbk1Wj68aaJ+7WCk7MDL+UvPMaTrZOz8bDjUta2iL1uUX5Mu5/Atfrg1cJ49+rObB8OZdv7/1+KpFjzQlmdtv0pYOUCs1sNW3XS9bNtnc2l/RXTG6s/ppbpP+39IV1v+Z/StV378ydZiE2dFFBvve4oG26gw3yhzenJ2ODOop7whNNM7i+pgbYGNPjCnpa/f7IzsDfZWZ1DPLmNLuWjL74m82ZkXKjAiGJyrky3VernWAUlcyYdU25EF0IoAGDIyhyMbRzavUx/PoE7zUy1eDwAYK9z4iQT7sh0SmAqaNWhhhq+mYWEGnodiKIdVFPZ/3WJriQ0MpopYcJDRfxDgtF7gswXRSlkomQySTYcHSmJyRYjNGXJTNDCsbMihUBUJE7TSVwPg5wngdDHEzDEiEAQEES1V5Pas7tBSKWhIYM0kZKwlAkwA0wRgkS9JuQhMeIHEP4WI+EON2kPWmXOC/7IIZu5D4k8fu6fj+hR56hqFRD9gBtx5sE6OZYAtKhsAuBx4DO4P+DAD8M9jcMhb2exYRb3z9ud/y2u9AxuxAxK+cse1BuDSB+W4A+OXbOsdFABHyFjApA7isAqKcRaeaArcZQ68VwQAJYYANQVAIY0CKYMAZRZ83CZ6ABexFFZr/NeCC6BDErB9SvXOgPbcC9gTmwskWHg3WMsVOTMyYskbnGjBZzmazCStCJ41S1xjbVHa8dhGqc8eY8oO/9F0dTvDF/roQMOVRK/xiNefcu3BtyY0nDlTPy4od6tjRqrqJZGz/Bk+U4eqWvze70TFy/CcnZ5ce5d6/8JvJGw/89l3H1q/eOjtsNt+lrq98xvGvL/UsaArenB7IVPZ0lf6AuYOJV3Gpm7ju3GB3rXVgToTdVBdtmJfRk9bh9elwst0Yq6aQ8W9kvLEydtGxEx4uvsvZWxk1n17G1I2XXqBBECJlgYwJpmNSUItlVqlliFznz2p1dTHwF5+WGzu5HPXyQP2CE71COTrZSgDIiqCFvJBOlkJIq4ZxqLQmsdKaJuVmiCEaS/W8z7SUoGnJxWDlShhG8xLJYk3JYlAyCREN4CxT4XNmmsmZWcyZMqOYeUKJYBHGi4T1MQxxMyxKyIIDOHSwvKVZop42OSNtgZW0CE0CYgItTLAWpNmMyyJxL7AxLxFiXpASHuJJucCXdYIfCbl0tCKiQQAyLECOR8yLiKqEqLsoNbyUml6LQoBSDFgWE7QoF6AWH7So6Leo5KeW00up203RwwD8GB5MX5SXDiHk02B3JxkHgF+A3YjjWQC4B2wOeTcACADQDDbF8UcAmAc2L30QAD6Ap1wWLwCXO1j8DgC2gi02udSovQznfEsQAhIHVOJAr5BAhyKSBVtP8+ZAhIwJbFoDPqeAqGTQqSXBY0bRTyPoZ0IYZEMYFMMQkCLod8fR60uB23e+ngKXEwTABya2kbQBTNoAGMkBwFl0iEKDIkeDYil6+PoUE1iyF9bBXlgHgKg5idw9k+9JrSjbV7Ko7OmZTswrXK6kxz81O6MMrqfjY+tGD9CewQbPsHQP/PfCYuTzT3jX9O4pWeRbENVh+bPbh//U1qQMlIm+9VxrcoodlpbvHPfvuD5wcLt+smLNjBuRdh5lXXMUAIAppyWUtlrl8XFycuBk1Rz2dmOPWtod932Z/wjOae6NzBvwydvcHqZx82DZP+ayqrl98WCPPmRmq8NM1Hcrs+5YjxMTTzt6K8b4b17JzIz5SMV5lcojJgXKj3C6P8EpVRaR692WUlcxjeV+ZFkZJRbQw5u0VDCoT0iim2U51lI9kKPFEIFKnDTLrVCi3AgnKjKhHrdmopUPmlQupjRXwhhZH3DGLHRYLdRhACeawJmmBjlTYXKWTBRjkjVJmEkTD8uBg7IoIo8OwlGJ8tRBgTpMF/KmhIgWJohFhhiDJDjZofHTNmXgiHmJK+kGX9oF/jfmyd/iXtjZnswAZDkERQDMOyiqLqSGm1LTSyn1WxT9FmWC1GICFuWDlsUHKHX4Ler0UcvlpdQjIoiI4KBAqAUMMYEjOnCMBjyjoMgo4LKy4LSy6MQMOI0ouo1+dOlpcCtJdKfT4BIz6BKT4PbuvJA/+LNxAOza5CvAzp4/DjYTYADApxDxdwXFHyAiEkK+cIba+R/B5qAvGJc8MJ8pwwabi+m51NcooPKtd/nrASHg5cHy8mCBG1QoJWmw1xPeGDZ/TpImsBkV+Jxs0y16Aj1mFHwQxgAJYREXxoAjjAEpAn5PHL1+GaSL6vJ9wZ8JoRI0WslqGrAxW1xVoEP6bTpEMKyg4MwHHJXHnUvajsMSAEQqEC3U4Blil7e8Wrpk5p9r/KYSmRlrnJIHl2lHxq89mqYddKa3y3+V75WaPmfr4JPBTe4bx4ayCdMR/dO8lsAmgREZ3smufr5X2n2NlFmmN5VPW2WJxdiDBs9Fy7Pp8jnGPPX3gd9OXVs6EvDuV/FLrvuMzaXHo0MDQSO9cMz7flUGbces6WNcylKDAbZycLHk231AzJX/s/cbG04ZBL1BAEI0WWRGWNMdYvPlCqPUiSDX+VNWLZ8RnAZ1cSz6BIFW8RLrAUV0GOkiiGdLaEQtMyNmhR7KVevRVGkkP4BykWXm/KhlfUBzTkY0i4lolILDWkh0yySqqUDOyvOamSMc1S0eBTBQ4HIgEMqwBiUKWiSJJsTBIgnWYBJ811KoCgAAIABJREFUXsiJMS8IcS84kx7iSbrAL0vkTRZ72TM/m0EAsixARKJUEW1HOM1FqeGh1PJZlAYohYBF2YBlsUFq8QGLOgIWdbgtynkpEBdFQoHRDeBVDXgjj4KhgMPIgYtmUcIMuDCFLiYNLiaCHqbPfs2m0U0y4IQMumgWJFMBUUBgXGBTA28HmbdxbDnYlOnzYN+oPWBzytMA8ElCyNfAjnGnqIdPEEKuBDtwFwPAf17MRd9uVcYg2LwLA/Zs8hWweZaGwkCzYNfxHS20+v4uvNb/Kg4AzacqOC4YD/r+BAC3XfTg/xcDEXQKJF3gz3M5kLQUurU4eq0I+kkYTi2IBhxhDLhi6PPEweu/nPz5GXRIuuAdcpoOYdEYrYaJ8cVwAJZYh6QaRUmrY40Jpb/OYLUBrs7bUST5iLFN2JQjab/R4y7iVI/Lv7GzPy+FOtXRZcs917RTo6uxMz80DUFP1RKpxSJTwwtelVqPJq1fFa03F1gT8kRxxrWGzxO1u1GeYkwgSrXoDp8Uu4vbS3fNg7Zz8Z0EIcpa4hijFaeIUgtEq2MNs4FLCMWUenjkvIAOr8FIbh2CNKWWGDG9WovROi2Jlfk4YE6iWsYHetpHOMNJBIMH0eSJZuaZvJYGTc8AQRaR45EyPFocyxisQgwmwWhsglHZhKCyKUfSQ6W4l7hTbvClnRA4p38GYu71WarzdVlqgFISsCzWbyHjthBclBC3RcBtEeKihOGQBQUdpgwOK4tOmgEnpNEFaXCRFLq5JLi5NLqFNDiFNLrFLDidWZScOZBcf8V03fDIt647p+r1rVBo0PppsGuXT8W0drDL6HoLu5UDgIRoW+cSQq4Au5qjBAAOI+K6C77uO1gutwoAuhExSQjZAgAPvp2uJfN+Ofc5AFhLAPRTPwyAySAaLIDJIpgcoMkhWhwA5REtHpEKCFRERAERRfsHHIjgoJQ47NeMA5FIFBn7NWUliqyIyDkQWQciJ1LkHYi8gMiL9m9BQBQFm2v6mwUiKBYwaR24TB7EfBad+SS4jTj6MIJ+CGGQDUFACGHQEUW/O4o+z9vlz0/TIV5eLnSWKSVuRiphouPz4Zi6UO3Wm6OxvDpcnvfFkzznGRdi7gbthN6mDvuKpaUTUUaKnsiXVF7p5iefUo+4i13LghuZzvrnMzPGc8w+3yzdw8Sg1pdjmL46Pa5pnKorrkHvkZrDzXT+6QCHoBFkhxnDHwW1UgGzzkTaxGaZKtbhMUynx6CSyyClkDer1IRZLYdphRwifM6BWqYEMOsnkoYgaibKNMekaBI0xiIGzxKDJ6zOm5zKJbg8mxBVPunISIY74QFv2gX+vABiIUvN8Yh5ATHvLHCpHkotr0UtJyXUSRnLZTIoUQZcFguSxRLJYojT4hjB4hgVHEwaXZgGN5NCN5MCN59GF58CN59BpyMDTimDTkkGya2BIF6yP5y/fqRGvnXdRVmkEkJuAJs3LkLEPCHkJNgBeQMAlCOiSQjZAQDFiDiPEOIHgBNgUxirAQAQMXLB132ny+UK2wMA0IGI5y9+eB3m/WreAQC4KEe6ywb7Zupw9mRhMAgGA2jaEwaaHIBlTxRgcYhUQKQCIIoUqYgIhQmDOBDRgUgcFIkDkUhIGRGRfW3SQM5hTxq8PWlQXrQnC8GeLEAQEAX2MnuJnMGfZxUQ8xl0FfhzHw1jgITt6hYhBAEpin5PDH3eNLjekD8/uzpE0EmA4QK+jN4gTeltyaHc/OkewzUNKPOWdVBagiTHczWZUWuGKjCHnSg1lxfl8tgBw84SM8DlQByWmAFJ9Yw6umb01ujzEJgwsZzjaJUlgdaoEq2wOKuaiKJIvQ6VFjN5qJBT1v/L3nfH2XVVV699zm2vTe8z6qNebRU3STa2wdgONSGUQCCUBDDFQAidmPBBDMRJCMWEFiCFDqHauFfZltV7r9P7q7ef/f1x3kgjaSxpRrLBSdbvN3qa++6959477+2zz9p7rz0128vpvE+lfBpRKEmpQA7TsMiLkulbMDxbmZHMyVgOG76dF/kUjFISJIkiS4nQViK0YxnZylB2bCgn1t6yHZtkx5awYtMwY0sqlTCzSMkRTptZpKwsp+wsUk7ZE02W4CT/EGINz2NER26/eVIKfUQ0FTr7YgW0Qe6F9qBfBOCn0DG0AQAfYeZ/JKLPQvPQq8ZQuhMf97lOlyu//9fQqktvney4i7+7eDOAZefc8f8AMMcA/DGri1BPGCdXFxIcG4zIBJ+yuhizsjh9dXHiZ8xEIR2l5OjKYnR1UZ4sjJMTBtsmQzIoG0FmPZjFMn/uD3Em7kcVj8k/t3u5KtmPqvQAV4iikRyglBiqyuQLrWautBAH/fZslzc8UBPVFSNrKO3EZnWHn1WxMxD4mcOJbHVnA4tUUJdP+c1uMmiGIR1RaWe5tdQrqosjyi2kKFSRyFFJ+BbJQARUMosimxJGYNjCiG2YkU0ydqQRO9KIbVPGtiVi2ypyys4hlchzIpGD9kYVxPNaVOt/KOSR229WkzmQiL4G4C+hqYztzLyMiGYC+AF00VwIYBYz+0R0DJpbVtAU7x5mvnSiY55zCXqOsutWaO5Flbe/DMDXoXP8Ri3+hwF8oPzendB8jA9df34h+L9qv/OFllpMsv4BoOtFf69OmPYI0gBMAipGVxdmlPWcOOs6cadvRxQkYxqpiHigKRZRlbLjtEoqK8rE5mB1HKkUD0pLPi7nJsLKoms56FGOKIjBhtamkkutyinOCYfceLtvsopkiO4EhcNSxrYZISGKlJE9VGswCWYSIAhYRGyToDQR15EASIAhiImYQWASDBIBEwUMgQSI6wjE5AHwAcqCicAQDCJikD4HEQECTMQA4ZT3UP5jkED5PXD5Vf9z4v8njiMQmEB09u5j/4cyfPCkHlR5dX8dtIhRBKCOiP4CwNXQHHICWj9jPoAtAH4JbdtK0NkcdUQ0h5n3TWTc8+EGvwNdJ/69Mdu+wMyfKLeIuhZaXQkA7i/vfyM03zoTurPsB8rvDUJXyNjQrb4nTWWgPBn8HyYBZjZiBGYE34oRGhECK0JoxBRJNgOprEiyGQtlhDKmSCoooSgWCrFUFMsYSipiqUjJGCwUQSooC7ZyyGEbzugr9KsNGw7ZZJMNhyyyhEW2NGEJk0zDhGlIMkwCUYmC2JWlME4MRf1JM+qxElG/NLmXZbwvlmIgFqbHJVsl9wa1pUI0dSgh63ggPjBniUF9PVaFeFLev/qWqXnOtDR29Bye3l3KtxRKqGU/rqOcX4s8S4pIIBZGlFdWVBRG5IKDkqDQExT5wvZDMsNIGEEojEgZRhgbMlIWYrIQwYQiGwoOKUoIRgpAinSk/rn/U4KYiRSgf8qGXzGRYgiFk78zgxRIlPcXzITyK/HovkxCAWAmwQzi8v6jx4JBqjw5ld8n5vKEc9p2pbcLZiLo7fpcKE9wTKMT1amvers4ud/JyQ2sJ0o+OXmJ0YlQT2j6OBrdpscmHqxdPFlq4E+hncmGMsf8FIDXQ+c1fwq6x998ZvbK+6eg425zoHXifwldpn1xDTMzP1KmK8ZuG82k+Bx0u5U/Lm8vENH3mflD5XLGB3HSs10GXSVzGFpK70Jl7SaVH/hcQiiOjRi+FSEwI4RmjMAKEVoRIjNCaEUcWRFiGRuRZDMSbCmprFhAv0q2YmJSUoFFTEooKMGshCIWChAMFopBiiAYEKr8NWUiUiwIEMT6BwwhIckkiy1hw5Q2G8JRhrRhChuGtEmSRZYwYZApTGGQISxhCosMsqQUpjTIsAUZpiRpCRI2GcIhQzjQXkOSThN3Z7DyEA4XyR8pkpcPreGiSgx5hWS/32mnog4nGffKBA/6Qo14knK+YbiBZXt+KhUGlXU8iHoTYVXGPnoQ6b39SedwMG+4OWzJT4kqDw3KWPoVd11zpUcyYSfNbN+UJw5UtCyrirr2fgAqdevupxcsu6lnoS6TplxwUHa7naLPNdOlvsrpue5CS1gz0hgbpRplqnphUHUiIy0zLXO2KUIz5Eh6cST9MBSeKkoVSSoWTMrBpCwsKgibCzISfhzIIELsR2YYshWEbHkRm0FERhiR4Sth+rE0w1jCJ+JQEEISCEkiJINisiiCJRTZIoYjFZyJGHvSpkxiNI7w/BWLfDah5u/ZPVlHrhPa8awhol7oNN1fQhvgK6BpXG/M/kloRkAC2AagElozfkKYdDS9zCPfCu39gog6oNPl3kpEK8sXFgK4u3zIP0Mb6Znlcd3Jjl1GYfQ/RsSBGcM3TxrA0IoQWiEiK0JkRRxbESI7RGyFUFaE2IooFjAVaQOoBFtKwFKSLUWwINhSgm2ADSUUQzApsGLBzMQAMRMUs2AGyn4DwARmvR5lJiaWipgYLBSxYIJQUAYTSwYMgA0mZYLZAZQJQBpkKlOYbJChDGGzKazQFE5gCTs0hR1ZwolNYbNp2MoUNkxhkSEsYZAlDDIMbTgNQ5CwiaRNIIdACQCpconpBcFHmCuQP1QgL18gb6AkSz47gz6SQxGcoXjQNlSXXcE9dgX1mZUyq5Lsuia7rkmlYq3hlVrsaIiqKVCViLmBNB8HACAo1SA7DiYzB7pUzb5eZXe70wfk0RlDV+Sae5cLs9RshMHOGmHsqbl/7Uv3bGhfsHDtnv2b2up39f1k35LmV+YOD+QHV6SnzmnoP9x/x9J3/vSmu776x6+9DET1XGHNiiqsWZhbiSE0YTg3/9C27pIv+rw0laJ2Ahocke1vDA4fnzN0fGiKWypVIRGlUSEE1VopWZ9ko1naVlImTBNpSV5aiIhFwKHwjED6pi98wzMCmc34VCKfXAS2T6HtSSU9kLTJj1Nw3QyKfgqlIE3FUgWXCmmUkEJJCPgoyQiuiOEKJaKIYQSxMP1YGIECAhGrgGIOBLMvGAEx+YIohEBIUoRCihCmiMiSMSwzgmVMwtj/D0Th3Ls8I/ZD26qO8u8MHQxcC03xRkS0BjrYNwCtw1wF7TgOQ2tpTHj8yac5MX8MwMeI6E4Ab2Pm0W4b3yob7bdBzxajqk5pAJugZ5kDuMDUso/8dM36WBglgKHApIRiRQxF5d9JkTaGTApKMLFgKMlgyaQkQ1ngWALKACtDG0ZlAsoGXAtwbdYzpRmjzMkCEJC+IcySIWzXlJZnCicwheWbwgktYUemcCJL2MoUNpcNJxvCFgaZwhCmlGQakqQpSFoC0iYimyBGPc5JtzufLEJExRIFw0XysnnySgXyvAK8OLayISWGY5EcVsIZpsj2qM+q4n6zRvVbtRgyasSwrLSKfhXcQiO8omkGRcPBiJLkxUkEqgqKG0nHG8ZAnVhCNVLvcSd14PE4vb8QJDuSvlWY4uQ5s6BrJk87vjbK+HPMOO6IIm99itXPl5KRGt60+obND85f1qCAF7/+iU3/PX36rvh2+uNZU/NbM1YQeWZgRTNSVckNaqB/c/Tb2V/9wsE977v1w92+ZS4ZexVcYc6MKipnYq6uu6B8eDjqTh8v9dUaR4wFiwk40eMwQcXhhOw4PivX0b9g8Lg7JZdXAaUxLBokRLMd2k2O69QlQ7O6nsGVjuChGkHZtKRCRopCWggkBFlCKMsjX3oiSLkUOHly/X7y4iPkoUS+6VHohFGciaGqANSAmJTkrJ8xsiGLQgJuKQ3XT6HoVaAUp7kYpVHkNEqcQUml2EUCvnQ4YMkRl4hDlzh2BXsFiZERIQJXCV+FIogDCuFTxIFQCISCTyx8AgWChA8SIUkZkJQRGTKEYYewrAjm89TYj1zAsaNNVndAm4Gl0Glwc6ELSyJoZ/N3AJZDazHX4KSnPVq3MSFcjITwOQAkEe0Yk5mhoFuu1AJ4LxHdDV1LPgLtRQMAiOh2Zp6U0H134lgt9Ix1OpRBVtEQlmsKyzXJ9k2R8E1hlw2nHZnCiS1ph6aw2aSTXqckUxhkGlIYpoA0BUlbkLC1x0kOtNdpQ68S/iBbx8dQfgn+UJH8bIG8YoFcr0BeVCAfvnCJnGxkJEaUTGTJsPPCdvJUNJ1owKyN+81aHjTqaFDWGgOY4YyoZZbvWhwWhYqLUGIwiqgYacMbqhowmkjTGAAiCETPeF21yA7U2fsPxhX7R7zUMenaI00lUrODGA1Ljlg7Zhy4orfeW3UIsmWeirobIm/dgBc90gZwg2NkOnauuPm+Xy1dNTeU8qVm6OdufWDjT6bP3SI/0PzWS+UDA+7qoScPepaVToWi4BTizFX+nM7ftexc8YMr98bf//j7+da/+dS9x+pqnlF+kTPmjChTOQNzThjqI7K7dFz0eaJUTM1yo7lLhpJz8fSYvuQJuPmE1XmsLtzXP2/ogZ45A71dbSNZ00SVZNkqldFidKVapZtscHyroloJqwXkZJityEDYlxKZwbQU+UZJXkqIMCXId4QILKJQEEUeQlkSfq5AXiFPXilPblQgT5XIT/RTYHUiSkVQlQyuBeG0SZ0VZJz1pJkNyCiGCsUUXC/NpSBjlMKMUYwyiaLKoEgZLlGaSzIJ10ywbzkcOBZHCZvDpMFRWoArPEEoCCrmhChlhSgNS5kfEaJzRIjIVSJSAYUIKKZAxOQTk09KBALCJzICkPRJGgFJI4S0Q0gngHQCmOMY+ySA9EU29oOTOYiI5gL4OfRnvB0nnckZ0IY5gg7w9QBYVg4UToG2q03QnrYFoGuiY0+ug+upZdeDOJmV0Q49u3yhfEMPli/sC9AVM2H5RgB9swcnMz4AvLj1zfuSRuVubTjF6HI9WTacmfLP8x4KHLsIhkrkjxTIKxTIdfPkRUXyVJF86SG0YBVh2Dk2nTwsp6CcRD50nAKEFdKQrI77jToekHXULxqoF+1iAHV2DpUpTzkpVWKFoiqKobBI+VBRKZLkqzQiVQcOmwihITCxFJgU3MJMY/9+ldnf76aPKtcZrC7KqL2L6DIAmNbLB68+1nq4sbTmqE2LmiIjs0ip4frAe+KQCn/mA/ECAHBkprNj4WX//cOVV04pmdbLAaC62H/kvffuf3rqgi3mB6e9qlUd9vtkxFdefXTHsYPpxnR1JP293XPmVy46jmk91sO7p4bXf/XGoW3fvO39i//xLR/82d3LFtyI81iZcMacHmUqp58w1IXwqOx2j4leV1IxmkFAs4tExg3aFw6hHftG+1YAcOC7FUbXUdPq6J+ZW5+b298zMqt7cKBhxO2WUaUNo0V4idYon5kaZpNNZp9dVRcZiUYQNZ7UXweggqGEQJwSiSAjU0GTpCglBCWEkLYQhkEiJUA1RJQIERWL5A8WycvlySvmyQ0KsRcXyBcufNOnKBnBqo1gVA+jonr4rOkcrEhG2cA0cp40B102j4PZS6Hkp7kYZKgYVaiiqoiL3ISCyHBJpNiVKcO1EjJwbDt0HPYTFocpA3FGgCuIcKKgJQTCghCFvBDFnBBuVgpvRIiRESmCESGjrBTKjSmmgBQFFAtfsPSJpU+QAcj0BRkBhBlAWgGJpA9K+izKxl5a0ak0jhKTtjMlaKNbDx0bmw1t35zyH0lCJzu8pbz9X1HONII2xunysRMuMDmfdLkT3a/H8Mg3lWeTNmgDK6BnkL+HzsiQ0Ma6F5oIb4dOo/vj8v4+NK1RM9ELHkWlVZ+DTlF5XoHB7CMcKZI/XCQ/nyfXLZAXFMjjIvnkIbB8ChMxRQnDKirLKcROolBKOHnPSeSVYxcpabmWkLb0ZF3sinruoeaoB7OiPjSKIdQ4BaSrA9h1HLFNbtxHI9GwyIcuFUJFpdiiIK5AlK+XyDcYuLB8KxNRsJAO7DdTB3pKmcN+IdmXzpnB1CNEl4zuk3I5e+12Y+e07PKhTHx5InCmtbMwrmejNOh6T++Mizv2g/1FKAtTJWRFV3bupeu/terKuiEn+fLR80zv27vprx7OH2mef8j80uwVFYNx7UJ7f3dhKnUdbe4ttuypFI2JmAph4FSucrakCqXVvcfsx0e2zhJLvviycPMHv/6ZFy164evv/seXv3i5EmJCIlicNqdFs81pmK2ZGSqEx2SPe0z0ukTFaAbxSe0WD3bCi2bMQzRjXqcBPNoMoFk/qzrRfUwkj/fWhB25OYP3BbMGhqitr1iqGmE35VmDod1ExXRbLpee6hXTLeQ6dclBM9U4EMsW0NgybAYQgzksmQiPpASG00Lk09IO0jLJjUIYjhAJUyvR1wKoHw3OKqjIRTBY0KuqfJ5cr6C9cZQoMDwK7CAy0lYUV5qIZmcoKnuKAowMcsicRXyClTSCbGDIrGdaRQ/moAvDI1Z+motBBZeiDIpxBRe4igvIoCgyqiRbYtdoDzwrEQd2gv1Ugv2ExVHKQJwmwZWUhInkmaMpQBWJCoUxRj4rhDciRWFEyJERKeIItGvJmYeeD0aTFHLQRnk0NpYc8/qu8r4htLdcgjbIo5+HndCFcE9MZODzycp47TibvwWcarTL2+/GSSNdD6AZmvyexcz9RPRr6GoZo3xTv57IxZ6GSXvbFxsBonyJ/OECeTlNH3hBnjxVJI9cBIZPYSJEnFZQlUIGhu0Us45TyDuJQjHh5CPHKahqu2g2WJ4DGSeHqZoGqCHooZZCF1r8HrRgAPVGFpVpF8mqCEYDiFII4mHKR72iEI1QPoypGDK5saJgGFbMsszvXrS2RgSl5tHxww32nuOlzJFiLtVjjdil5oOE2SBaOLqfUIgXH1E7Lj1c31Udrg3ZWlLn29VLYVPK49CN/a1bIm9jL7hwCXQQBQCQNCq6oulLn/7WFVekO5OZP8KYYOVlBx574E82VJUa53SIexf4tRuxcrW5begRAq6eba67S4T2JSA0BlGpg2B3D/VPyWWnVVZe3mmue6Iiumn9XHHJl1+qNrz7l/9+c/vxow//9dvf0lWwrcsn+yw4bU6N2s2paC8b6mJ4XHS7R6U21NOIcUaH8xCG1a2mtKMwpb0TwPY0gDQgpqu4WfQcN5zjPdI6lpuW7fZm9+/gaYN5q7WLUZfFSNInx3dqw0KqrS+fmVrMp9viUYokEomWLNP07NhgyAkoMEcxsduTJB5ISZHPSHLTQsQpaYkG4dhTRE3aIFFNEI3jxTl8hNmiDvjmxjgSqkiedBGYPkWpCHFGgWtAVBFHdrWMUJ3yFFLwof0wQJuGNApIo4DGcdb3rAzDz0amyHmmVXCF1e+y2eGx6ZkchCmUwgouxpVcUJVcQAUXqIKLIo2SkVKemVS+2RR49izlOQ77FSa8lAGVVqBfTfLP3AXgr8paPw9B5y7fBeBm6K7YldCswC3QtAZBG/K3QrfQeye0ltCE04IvRuXft6FV5NLM7JS3je37lwLwS2b+ABFVQBPnfw+98Ktn5nHmwXOj48OPTsHJwOJFRYTYLZE/WISfK5BXzJPnF8iNi+SjRL7hU2gHiNMx4koGakDKsCx3wHGKw9rg5vyEU4hspyAsy7VMI0gJGVZ6ZCcGqaHQjZaRLrQWu9FS9nJr7QLSGR92DUPUg0iCmeGrPlEM+ykf5agQhqIQEXlRAqGqhkIT6Zn5WcNU6u2cb+w64qcPZ7PpLhpy8jXDErOY6IyuynVZ7r56O+2fkl2St+QVdiHdPk1JazYAMKtYhfu3RN5THscDS3AazZQ0KrqttiVPfffyFfa+ytqrQXTyM8Gs/mTTj3552f5Lkk0zjvoHVjzY+inxmblUjAasx/uaCLA/1nfbz+dvE7OfmlW/qCkxY9vxaU0xJQdqFq68p+ah9Tc88EDTPUvDcsrndZvVU395t1o+UtO+7SPvvrVrb2PNzae0XLpIoFLUKbpLR2Svx1QIp49nqM8N5hb0diSdji6VOJ6rjHv89v5BNWMgJ2oHVaJxEOnqAurMGFNCM5MrpFp68pkpuXx6SlBKNRmeXV2hKRLReO6xAFbusImwPy1pJC1FKSNEkJYSCSFMR8ik9r5lHYDa01MjRxEh9koUDBXhjejvjuuXqTcqkXZSAkTpGEoHyehiyQVoo65M5FzTLLiG43owXY9NP1Dy8//1vvfcO9kzE5EFoAjtUL4RundpCdo4H4bWZvagVejmQhtoFzr+5gF4JzN/Z0JjXgTDvBb6i/bTMYZ5rJDR3wJ4LzPXlAU+1kErzh0rly9eWk4zmTA6PvxoFufhESqosIRg8LSAWFheukmPAjtAlIygKhhcA9Iyg1KGBdsuDjhOIec4+aKTyAeOU4Btl6RpegnDCNJCxLUKVJWl6sFeNA32oCVf9nLVAOqNEVQlXSQrQ5j1oDFNORVH5MY9VAwHKB8VRCGMqBRJ8uL0mMDacyY0U4Ps4GVi5yGZOjQ4ku6IB5Mj6V6Tp4bA9PEMlxWyu3If71yxv3I4RVfFbvrSCjfRsAD6b6xvMezYE3lP9KqoYx7AZxiHpMx0V7Ys3fCfq5ZgY13zaujgyQmIKCrc8ujX7prS+5KG1ikdpeHL/23me8XXkjEZU+yHe9aTF69qo/6u29b//U4/aHT2tFSsqTTrD3kzF3UNiPzqK6/6r/1fGXrH/ss6vovv18U3jZ73pvVq3RvvV5d5Tl3HN97w7qd+fsnsF54+9sUGlaIO0e0ekb0uqBBOI8aUCzlfIwZ7qqzjHUgcH2GnM2gbGVSz+vJoGIjspgE4jSPIpDy0CkZ9LKxSMdnYWchMGRpLkYRmqp7pdIrk7GAOXVKl3qTAcFpSPiOFnxYyTklpJIS0LSEzBomasvd91s/vyTx3b0R7456XJzfQ30tfuPp7mSp/L2tB45EZ54U5t91224R1K4hoCnRh3RxoakJBO5TD0B6yhZMZF5uh0+huguagx4ZlXsfM35/Q2BdqmAGgTFHcDGAnMy8iotnQWhkvg64lN6F55j8HcD009ZGEdvMltOc8NNFxt33krp/mqDSjQJ6XJy88GRALLB3siNN6eYUxWrSsLMsdsJ3CsOMU8mXuNnbsIizbtQ3DT0oZVRGpWiKkfNilftT39aJ51MsNe9E793rdAAAgAElEQVREQ6i188ikfTg1CqIBp+cIx+xRKeqmQjgsCmGRClFMpcgkP04j4rqy4f29aCok4RUvF7sONNj7+kbSHf5AatDpsuLGvKDZoGduIjqzmw9cu1V1tOTm+3HiCmOkan5TLJ35GNO1QsXDxyPviUMq2D8FiMeVWkzITE9T46Ubfry8PXqoZdoqJnGGtnamlOt87/3/+lim+Lpp05p6896az01/j/h6PkeVl4ru0gZr2/AKAHhV4kf3/9mP10/Z1dp6vLvKuc4WyYGq9mt3HJA91yxY8OBDYV3U/sTj123f0vqT5qyUJ7RVXvG4euw1j6irYunk77vhbffccdNliyIp513Ykz1/kBt1iW73sOx1FeXDacQXp/FDHUYGmoxjxznZMRQlOoNkPMAz+3No7g+Nxj5YbQNwqguotSJMJcBmUOwmarvHo0h0FglNOIjOrGJwsc9COJgSIpeRws1IGaakFEkhTVvIlEmyUpKsJ6LzjjOVA5xDRfKzeXJLBfL8PLmqSD5K8C2fokSEOFP2xquhA5wFAJW33XbbhApMykb5B9AGuQ3aWx6BNrzroPOULWjPOAEtQfxx6HQ6GvN+P4Bm1no1540LTpcr88yjaUgLiegt5Yt/cfmCGZpnvh2aHF8G7WGPPrSuyRhlAPiZ/dRRAK8EACHCom2XBh2nkE0n8oV6Jz/sJAqDtl3sNE3PMYwwI0RUDaCWCA0M1GdRNdCHxsEjmJ7rRovXgxavHw3hMKrDElJB2cuthJ5ATkWoclSKekXB6zDy0QEqhIrcyCZfVSDmBgB1pNNqJtaK6CLDQBReQgcOLjZ29OQzHYW+VL/R6QQ1G6SYwURLT+55Zt5FusTDa3fw7pX7Ep5pXK5Galc5hYqWhX2Von7sfqxKQ5G3YWccbK8C+4uB8b3BhEz3Tm1YtfHXS1v8z0xtXxwLo328/aYMHd329nt/tMfEG9qn1w/mvKs+3/I58YnuHFWuheLQ3DF84sucxK6iFWF2wTG7ACBQbnWNSpuQQGfn/IYldfe2bZnevvWWDtn72WbmUe//51eJ1YmAH3n5k97aG3775VdO6en91W2vu6FnIJW8ZsIPeRLghNESz8y0xDPLds+NumWPe0j2uIry4VRiTJvMeQdQVTcQVdUht+SEPPxmAiobCiPTm48eo0THYJToPBDafQeasznR1heI+r5BY3rvgGzq2ZKZ4aFF8Mkc7sDMDBZSzT35zNSRfHpKeD4UCZGQoExzCDSPABgZl/tmsMqPEBf3pQSNpKUoZqQM0kJyShrSETJhCVlhkKwhiAYiskwYqSo2UlWcOudqoxzgHCqQ/9Dyv/+jyVT9RQDeDa0v/2poO7YVuqguxklPedRrfgmAbwL4YvnY0fffMVGjDFw8j/lPAXweWp/0FDqjLP35pvLFPgjNR/8EwGeh+RkJoIqZJ1xi/fP/vuyl6fTQF4lUHdFJvjWE4Q+gobcHTcPdaC12oTXsRRMGUWflUZH24FSXvdxnLnLx40EqRr2iEOYoH/qiGIHc2EGgqsuFE2fpCPH7AvM8On54tdjSycmj+b50H44n3PRxU7YGhJnn4lKF4njxYd55/RYeaspNR7HySh6sW1ITGqmFp68ImEM39rdvifyNEip/Cc6Sd5qQ6d6Z9Vdufmh+pfv99nmzfGk/Y5B8eedTD7/6/vV9sP90bnttLptfc1vql9ZLSj+l16wGAGPn8MNGR+lqAGjAcP+7uz711Ir1xh/ds2jWxkhiOQBcMfPNT99jb1sJMK9e8589W2lZ//ZHLu3LtX7X2W9Zq8eO9xf3xA/fuJGvBoDu6Vc/cMfrXp7b2NZ401k/G88FvKhHdruHZK8bUy5sI352JvgU3MJsOnrUSHQMxInOkpfohRVnzbZ+X9T1k5zRDUztZ6smj1orwpSTeevA+BRJbTI003VMsnUiFMkzgTl0WeX7HIqG00Lk0lL6aSmjtDREQhiWLWTaJKOq7H1XjXOKz7XdvmZStRJEtBq6p98ANK2YgE59a4DmmB3ozz0zsySi/wct2sbQnk4RQPtk9JgvVseB9ThtTiwb5c8A+AvoDI3/gC5r3Ad9QyXo2WYEOEtlwlngV9BT/4b3HelHw/ER1CSKSFWEMOuYRA106tX4y0NmBS/uFcVogPJhXhTCgIqRKBdOVEOhmXRxTO1kruu5Qhv1d10jthyrt/dn+1K9UUeqkDhgibofCrH8ZADt7H/ixmHuuHarOrx8vwVYy9HXeAXnm6a1H2yRZwSrmFmpcP/WyHuqyHH/EugqzmeEI9N9c+vWbnm63XDfPW9BY95Mv/gZd2bml+z58W+vWVf048yrF8ytdPODV35GHrRm2T/Fq3XGhx/3y47SiTS8Vxj37Ww4YlQAQCROenmVKlHmNony+dr9yyo2r/321D+/6ysdhnj3VC6NDS7+24vk1Ykgfuia7XxN85GHr/34nT2bf/KK1/7iv1bMWc1EzWd9eM8mHKMpnpFpimeUPWov7pU9pYOy5+Ia6iIS6S08byFK8/Q3sow9CLy5NUeP7m/u6IsSnVkv2TvsWsMd9SOeUd9HYloP4pk9ATUNH8809hyf2sLrTnlWZYqk4xkokuZT4i1nAZGZIFkzLQCmDQEYGsf7Zo5jcK5fqNLOlKRsWko3I2SQlhIG8X2TiLqOUhmjnbUroG3VqKQnoA1yjLIBLgdD5+BkZsYWAPnJGGXg4nnM06HV41qZ2RktQCkb5ndCzzRfgu5/dWf5sGXQXuctzPzVyY7d9OCWnQBObSOvOCQ36qZCNEiFsCjyUUSlyCAvTiFStWA0Pw/KSE9BFfLDa8T2g8uM7dmhdK9/LJU19tpU2WvIGYqo4XzPY4VcunwP73zBVlVqzDcnhuqucvvqL0kFVuWiZ+KXVdS1J3LX9aro+FyAm841hiNT/QvqX7B5+1T2vr5gXuWAXbUGZ+ueHLN7y6Yv3D19W7tEZs3sRZVBqePyT+e9inj+e/A1ZpJNAGCt63tU5MM1o4e9te6237z8W4VLQjMtHpjf2IAyH/PKabfu/G7isekgpOrrD2+YN/+xFb/klz/e9VBr3Nb0FXVf+ky64v0/ix+6fC9fAwAlp+74Ey9885P/8MJFszzTnLCW7nMCL+6TPe5B2eOGlA9aSWHWczGsgSicTZ3HGsyjPVGyo+AneqOSM2wjcpN1AxCtvaTmdHI4tZ/Nmjxq7RBTCGcG7QIzPaizSM6fIpkEIgA1t3zt2vxEDyQ9KTdDB/SOQRvbK6DrL/IAlkBnaNwGTdW+D5r6eAq6PuMyaM965WSSGy5GVsbYXGYDOofvJui0EVW+6GMAXsXMDUT0PehAoQltzJcBWDrZ3n+t33nso2LQf2E5sJZBxA0AGuh5rNecgF+6TOw+cLXYPBgmO7zjqSztSajUYdNo9olmntXIjYP2Tt57/RbVs/SQSIaJJehuWV0aqZw1lYX5jF6Xioc7Iu/JAyrYNwWIz+tL78hU/+K667buaw69ry+aaR9LNa3FOSLzpuv1fOKpj64zD78saaQXTF9WEYcHln+uO1HbdfU78O39LqW0BviQv8t6emA+lQtiqpAffpX1iSde+SPjpv6Kus1Pz6g84Um/ZMo7n/5hakN1TKqdKA6uWv1fXkyG8479X3r4p13vs940g+YqojMmmI/+IH5o2WFtnCNp53dd/pf33XHz/OSx6uobzuf+f6/w437Z4x6QPW5IuefOUI9CQMUzqatjmjzSHSc7s16iNyo5Q2bBLFakszCb+qDmdKE0s5vRPIRMxkWT0A7SGfRamSLpKqTbhvKZqW4h3TpZiuSRW7527dWTvSfS4xyB1vYZgZY//g2A/4LWybgLOmXuH6GdzN3QAkYF6MITG0ALT8LIXjCVMVqAUuZj7mPmb0ELGZ0o2yaiT+Jk6lctgD+DvrnXA/gVgHnQdMiEYe7JPgHgMxd0E79HSMTRUjp44Dq5qb/eOugeS42ofcnQ3mWbNRuFWAWi1ET/TJVFHli7nfeu3aG4tlBT3dd45XBP40p76/LaeWeLsrNyhyPv6R1xsL2yHMQ7r1WgI1P9y+peuO1wvR98clED9lROW3s+S9W6kf7dH3r8o7u8gVuqzHRr86UVTDsWfbmztvbYiz+GLzzqUkp7x8xsbR5UY7/Eb5D37UjvNyQAZJNWdux5A+UFDszhInwwS8t1KzYkk7krL5m10/j4sXcm/2r4c/vvrKk8wzB/9jXymtv+I3p4wXFcbcR+ZvHjX37ZJ3Kvv/v7L1rw8wdmTXshiJ6T7uOTgi3r42np+nha+RL9eED2ugdkt+tTLmiBQvt4RvBiQUHIA9w27UDUNg05jOlLzTyNersajcOd++Z2+tuXdYeFxJCbt4quF/NgQz9RezfyszvZn9bPVm0O1XYYTK0oHG+vKBwHek4tmBuHIlFussEak0Uy9nP3m8ncy5jmIA50okIOwJXQGWVG+f/ToQODBF1A8hLoTAyJk9V/75+MUQYuEsdc9pqvA2CPKdt+FRG1QXvNBE2iA9p7fjuAe6Avfi70cmGyeBQ6r/APUlToVDDPoY4j14rN3UuMnW5Pajjal/TMLY6V/LohZ2sv7qS07vlCxhwuPcS7rtvKwwuPoq6Umhd3ta6NDs+b23RQ2nPPfkWRp4N4GwRUfhmANWfbfyxskRxYXn/Dto4aP/z7BelwY92lq5jEedEqizp3Pf7mp77Qky9+tCWTrE4vz8DeMPub+xubd9/w7/iLR47QzBMVgfJwYR1FfNXY45tSG0tth1AFANmEFY59z49LUYYTUZF0xVlP92zMnLURrxffW/Lelju2fr630vxOldrtCnFGSf9tfybXfva78aPt3VhDYNG+/d9vekv2+ofbX3Dl3d9cNecSJeRz6olOGrasi6em6+KpJwz1oOx198seN6Bs2AzFz6qhPgmio9zUejRuakUBpwhgNmOwt0oc7Cw0dpSenN7t3pcYEjmrEA4ZKk7lyJnei9ycTi7M7GZuGUK6wkWjUNyadAfaku5AW8PAljNGG0uRDNYs+Inu4zGRq6VvA3gFdOCuHrqkuh36S5mD5poVgMXQWRproWUoBDRl60A/VxtaMnRSuFgc81g6I8DJdJLjOElnvB3Aa6EFjR4q70vQ8nizoGeZNzHzpomOP/3Dv/kONN/zB4UWDHRfI7ccWyO2lEqJ/uhAqiQ2JQzroGk2+USzJkpJjEXzIB+7bqs6csVutjNuurm36fKO7qbLuZRsmo9z5IbqIN6BrZH35GgQb0Jl27ZIDqyov3F7b0WofjDfKD3cvHSxIjn9fI+/ae9dd1+36WelvPrkrErbwcq0qH58+n/sap3zyHUbadWOf8LfLD6RBRKpgn1/d3GsDGcKbv6lLR966g1ftVYSUPnwvPYHijaf+AZeXv+ShzqqJO02Oq4GACmD7BVX/jBJBPOT0WcetB/K13+08pP++5rqlo93fcSs/uGb8RNTBnBiMhiqmrdt19pXHviHa2Y1ZhPJq8Y77nmFIB6Svd5+0V3yhDbUs58bQ31u1CI7uFQc7Kiyjg56iV63mBhA1i4kBs24xouptnWA3DmdPDi7i/1pfWzW5VDtBJhCp1aUbpm/Z/clzzjIM6DclekK6Irl/dD2aQk0X7wLWjPjB9D6F1+GTo87Am3PMgCeBvBeAP8O4Bpm7p7MM7goHvNYPY1yJWABwPdOa9A6BTrfeZRvHiCim6AJ89nQZPmd5deJ4nv4PRvmShRG1ojth66Tm3KV5nF1MFXkTUkhH7Gtql8JsVAvg1OTPr8TcOHy3bzr2m3Km9WFqcX0DK+z9WrevWRhMpKJNuhuvmeFirr2Re4T3So6NgfgCX9obZEcXFl/4/bBDOHf2kuFu6aumBUIa8G5jywjZv8d279299yNO9Vw4tOLq21RXJU2Gh9s+cn2aXMeWdtLTb3/jA9OHZuaZ24d2khao+AEXiMf3J7vMnk0ZdEzqWKs5K0b5UUtt50IZMaxVRmGzibL8i59k/Gttr9r+Ehn7VCLbAlL67tM44xO60wkPvgWefk/fT1+onlYZ57UjOxZsvyer9f8Xf4vN/7r1XW/3dXQdEO5l+LzE5asiaekLounlD+TQTws+7x9ZUPdhJhn/77iNIOorH1AXVoL71Jd0Dyst1egkF0iDh9rMw4P+a09xfXt/XyPk7cHzdgakmKkKsf5mT3ondPF+ZZBfH+SCmefgzawP4OmKO6DpjB2QxeQ3ArtYAY4qfNyBJol+CZ0IsK1ALKTNcrAxUuXO4HxWlGV8U8A/gbAL8Zsexm0AWcATxJRFRE1T+KGHoT2yieVlD9ROPDdVWLPgevFpqH5xl4+mizy1iTTBsdxHjXkXEXUfCFGGADAzHM6sff6Larn0gNclQicqb2NK7m7+Up6dFabAxLTobn5s0LF2c7Ie+KACva2AvEc6JSeCcESiaHL6m/aNpK25I+ndxd+NvOKppJMXTOhk3hR36e3ffzJmg2M3uq/XVlrct9laWvKvfW/2jJj0d2rArLxEdxRZBIneG0qhEfEgH9GSt4LrEf83VuEATAYpGJxarl3Kc6bU1TmFGqrr29Goa1tN2bi0OzMvKjvlofe3fSdnr+O/7itKRwvmKQEyfe/Ta74l6/F6+tzWAUACW+gbcEjd1S9y33Pw79bkf31LxbMvQrj6IY8L2HJ6rgtdVncVv7chiore929ott1RTZoRMxzft8B9RzSlY+pxYsRLNZmsRxZSMIrLqLDx2bLgwNxqrvQsbQ/fDQz+Is/n8QYZfu1Gnr1UAVtZAW0E/C30JkaFrTtnA+gG1r/51oAQ9AZKG+HrgScNC66YR4PRPRSAJ3MvPW0GodWaLpjFB3lbRMyzEduv5mnf/g334ZujnhRIRFHS+jQoevkpt4rxXbOOiPYnox5XdIRXzLNZo9oFih1UTynqgL3X7ON963ZqdA6iDmlZIvV0bqWtl6yjEMznUFZz/hcYOWORP7G7bG/rRLsLcYkm95aIjG0qv6mbaV00vpNy6HSj+ZcXjFsLJiw6E8ym997+85b98unZ1JP49tX1xvxocvS1sy7q+/ZNOuSXywiQtVHcMcTATmnGGFrw2A/nVZ16cB3t1XkaMXhZDUAlOzqDoBPuT83yttVnDwlr7arc157W9tuAMCrrB9a36597fGB3Gxa6Q30PJ1w1mIcxJLM9/6VXPqVr8Ybq4u6eMWI/fS8J79wk5l/873TR4JHv3rZ/NmhYS4a7/jnNUxRGbelVp1iqPvKhnokaCgb6j+IFUMJTmo9z5+/PpqvE9ny+MWR9908aW+1DIaWmFhCRJvHbNsKLYK/EVrK8yUAHitva4LO1ngDM++6kMGfdcNMOpn/YwBeNN7b42ybLOn9TQCfwAXeUzt1HL1WbOl4gdgSJ61uY2ciVo+n7OhHtlX5r0K0g9IXTYDfiDm45ADvvG4rZxcc42YjNqYO1F9qd7atLh1YMN1lYcyEbltzTjBHfuzv2Bz7G4hV7hJMIIh3OizhDK+qu2lrlK5MPdiwx/vRvEtVl/3iF52hB3IemNJ19MkP7/vwIG+5inqaXnttoxHvWJW2595V8fCGmSt+3E7EzV/Fex7qpeZrxh4nukobyI9Xnn6+V8pHtz5qOnSNp7W488lEL04rJHLjQtqEkQZjEKSLhHw/3RLHxh4po3lr8NCK7yz4iy3vefRdDb/rfRe9YFrrCI9fNYbIIPvd75ALvvqVeEuFi2UAQAC17/z2i+zcdY/9v5zY/0+rW/t7MtUvmOizeV7BFJVxa2pV3HrCUOdEn7dXdpeKZUM99w/FUEML1l9MvBbA16Apjn3Qtuxr0AL5aegU4QFoPrruQo0y8Nx4zLOg9SJGveU2AJuIaBW0hzy27r0Nk2jDAgBHbr+5a/qHf/PfmMASoglDvdfILUeuFZvdmfKwcyjh87qkHTyWsK0fGcaMmDJniOtcKNr6+ch1W9XRy/ZwojaPBZ5TV9/Rsia/cfnynG9XAUQrzvdczMwqPLg18p4scNy3GMCk9YUBwBLOyMq6G7eIdF3l4zVbg5/Oq/IPpG5ao1P2Jo6r9j5xz2uO3hFGe14hBppe/MImI964Ku0svCu17qkZq/6zRQg1/WG8YP3jWHuqx6r1MMatunydvDf85iEpCWwBQDZhnZH/7saFDACYkL0h4hPnGRxs62loODKPALo28UD+/srL85tLy/jV+cP0g4rMuF4zAAQmJd71Ttl+55fj7Skfi0e3Tzl+/+pUvmPHx9w/O/Kfy4d/++TUGdeeTQTqfxRMUaFakytVa7l2JFL5E4Z6OKgrG+rnZEV+Gg5C99+7EPwtNF0xt5xl9g/QHZluga5kzkFLf14PLXJ0L7RDmQLw4wscG8Bz8OCYeTt0RBMAQERHAKwoB/9+CeBdRPQD6KDfBRHm0Hod4xrmChSyq8XOg9fLjfnltNcacIrm+qThPZpIqI9ZZrNHqVmg9EV/HgmPc1fu5t0v2Kb8mT2YIVi0DdYsHumYsSa7o3J2r5LmLJxnvvAoVNRdDuIdnQPwsnMfcXaMGmQ71Vj3eOXm4JfznJ5tlS+57FzZHc98gRy+acsPf7eg68cUHnurOdyw6oUtZvzkipSz9B5nw5NTV32vRspo/jFMO/R13DLv9OwUY/fIOmKcURhgIgo6U8PmlU9VjiqvI5cwonJnsxPw41IVACTZHsnSyTrjzs75LQ0NRwAAf4IfLP/dwhuOfmDd2xvXD/wl/zSTPhKOHxsBAHgWpW95p5x655fj3YnwZOecmpG9ixKPfrH6z/xbd84Y3nrvD5csWaaEuCBJz+clDJFRLckVquWEoS6UDXVBjAS1iHjec2SoP3/k9psnLFo0JnfZgmawAc0Z+9D6F2noNlNHoJMNStBpvlOgCZRu6DjX2BjapHHRH9SY1LlGIooB9DDz6RznO4noU9B5gjdB33AFgA4iWgetyLR1omMfuf3mp6d/+Df32QhWrxR7918vNg5fKXZKwxhKbk6K4KFkwv2iY1cMCacdlLhonT3GgpjVvOPYc/0W1bfsIFenPSwMrMoZXc1X7nt65WUdrlNXAaIJG1MVZ7ti78l9cbC3FYgmFcQ7Haaws6vqbtycSrU2PZ7aFN07Vx17ou6mpYrkpDhpAEAQD31m4+2P0/HNwMgHk8O1c65tNcJ1y1OJSx60tz3RuOq7SdPyLykimf0EPkdnFKJ4cZ/sKI1bBn2zeHLbzyoS/js6+cRKpmgJ43TDHHOUYGa3ghNBdowARCFfN0cp6hCC2xz4qYXpXf17Uy0jdwdXhB8d3Jb4VF3t9LPdWsmhylveKdWdX4n32dHJ55/wBlvnP/bpKvY/+MS03JZN/3LZ/J6SnTiDhvlfBUOkVUty+SmGut/bK7vdghj2axHx3GdBFqEbwHcneex3oNPfHoBO942gayO+A72K/0j5959Ae8VvLEscv778HgP4OTNPqqjldFyUPOZxT3z2tLlvQmcULC97zlcC2M3Mw0R0I4DbmHkyaXPY/MlLr8gnO7/yUCqRW59wrA7DmBLrQpdnDTU57n3BNt6/eqcSzUOYS6Dq4arZuztb1w4MVc9viKU9bzJdMlh52cjfsC32t2XA3qjO6wXDFHZ2Zd2Lt1SlprY95mw9+ths27u/+crZEZmzL+S8Rs47+I3t79vXty8bxfh4jZtsuqrNCB+7NJVY8bi55yln5TdEJjO0RoHUe/D1TcNUcwZtY63re0zkw9Xjnf9X1kcf/ZvaMHXHnXzJaM7t75bMXR9TdEbK26umf7B7o3nowFbj6Clc++Il9zxSVdW7FgD60ND5/pF/ztWuP966zX5rePW0luMjYzSbnwmVBe7/ylfjnBWfWvbMAO9e8JYH/Nktxa+sqE4erG267tnojvI/ArEqiX5vj+xy82LYry571Beq6Pe+I7ff/M+TPbicTfbrUXtFRDkAlczMZbv1O2ZecPp+zwaetaXFRNLmmHndmPefxASX9mNxyd9temLxdxcP4KRG9EWHEbG/Yj/vvG4r5+cd5xY7wuzQSNrdTZfvfnrmFXuKqaa5ILHw3Gc6E8yRHwc7N8fe08QqN6FKvHNh1CDXJqdPe9TeGW+esfHAb6Ze0+SK5NJzH312VPf0b7jz0HuyPZucOKj6bEtgVSyfaoaPLksmVj1tHnxKLP0PzmSG1gDAHfjIo8NUcwZVIQb9nZQPxy3eEFCxZXVXX7qnPktg3VSUDD8mNa7gjeI4V6syZ3DjnZ3zK6qqegEADehrbagaOj5ipwo/jK8pfan38cY3NDeqcxX+ZNNU/963y/hLd8ZHDXUyRZMAWrDrW9cdy133+Pv963M/n7/z7vtmL7wCzxBY/F8NKZKqKXmpaip71LEqiX5/h+wu5cXQpAx1N3RA7mJiB7RM8S8AvAqnxsNmlLM1cgA+zsyPjnP8pPGckvNnSZsbi7dAi4NcCD4GTcxfNG9lah8fum6LOn7ZXk5VF7CAgEuzmen7Drav6RqoXexGRnIhiM4qg/lMKAfxtkXeUzmOe5fgAoN4p8MUdnZF7Q1bGlKzZj1m7eFdUx478IuZL0hnZdVFGWfe/l33f6L/oyL7WHMw0vqJmbHhLJhmBo8sTSYv32Yce7o070equbbzGgD4LV6ybgstP1NYhpnNzYN4puqzF4oN235ekcitvkediPwXEvUdgBo3dz3isFTD6TMCiEODrYuZMUykS/jfiG+m/mHRB/lTG/980U7vodzcIFy317bG9djHYrCCmm79K9n5xX+NO6Q61ZGY2nH/VcOFYztfFrytd+rIU+u+t3zFrEgaZy2N/18PKZKqKXGpairLPcfsigFvi+wqZcWwX4WQ552j1dqnj9x+s3eRr+rNAP6lrPXzS5zknrsBTGXmQSJaDuC/iWjhZIXYxsNzlcc8SqynoRO0x77319Bl2vXQ9edvAbCaiFZCe8+vZuafTGS87W/c/vTi7+DQdjkAACAASURBVC7+PoDXTfaaUy5nr9rFu6/ZrsIZPZgpGTNjYTX2Nq7YsWHOVRvzmSntIHlBXK+KevdH7rpOFR2ZA/AFe62nwyQrt7zuhk3NqTlznzD38d3N9x34xexr0Gtcee2FlIOfgOLoxq333vOK0pcd78HZUeesD81nYUyfYYYPLU4mr9prdG3qmfnzeFrzvqsBYB/m7vlPvHFcqkAeyq+jmJ+x1Pltxm/zH0ylUn/UfzJekU8k+oDxVdRC5XkVXNUCRnxqw08hS6WqXanUyFUAsBRbFlu1apdrOvv+Lb4x++Xe38154ZSW4vlkovRVUesH3iqP3vGNuEcyThFFqh7Zv9B5/PaaKPib/R8rbtz3pVXz+oZSlRdt9fM/HpISqjGxTDWeMNSeGPS2yC43K4b8SoRqHmldCkB7tl+/2JfAzHtQTvMlojnQqphg5hOtv5l5IxEdhLYDGy7W2M+Vx/wdAHdDK8qNTZvbCp0XeAy6lPGb0IIgI9ClkReS9vIh6MrC80r1Ima18Cjvvm4L9y87xLVJHwsIuLyYbDpyoH3twf76S3oCM7P4fIs8ngkc57oj78l9cbCnuRzEuyBedzwYZOVX1N2wsTU1d/7T5kF6sO7ug7+Ze3l42F615qKlc4Uq+74N33isOfqtZT60DIdmv2cpSDTMtMIHFyUSaw7Jvq37236tZk/fciURKIvKgU/j05lTOmCPIlJ540D+LM+BebY4OCU90BxI5hMTey5p5p+px4Ifu1HGrDEJ1MHgUzza7q45sn32STHDV+DHIz+c9yrrc9tfc/mb5N19NxRLG36XTp2XXGRXLU370Jvloc9/O+4XjFNabiX8oebF6z5ZuWXFh57+O78z+43FA/dubZl5zcXo7PG/DpIc1ZBYphpOGGpfDHpbZbc7LAb9Tx/99I0Tbt90LhBRAzP3kXZiPo4yVUJE9QCGmDkmopnQ3+ELEWI7c+xnK/gHnEqmj0OsHwGwDboo5NcAQgCvZ+Z1RHRr+feV5WMm5DGPYvF3F38UZ5EErc1y97Xb1IGrdrLRPIx5BFQrMvz+uqU7OltXF7MVM6exMC64zFsH8TZti/2tGbC7BM9SaatBVn553Ys2TknNX7jFPLxnV+Uu8755y4Z3/v/2zjs+qjLr479z77Qkk04LLQESIAkllNBbQLCw66pYd1VQ14qdLeqqr2vZdV1X19V37b66a8NewE4nhRIgJJDQA6RMeplJpt/z/vHcCZNkMukQcL6fz3xIZp6595lhcubcU34nJHGWOruwRyCL8/hru/+0v9B5CPEZswxH42+cAqKweK1jQ1Jw8LyTclXezoHfOJPGrU8mQpALsnMl3txvoVCfVwXanZWb5Cp7m4ZwrrQ391fRL1qP7Ymw/WIHN9Ubb49P+rYyxH6hr+fMHnDpxqEhoxf8V795j52czbx0SXI2zJr9oUwkPC4XZOcN+KBSu66s/j76uPxW7edTZsQOrVM6McFkVCkfeuptd7QkRNKbwQDnJd20UT9itO3bOJP2y+SpyUzSmZuOcm7xsSkt5cruHqSFEFsZRC2zEaJ2GRDaGQ+qicBlAB6H8ArcAP6Hmb/u7h686TWP2fuFqkXa/2qxJAhAqRpvjoB4gf9WxamHQ/Spd7fk6FkI7eckANC62DbtAOctzOGGMUU8VM2qx1gNUSVHRs7NLRsw1WDXRyZDxI26BbPb4Xbk7XbbdjIrdd3qxGsPDWktU/ot2Tk8JGn8Ps1J3Yeh3xzLHBNfvy386qlMUo/Gqw1l9bs/O7CyZr3FymP3Xhh0NH7ZLBDpE3SOdYlBwQtMUu2BzKh1mDhufQKRmA/3JB7PtJDvBg4yO49JVfZZ/s55q7ym+sVQo7TyADeLMTbo2/Y8rW4LAYCR9RY7NVMFhaJoQxyO4B16fWMqAGjg1s7CloOZ8VO1/zpw2aw75K9O3lFTV/xSVESHjeeRGEr4n2vl/Mffdcst50ESQOP3v5l2oj4tY7H9YmeMeWvuW1Onl9m1+m7XoP/MsUBMDuk23kJsLXjBx9pPAXzaE+dti171mJudSHjMuyE84QqIN3UJM9ep3rNH6+IrAH+FiB/9ANHmWAfgM2Z+vLPnTXlr3PTlPyl/nX6AwyIakEyAgUHuqqikvOIh82prIkYPVmRdj4QTRBLv2F6XLbOe3WXjIb5ceg0NaS2ToxdnxxnHjTuoKT2yKzhH2pMwsHxjv9mJbtL0+PDOmMMnNr5ferfu+xJ9TWzxFUElg9MWgEgao7P/NCYoZGGVZD76Q/g6++TUr/oRCWGhj3DNli/p8ja/lPQbS3eSXfHb7XhQf93J6bEx8nvPKEbykij9bkLSdoXsrUrlACAxfEb6hKj5s9dr8zYdlctaeeOxsXu2DI/NbdpXPUKrb+e3dPqfSqtukdYWP6R9b+aM2KEFjT40m/0x/piS+/CHyggCfIrq14Qn7C+ctNLS0P9o1auTRhqKIgee263cvctdprSUl870JnqD022Y10N05q2G8Co81f9DIQx2JUS3AEMY5n4Q3Te3MPMXXT13/tjEfzi0odeXxMwqKB00XbYGDUjqyUt7xVV22GXLKFKchQktBXV6A2+DfEwuP54VlKMcG2Wo/GbQomF2MnSpTM8vzO6pe7b/+JfGP0fvyAurDHHdaqjqNzENAMbq7T+NNoQsrJUaT641rrdOmf55kCSJSom9mJj7Nzwypq2J03Jxww5tXq3fq6JUKsh/MOxpPGsf4H7kQ6WpbtQl680/jBteBShxvp4Xa0zeMaP/L1Jz5OPpO7SHWyUVtbrGiunTP40mOhVWegRPbzlxeAA0R81z8vU3HN4WIjfcNbB/p73aKYeUPX/4RBnjPVHaG5s+wrR76kMno/qby/8b7zakjxw3vU9PR+mbfAfgIlNayukxYKeZ093L3gi1zZGZvdu0GyA6AN/BqXbtBRBi0/d1xygDwNG4pQ8Vxl64GELOr0dgpb7UZc066HYUDAJcYyCmHPQqMmkbJkeft3OEcfy4Yrk66n39hmOVsY7aL4adH2GWwtqeQN0dnEr9lTs/33oFvdHvYHpUjTbyd8aqfrFzASBJ7/gx3hBynkWylX4VvNmeOu0L8hjlSvQrfQYPD2zLKENhh2ZfbbvTTm7VfF32QVgopa1r7kFYggcVAUqb77nVZQ4GgGg2+uzwdDqC+7vd2lyNxtmkfXETXh38p1F/HyoftZQ94bq2+i+Nb00f7HRtK9FqOpXwzU6QUl74FbLv+VIZ56vEy2CvHTQt80/hO6c8kP1bZ7h5WN2WXR+lzB6qSHKHBKsCoBLADeeqUQZOk76qGm/OhBgjlQmvMVBqbbMbYoRLS/oDeJaIviWiLnuCS7971g6i66CWuHQVVmx1TmvGFlvty3vsdW8MdDvy5qtGuVeRSdOY2u+Cjcti77OGhMUO+tCw9fDaEelV786eafvv8MsXmaWwDgsfdQZqcJ38n8zn0xfIb4U3fDugsW7gY+HmMGGUx+ntP8Ybgs+zkqPyM8NW85RpXzTKsnsMADigtf0Rz9f4GzOl2V+bSdy+fvY8KTd2S3BQv4lHuVlSrT44uAp+Wnqt7gYjAEQqIW1OXK6sHF7t/Xscjo0Kp9o899DgA++7z5tuYcP+l8vKB4HZ2dYx2iIjSZry8kVSDosrwVbIijNo+o4n5liOHQhaeHysclf6xsJQmyXT19oArfitKS3FdKY30ZucFsPMzNcwcwwzayHGttQAzSRBh/kY8b0LQkIvDsCLALrlNa98ZWEOgFWd37vb4bLv3W6vezPTXvdvvduWNRdsTcFpeO9k0jROjT5/07LY+xrCw0YO/1ifeWjtsHVVH89Otrw+6tezK+QBc3qr5VeusOas3nnvQRg26aO+GIzjCU9G2gzR0wFggt7xw6gg42I7OWs/0m+tTEn9olartTdd8j+Cv2XbKLjtySY2d5lc3NhugjWZjh2u1yhGlxPDjTY0i/XWGzQN/p5rdzdEAEAIDAPAsPpaU1yU2Grqy6/xDrvGhE9hoOYh503WkU5X7DSbPcPX89tj40Rp2luLpZ0sHA+fjNv/1oKgfZ/qR5hSIv6Unls/xlS4Dsw9Xvp1DvGGKS2lR4SC+jJnbCKB2nRyEsAUiNrmQpySBP0zRMLPAADM/A2AUCLKJaJ9RLSpK+dc+crC/4WIb/uFmdntPJpjr39/i732hQZX40/TWKmbiVMF7b2Kt0HuFz565Of6HQfWDvy+5uuZw+v+Pfb6CSe0sYt6sxY27Gj55vR91zds1Ja6x30WG5I/7okBLm3IRACYaLD/MCIoZIkDLvNqfUbJ+MlrKw2GhqZL/bdwy6YiivU7E0+XXXm4reSYN7dpvi76JNR4YPpBFLQUvLEYJN8FzCoOxRbGqoGTIfmUkm1sjByhKNIx7/tmY8sUjewqVwYacr5SZk+p5ZC9z5VXTiTmmvb264vvp0oz318gZXFLpSUvhhZvnhm787kgd8XIIb/LsdrPz9+RjtaOSgDRSHLvmd7E6eBMjop5G0LPooCZ41TPuAiiQ3CG+jMAgIgWAogGsJSZkyH61rvKTRBDFVuhuMqPOCxfbLLX/rPYafliIrtNc3Eap2/LpLFOiV6yaVnsfQ0Dw8aO+Vq/K/+rqG/rf5wWUffihOWx+YbEC3o1ScTMI3Pyv99y8vqwV5jMaV+Pisyd+OhQT9XKJIPj+ziDcYkLbutqffrR0eN/qDCq+hcAkIVZ2euwxG8cX6qy5ZHF5bc8zsN50q7BXxlDNAtyubHlY41a9teeC4jW7hoA0ENb3dai2tpBJ1o8ic7HN8XOpIgJDDTc77ydwxUl4up6S25H9uyLL2dKsz+bRensZwhERP3RxMmZj/U3VYQOue5YTMP129cf0rqcvsJ7P1cqAVxsSkvxe6V0rnBaDXOLWPP7EHoWLXkSQuQoGMBWIsoB8CaA95j5BAAwc3lX97DylYUNEB2B1QDAitnkbPhxk63mXwcc5ndHKc6j89GiU6y3EQZ58aZlsfdZhoQlj/9Ol7P/s4hvzVsmS/UvTrkubEfI1KVMUu/OlnMpDfMzN/7wcf3dw140R5RfuG5c1N6JfxzFkjyEmXlKkOOH4YaQ891QHB/pM/YNG72lNiqqZIHn6SUYfPxF3D/S74BSZtburpY6Mo15FBUf15BjxEmNJinBS+bTg0NW2p0ko8BdDwChbGhl2D0UFyW2aghZho+mQCtJSpRu53pl8sQKDs/+fXXNTC3zMV/H6Air58tzv0mlzf7WGBy1A2dmPjjmZJk5fGHpBOvd6RurBpirunR1eI7hBLDMlJbS5ff/bOO0GmbvWDMzDwXwUYsldwM4pmoxmwHMYeaJEOpODUS0kYiyiagrcxabWPnKwsOKu+YyW+0r2+11rw9wO3JPSxKvJRLJtsnRizcvi73PPDxswqR1urx9H4d+X7dzgtny8rSreEP4/F8oJPe66DpZXSU3Zby75TH8Zdh/i/oVLcieEZY3bmUyiKKYmacFO38cqg9ZooDdn+gyd0XH7rTFxBxuqg22wmB5CP9wgsjv1YXmiHkrublDU7Vvlb8+tjE4KC/SApve1bxt3aENrVLgaLeiw624LAAQqbR9kVFbG5PMjArv+/SwB0/Erj3OcZGjGXDc5bzToAW0D1dWV7R1nI7wznny/HUTaaO/NbLiMszY8cQsy4ld0oiKySGrth+0Tz2+fwOYe1qg52ziDlNait8vtXONMzr11huvROCjPh7WQMSilwI4H8AjqqhIl7nr9WWbwI3/izPwHkgk2yZHnbf58tj76+LCJk7drC3Y/37ID7W5icWNb8y8uO7LfkuXOknfbSH8Du2lyrbvuW1P5p2vf29Q+u5+JROOXxB0YMx1U0EUzMzK9GDXT4P1IUsYzJ/rtmUGD86VYmNzmlT0GOAH8Vyek3T+ywWdSp18xNzuVG8PF8nbB6wOC62fl8eHWz5mDokpBtzt1os72W4DgGg2+gl7kGSxRBW0vPcGvD4GBrk/h2q3ZSnJycUcvf0yS8O0SLd7t6+jdJRXL5IXpCf6N84AkJz/9oLw/NVOpTIh7o4D5LgkZ/NeYuVke887B3nBlJbyxpnexOmmzxhmNJ8NWIhTicBBEPHm75i5Qa3e2Ayg22psq1av+Q9ET/xpQYJsnxS1aNOy2PtrR4ZPmpGlPVzwbtBPVQWjDzjfn3Ve8XsxV17USMbT1qarL6xNX7N3ZYUSusNY9VNUbZTzWu2xEb+cCyINs+KeEeL6KUYfvBgAvtZlb6F+B0ITErImkJda24u4f1MFDWy37Vu7p3oPobnIT1sMpYoSI9mSdhn0w2fvV1rFZc3BwbXogFavw21zAECUEup3RFZJydhWSd3+qIiJQckO5/jIoQwodzjuiWAGv1hWEQzmTo8u8uaFS+QF2aPaN85DS7bMSNz1HJ+ojIq/pmRk7Y0Z35cFO6w7unPus4zP0YVKqnOBPmOYmTmXmQe0SAROZmYTRChjLhFpVM96OoD8njjvqtVrHkcvSAZ6I0G2p0Qt3LQs7v7q+PApc3ZrCw+9rV9vOhC3R/li9vQjrw+9bmG1FN0lLecuwcwD9hb+tLPwesN3EVU8+JMwNEbfTaUxM+eLhxX3rBD3+kG64CUA8J12z0Zr+OGBSckb4jzCPwCwHou3bcOsdlXYyOw8KlX718Pw5mZ57aEjWk2hk2jEsIrWU8Lr9XKHEkA2d6MbACI5ZJC/dRUVseOZ0eqYK/B6GIdqR3CQvD2H40cf40FZE+2OMWMdzi6Vz3nztyvlBfuGt19dFF5/bMyMbf8Tml8jxZxXNbX2jvRN9hFVRevR9WnyZwvfArjalJbysywdPJPlck2JQCIqIqKb2lrLzPkQLZh7AWwH8AYz5/Xgdm6DqBLpUYRBTtu8LO7+6tHhU+ft0xQde1u/4XjBkCzNutlJBS+NvHFmsTxsgd+EWU/jZuu4rF0/ZVb/dthTYbqahf81hhcmPMy1kWM8Rtk1O0TZMEAnPOUN2rxNVcajIyamfBdFdEqc5xhGHH4TtyZ3pI5at7OyujPz3X4lp0d8GBZ6PLaMj8qMVkJCFgN1yCjZ3BZxfmjCwGiz3I0VjcFmM7aquhiH3OQgbtznHB8ZDgC3O+8dxAz3S2UVCWDudnXAn38jzz80GO3GTvWOugFz0x8YfbyyLCihZpr29j0n3QsO7swAc21399BH2QDgMlNaiqPdlecoZ8wwt0wEMvObLR6P8246Yea/M3MSM49j5i7P9fLFqtVrGKKM7t2eOJ4EyTFRNchjwqfNO6QxnXxbv/FQ7sB0Q+aMYQXPj7kl6aB2zJLTPure5i67aOvarZ84fj/mfkN00bX/CR2cO+lJbgyJmQ0AzIpzjlHZ1F8XdB4AZGgObDoZdCxx8pSviehUGMICY+3/4GltR0r35KKG7eTwL1LkzQDUVISjYfwPIcFhC/YqRb7WWDVKh4x8o8vc9PnWQPbbKVZmivfpmV2G1fUcqU9knZR9gIePyOfhWQPd7oEXNDT2iCj6n66X5x4fgK3trZPYpZ++46nZrpNZVq5KiFtRaLRevXNdocbtOtgT++hDZECUxf2ck519J5ThCyJ6i4jKiaiVd0xEvyMiJqJ+6u+/J6I96i2PiNxE5De26M2q1WsUACsAvNfV/UqQHBMjF2xZFreqcmz4tHmFckXpO/qN+3ZFbQ3NTY049M9xN8XsNky+qCcFlDoK1dgL7s18LfdJ6bmxDykDj9y8OnLoztSn4NCFTQFEh+M8I2/ppw1aBADZmqNbDuiOTpya+kWNJHFTh5wCyf0HvHDETR3QqXazXbO/ts2WaF/cqPk2v0GihmpJGjftILf64mKAHbKrQxPOrW5zkwEPZp1f77K0NCGJubXq/vn4JlVid4kzKUICgDuc9wxnhvPxyupUibm0I/vwCxH98QZ5ZkkUOhQeSSr474IhBR9WH6/ul3RFZWLlTRnfWyMb69o17GcJ2RDCRJYzvZEzTZ82zBDhhVbiPOrE2sUQk08ANHnUKcycAjFOfBMzt9lY4ItVq9e4AVwPMUmlw0iQHBMi529ZFreqYmzE9Lklck3Vu/rNuzPD06OOTpaPvTDpev3mkHlLFZLPiDi6fLIh6409jxT/Uv9p7D9rBh5esWbg4O3THje4NYYkAGB22+cbkR6lNSwEgDz5REaO9tDk1OmfH/foX3j4Gx7eWkcRHdKr1u6vzeqIHoY3l8ubjWuMIfskBvWrR6sqDpshysRs61BNd6PL3KTuFsbBfnVSXC5DpMulb+UAyFA0c7DpkDIwaBJraF8hxwzbzfFZQczBd9bU9cjUCkUi+f6b5Wnl4djWkfVDStOnT9z1D3NOrW70ebXTK27eliWNLz60oSuaHn2IDADnmdJS6s70RvoCfdowM/NmqI0gLfBM2m4r1ngNgA+6ck7Vc74FQp/DLwTJ6THIiREz5lZIZssH+q071hvT+5eNbyh5OfUKy9qwi37hIu0ZUw0z5pnWbzh8s0tv3Bu15nD/k5emjxiwI/XhKM9kFma3LS0UmZFaQxoAHJRLtmdpD0yakvrlPq3W0azy5Utclp5HEzs0cgk2l0kqaV8Pw5sImGuiUT/h01Cja1wh53trL3swhwwpBdwdagCyuS1NY8Wi2NhuHL+iItanUfgN3pkI5kbXmHALANzpuDueGbbf1tXPClaUHklCKxJp7r1VnlRt7NjcuHBz4ZhZmX8K2l9nGzi2NpWXF1QpS3PT9xIrZ6O4z7cAFpvSUs7VmHmn6dOG2Rfek7bbeDwYwsvu8oSBVavX8KrVa+6G75pqECTn+Mh5Wy6Pu78sMWLG3Bqpwf6RLiPz2+D0AXVjTZXvzFh68oPoK5faKHicr+efFtxsH5ZVsG5n5Y39NkaaUZQeWTPz0MTIXZNWDQNJ/QGA2dW4MJS2hWsMCwCgUCrfvVmzf/ykyWuzDYbGZgL0+Uja/xF+3WFDq9tZdbQjehjeXC//uA8E+YBOO2Zhju+rHXNwSC38T0tuwupuaDLs0Upo61mDLSguTvT5BWqEJSIeB7PdQ4KnsYTDJegXk6EkbyOAnimv7LEElUsm3V23y+PqgtGhWmm909x/TsaDo8uri5mqEwZfbepfd13W97V6l31PT+3pNPAegF+Z0lLa7M78OXJWGeZ2mlA8/BJAemfDGL5YtXrNEwCuhTq2nECucRFzt1wed39ZUsTMuWbJjs9027Z+acgYYE04Zvlk1ty8NwauuKCOIro7Eqt72N0VqVvTMzJsd8T/LdpQNeRLIw+2zA/KTb45GURhAMDsalgUKu0M0+jnA0CRVJX7kzZ39LgJ67YbjbXN9C5qEFHxFzwW2dFkpVRpy5UaOqaH4c3VmvW6nQZ9PhP1n1DIPrsIzXrqcFLI7m5sOkYUh0S3t95mDRvmdss+k2k34dUhAOAaFVYGAHc770xmhmW+1TZxiNPVoRBER3BqyHDn7fJoiwF7O7JeYpd++s6/zAkqziw7Vh2dvKx2QumN6T9oh9SWbeipPfUifwNwnSktpVMhGF+5JyKaSESZqtDZ16R+zokomog2EJGFiM6aaSdnlWGG/yYUD1eji2EMX6xaveY9AIvHhKX+eHncqtLkyFlzreTUfqXbufljfXqUPa7A+d3slG0vDrl1vkkaPLe3ZDg7CtU5Dl2R8dm+T/hP42+J7nf0F//Rh7pDlimH4q+Y7hGtZ3aazwuVdodq9PMAoIxqC77T7hmeMCZjR2RkabNQhQsaxx/wQmmH4+PMinZPdacHMITAao5B9cQPwkIrDA62hLSQ+fRg0XW8fpehaJnZDABhHDwY3LbCm4eamsE+leiG4/jICNRku+OM05lQVIXwfj8pU7IB4N9Cs7nHPGe7jkJW3i7HWXW+xbZ8kXjgvQWjDrx3PLvOMPEC80zTtbtz9LOO5mzuibK+XsAJ0Wb9QBfF7t9G69zTGwAeYObxEI0pv1fvt0EMfP5dF/d6RjirDHM7TSggUe0wH6IhpcdYtXrN5pTohbfbyFX8rXb3pg/0W0PtQ/LkjFkjt/wjbmXqUTl+UZuTOk4jUnHDjkez/3XiKfl/J6wIH7z/rtflgUVxt1hODls4H2IEO8DO+sWh8l6jRj8HAKrIfORrXXa/2Lg9ewcNOrKg5TH/jKe2NZJxQkf3oDlsTic3d2pOHgD8Wl6fSwR9epBhwPQCzm+r7tmmdXfqfWYotQAgQ9KRmH7sl+KixDabUa7F2wSJNO7hxqMAsMp5awoz6kY6XbEzbPYeFbm3Gihs5R3yYJsWBzr6nMGmrGlTdj1TlW3mMePrUl3Ljlldl+9aXygp7r4k/lMGYJEpLeXlrh6gjdzTGKCpJvxHAMvUtQ3MvBXCQJ819GnD7K8JRdVzHgZgi9dTLoUY4Hp7i1K6SCL6nIj2EtF2Iup07Hfo03OPvG/YuqQq4vDB3Jn9Nj6TsHL0Xm3K+X1lVptuX/XG1Qf+0HCx/pvE23Qx+Q++IQ3Lm/DHqsp+Exc0LWJn7XlhmrwQjX42ANRR48kvdNuDBw0+eHjY8NxWoYf3cP3moxTf8eneTqVOPmrutFEGgGvlH6UyWS5rJBo7P5d9CtsrJLmc5GhXVc4bN7vNnp910LSrSlhfP3AsM/n0mmcifYqWHUdcCWGpDFTUwxj+lTJrNwA8W16RQj0QPvPGEkQRd94u93PIONLR54SZTyTMzvyT4YjFEqGpSYi+pHpYxYqMb9BHpqNkAZhsSkvZ0u7KzpMH4GL15ysgbMNZS582zO00obwNIBXAIE+8iZnfhriEuQ1iasQGItoD4HUAewCkQVRy7OlKvOmxxx4z/3Pyjbem6+duYpJOm06zXxR2RmcdX59RcXNQWPDBmMdsg4498K52xPZpf64whw5vMqrEjurFYZqCEFk3CwAssJV+ostCZL+TZfHx2yZ5618AwC5MyfkGF3eqTVy7p2oPiQG6ncIAu3U4lU/4hQY4bQAAIABJREFUONR4EEQ0uqS1zCcAWIMGFDM3dur4LsXRlFQKYYPZ31oP9fX9WgknebgQX5dApiBlcNA+AHjIedNUhakqXOHw39Sbe7IbVewlhKLvul0OdUoo7OhzdE5zvzkZD4611RaZj1dHjb7UMrno+qx1kWPKC9efwekorwGYb0pL8fml1wPcCGAlEWUDCIWaFzpb6dOG2R9elzMyhPqcR93seQiBdO/XNhzAOgCzgKa24qtVAf5OYUpLYVNayjMQRr64a7vvIRzumtFbcrJ22G4evMfYKL9X2r/8zi+CRmbO+Eul3RDVVFVB7KhcHKY9FCzrZgCAFY7Kj/QZVmN4WUNS0saRRM2rHMoxoPg5PDCkM1NSqN5xRKp2+J1c0haXyVtyiBD8tTFEF1XPZTqX78G29aFDyzuiKueNQ7E11S+Hc3CHjFJJ8diQth67BJ9MJVaqnWMjJjFQ34Ag44futDwAWFVdO6s7ms1tURNKA+69Vda5JPjshPSFxG7dtOyn50SVZBzaUaOfvLRhdskl+w4alhRkZZ/m6Sg2ADeb0lJu7c0Wa2YuYOYlzDwFIsfU4auMvshZa5i9qARwHXCqlA5AA8QHIk1tOPkJwGUQMen7IYTad0BM4e4SprSUrQAmQcSzTjtkdh6dv2XD/g18X/zrUYaKgpxIy9WbIkdmzHyqwaUNbooJE9srl4TpjgXJuukAYIezbrU+vcoQUiNNnPh9NFHzWmE79NYH8Ly5s8L8uuyqWuri1PUV8vduB+Ao0cjJvmQ+PdQHGesBBLX1uC/sbmtTN1+0Etqh/VVVDZ/ADJ81zXo4glKQnQutFK701+8CgMdd101zM5k0gOaRyupeMXoVETT4/ptldhM61W049uAH88ceeHd/ppmmTqlPtV9QIjX8Zvt39Vr3aZmOsgfA1NMh20lEA9R/JQAPA3ilt8/Zm5wLhrkRaPoj8i6l0wPYpMaiX4EYEfV/EM0nxwHUAjAQUYdqYn1hSkupgMgOP4I2piH3BpKpMXvF9g+KPpCfmHjvgKgD/b83uuflDx6WOeMxUuRTusiSYi9bEq4vNMjaVABwwmVZrc84IenN4ZMmr9F46194+BP+vttOhg7rJgOAfLJhOzmUTjWTeNDC5Uig4nHrQ4LzQGT0JfPpwdKJUjkPNrel6XjRbOxQfJpZ0lqtYW0arhV4YzSYnc7kyGQGbDbog950X3gQAC61NKRGud27OrvPjmCKomG/v0m2KYROTfCJKduWmpr9t/K8Rle8oTYhdGn9qOLlW7+JHGDptekoCkQp3HRTWkqPfwG0kXu6hogOAigAUALxt+5ZXwjgOQAr1PUdGtZwJjkXDLMHglpKB+HJSgASICRC/8LMN6je8/UQHWXRAHYzs99W3fYwpaUoprSUJwFMhej171U0BXWbn933TP1j8pupVw0atOvi93Xa2Jox0TumPhgFkptis5JiMy2J0BcZJO1UAHDBbVutzzikaBuGTU390ixJrcdnvYqVG0tpSOfqj91s1+TX+pXV9McvpMwcIoSvDjWaAWBope8wBgA0ajsfHrW6LU3li5GKsd2pJx5KS9ueU9APlTGDUbQderk/R+i2A8DfXVfPcLJcBAAvllWEdFezuS2K+tOIB1fI9QpQ1ZnnhVpOxs/OfCi4wtqgPVETPewy67TjV+xMHzT1xL6eno5SCGCBWgrXK6ELX7knZn6BmUertweYmb3WxzFzFDMb1fUdLkM8U5xLhpk9pXQARkN4xUMgJASX0qlytt9CaGxMB3BrT53clJayVz3mg+iN0hyFXcHbSjeuKb2Pluo2TVrWf3DO716TQmXtDO2eCXeO8h7rJCm2kvMjgkr1knYKAChQnB/rM/c6ZOuY1Gmfn5Rld0LLw2/FvJ2bkTavs9vS7qvJIsbw9lf65ibNtzYA2GPQj4gz8RGZ0aaRt2lcnb66sbpOCRmFQD8Q3LH/mzLTqHHMbSeQbsDrkQDgHBc5kgGXExrdS65LCgFggt0xJrEHNJvb4tggin/0OrmC4Tvc0hY6pyV6TsYDSVL9iZPbanXjftU4u2zRkWL9JXs3Heyh6SjvAJjYS1UXPyvOWsPcYrDrZ0CzqgLP62KIBKEWwD4iKoAoqRsC4Edm7tEEgSktxW1KS3kaQAqA9B47sFOpi9lyaNt26y1hkbrjcdcaYw4/+QqiqwZc2JA/5trJEB2RAABZsRafHxFUoZM0kwCAwcqnum07Gsg6eWrqF/s0Guf4loc/iWHHXsbdCU21zh3F6iqVSq0dlvRsiQTFnUTHkw9otUddRMPT2pD5BAC3pLW6yNpmUq4tGt3mJmNOIJJAHYrRut26MKcjqM3uuyTsSwpmSy6HaIayUbMNAF50XzrTwZpjAPCi0GzuNZW0g0Np7BPXSEUsZmN2GIkVbWr2M3NjSjbv2lKPWTMtqfZ5lUFVyzPWysEOa1elTA8BWGJKS1lhSkup7+IxAnhx1hpmz+UMgE/UuzRe8aYXIT6w6yGSfj8xcwKAGRCTuYMBXNBb8SZTWsoBAHMhPPJu1baSxXl8/OYdBVl8x6BjQXbDHzCo7K+v85Aj8deVHBvxizkgakpoydx44vyI4CqdpJkIAAzmL3Q70uukhpmTp6zZptdbW7WKNyK4/mE8w12RItVlVx0joNPG0sNiaedeiTjqg7DQkwCQepDb1LNoCIkpYqVzpXIAYHWZmx3TAG2HQwDl5SP86jdcjg8bAMA5PnIgA6xAkp9xXVUKAAPd7oEXNjT2amgrL05KfvoK6SiLPEunGHPoo/lJ+W/vyW5QpoTWJRguaBxbeF3Gd8NHVBeth1cYoB1sEKPZxpvSUs5IEvxc5aw1zC1wA820dL0bFI4CuF39+U6IJN0RAIchKjp6JYuultW9BuHRv4kujAKSyq17zs/6vvR7+Y+jvg7VVb5e19/86LtKfM6Eew6aBs1o1jqtYWvh+eEh9VpJ01SRsVa3a3OVZJ47fsKPm0NC6lqVsikg5Y94vsBFuk6r30kVtr1d0cPw5mbNN2YAWBcSFC4p7Io2t5b59FAfGlsFuDpVKgcAVndDs4SfkYM6bMRKSsYmMLf9/7YY36dK7C7mMF08DPIOAHjDfdFMK+sOAcDjldXTekSz2Q+746WJz18iFXAXwmeDyndOTd3514qTdtfgk7VR/S+1zyhcunfXkLTD2Rlgbi9M8j2EQX7clJbSrTxNgNac9Ya5jUTAdcw8npknMPPFrP5xMPOTAFYDGAxAo+o3lxPRY0RU7CW0fxEAENE0r/tyiOjSzu7PlJZSaUpL+S2A2RCJyQ6hOVS/5a69b9f/n+bvk56JDt+3+3CE8+4vKHn7tEf210aObmaUtdx47PzwkEatpGnqaPxRm7PRJNXOHz1m68aIiDKfUp3P4w9bqqnfNF+P+YVZ0eZUd7MFnXkSHRpTL1FdrSSNG3+M95NoDPCJ2RBihrjS6RR2d0OE9++RSkiHvyDt9pAYt1vTpqynBEWehw2HAcA5LkLdG9HjrutqAMDAHHRXD2k2+yMrUZr8719IudyFyqDQhuJRczIeCrPaGhq21eoSLrXOrppWVE1XZf9YoVF8TkcpAnClKS3lAlNaSpuljQG6x1lvmLvA2/Ahvg/geY/QPjN/o96XB2CqWs1xAYBXySt00BlMaSmZAKYAuAPwU4vKrGh3Vm587eQT7j9qP5xzc8yArLAtIXzVFv2EjJlPHmwMHtTMS9Vy45El4UabRpKbQjKbNPs3HpcrF8TF7d4ycOCxBb5O8z0uytxF0zqmrdwCzaH6dHJzp0rqWjJP2psrEw/8ymjcDyLNwr3c5kw+ALDouyYS5GKnkb0EhqI5tFMJxOqqYX5L036N/6SAuUGJNoxjrbQHAD5wL5pmYcN+ALhJaDb3ehXApvFS6hvnS9mM1lNY2kPraoicnflgclD98byN9TR9XsM0+8y6iOLlW9f2j7Q2TUepB/AQgNGmtJSPe3TzAVrxszPMfsT3fa1tZGbPB92Abk4mVpODL0Oo5P2x1T5cijls88ms9ea7tAs1O6b/cnBM1tJPNDSrwJicMesvxU5d2GTv5Tq2HFoSYXRpJLlJnyJLc3DzIU3pgpiYA1lDh+X57MQ7gviD/8GNHRYmaoZTqZOPWbodl79VXlMDAJ+FhigAML6Q/Y4Ba9R22t54ccroRynGCH8rW1JcnOg3fBKChvDRKMgGAGdieFM934PO31oBgAB6tryyO5vvMD9Olmb8d6G0ndG+il5LJFa0qbv+Pndo0Yb0LIt7XmR9vLTEnnTwqm0b4uOrTjwMIN6UlvJXU1qKTx2TAD3Lz84w++FOVeToLfIqPSOi6US0D0AugNu8DHWXMaWlWNW27hEAngBgoUZX0fBN+w/u4FtDozSmMRcNjNn/hzdJHl41IC5j5pONblnfTBxIx5YDSyLCWENy0+in3fKxrXnyybnR0Sd2j4rfPomo9f9vPUKrH8NTwSDqUtJOt7tqD4ka8G4xXcofpQDKYa12bJCdzW3JfHqwy84uNwK52d1UKRDJIZ0a72WxRCcoinTc35qb8MpwMLMSEzyFZcoHgK+VWVNqOSQHAOZabROGOZ1ZXdl7Z1kzXZr18Rwpg7voRIw+/Mm85P3/t+ewnZOr66M2X2efN2Pr5Rc/pTZTBThNBAyzwOPFpkCEGf7heYCZtzFzMoRg0oPUg5OtTWkp9aa0lEcBjByw/egrW+V7jJU6R+gVUTGlz7wMnY5HhGdNeyTIMwbKg54t+UsiwiSZ5KYuiH3yycxszdGZYeFlBYlJm+Jb6l8AgBuS6w944bhCmg6NZmoJ1TsOU03X9DC8SaWCfA0pQ7cZDPuZKHp6ARf4a+d2aoLq3LB0ufrDzc6mhJ8e2nC00W7dFnV1Awr9PT4URXFRqNoJAK7RYU3jke533t7U3PJvU8XgntRs9scnc6U5a6ZRV2uJ3QMrsgum73hi5qUvLfrDqKcX+v1SCtA7BAwzAGYuY2Y3i26t1wG0Sogxcz6EBkePj4sypaVU5Pz5yqd05Jp7W78Brz33CqMhdKJr16RVQzxjoDwY2Lx/cUS4Tia5qUnksFS6M1NzcGpwSM2JCRN/6E/kO4n2FzyWYabwSV3dpy67qr6rehje3Kr5ugwAPggzVgLA/DzF7+WxxTi0mJWGLnvpTsXe7PgayJ2qlCgpTmw3/HEt3tYAgHtYyHQmHAOA9crkCeUcng0AcS7X8JlW22mT3vzvInneD5OoMy3XTogGkaTEgvxrp+7a6HOSS1uoV5ouVW7Xpt6XQkQH1Yn1ChFZiWiF+tibXve7OzvV/lwnYJgBEJH35e2lEEk/ENEIT7KPiGIhSt8Ke20jj9VV/Hhr/l/1LszZl3TDeyBq1jxgYHPeeRERQTJJozz3HZcq9mzU7k/WGxoqJ09ZqyPyLbv5Ka7YWkDJne7s8yCfsGwjhzK5/ZXtM0/KjQWAzCBDDAAkFMNvHLc+NLYGcPmUAu0IdsXarFohiHWdGvpZXT14HLP/FujpyJykZfshEEnukaFNjTJ3Oe5qEl16tqIyhZg71UrdHd64QJ6/JZk2trPMDKEjMTKxIH9FYkF+pwwyAKgaFSsgwidF6n1XAdgJIYvgBvBPACYALxFRHYDlEPbnIwAPAKjriXFw5wo/O8PchgDKM0RUTUQuAH8GcJ+6/B8AHETEAI4BeIOZK4non6pnYFVv36jHjvPyDKxEVEVEv+rsHhML8uvveO38f0DEoJcD2BPE9XsXR0SEyiSN8Kwrkar3/ajdO0qjtdmmpn7RSMQ+DVwexud9hqu6PofQzTZNQV2na4h9MZ6OHtKRa0SpLJfaJGlMdD2bdG6M8vccc1BIIzo52NUbm7uxmchGGAd1su5WkhsaItudhr0UX5UBgGtk6AxWK2+2cVJSEffbDgBhCodfW28+HapuTbx4sbxgR4JP43wSQrt8WGJB/qrEgvwOS4r64F8QszEVnNJB/l+IvxkzhIbMrepjFghJBAeEcP4nENo2LiIa2I09nFP87AxzW3XPAC6BCGGc4FNNAXsh4s9TIHQJbiOiGgC3QJQl/Q2ismIyETlwarTNDRC6GScAfEZENiIqIKIHO7PXla8sdKx8ZeF/Vr6ycNIMo/5WiaRt6nlRTnUHv9HuHiLJTil12hfFkqT4NG5ViDY9jUf7oxsqetq8mm3E6FJcuiW3ar4uBoCPwoyHAWBeXvtt8Q1apVvKfTbXKSEjAIhiY6fnMpaWjG5Xm/pX+HQqsVIJibTuYSFNnudKx90RnkaV+6trZ+mYe7222Zu/Xy4v2BvXFNbYCOBKCA/52cSC/E7F233BzC9BfNZbkgHR+DIDogY9HiLZPRhABYAJAJ6B+NuLAnrmM3Yu8LMzzG3hp4zumHp/DUQtcw3EsEcPz0PIij4EYB6E4dwA4F0IvYx6CG2OqQBuJaK4ruwv6R8XZg19eu5VAIY74X5ojS7bQpISkpr6Zb5G4/QZ93ZCY/8j/lnFJHXZEyGrq0QytW7l7iqLpN1DAGCNMUQPALP3t1/ZZdW6ujXgttFtbjadJVoJ7XSjSnn5yPHM8BsL18FpmIId+wDANTpsKqufpxyOH32UY7IAQNVsPm3hDJWqJ6+Rd5VEITGxID8tsSD/48SC/E5VF7UxmTqFiLK8pgQ1PQRheK8H0B/Ck34EIszxNIAInJp0EwmhZbMfXajBPlcJGOb2uRPAtxAfIBeELoEdIgn2KMQ3/r1e6zUQH8DxEM0kVghvWw+hK7GeiA4Q0fld2czQp+eWjnh6wV8V4tTYuD3n6/TWI+p+WvEont5hpeDkrpzHg3ZnVSF1oePOFwlUVBhEjgQ7wWaS5XGAf5lPD3bJ1q0uQ6vL3Oz5UWzsdCJRUTTBdntwbnvrluONsWB2QCOFKINOiSDd4bxnEDPcAHBJL2o2e8EQAyKuBjA4d3nu/Ysy8gu6cby30box6xkAf1YbsN7EqQG6DCEq5gkh/QsiPBgJEZJ6E8DfITzqIABbAQyCcIICIGCY28NTRncRRNb6YfX+1yEEud+BMLzhEB/SAggjeRLAdxAfzBiIeJoJ4rJuNoQn9S0R/W9XN/bYY48pK5Z/tWHRwiNXQ3yob4Pw0BkA3sFNm0/QiDldPT4ASOXWHKmxe3oY3twsrykEgB+Dg/NAFDzCxEckhl9v3q4Lr1C4vltfDI3u5kJG4Rw8GH40MNqirCy+3dh0FKoHDsXJHQDgTIxIYRFTxQEePmI/xzZVZbxkqjD2kmbzUQBPAhiVuzx3ce7y3NW5y3O7XabXxhUlA00TcELQvHY6AeLqUoGQ4I2CcFAYwFKIBquZEA5LCoAsZg4o06kEDLMfPGV0EB+mGgAT1YdKIYzuAxBeBAP4GuISzgARukiBMMR1OGWUYyD+aH4PUd3xm+7ocHhYtPBI7aKFR15dtPDIHAAjyzDw3h9wYZdjygAAZrc2p6bHarYB4CJ5+wAA+CjM2AgAC/zIfHowG4eVstLQrcG3VlfzGmgZkp6Ass4ep7Rk9Fjm9rvqbsSrouxLJ0Uo0fomhbk7nPfEeTSexzsco5Mcjp7SbD4M4K8AJucuzx2Vuzz3kdzluafD+7wXwN+J6CSEDrkEYCTQVEPPEKG859TfowHcBRFLfgOnrsROQCS5A6gEDLMfWpTRhQHwJHQSAGG4IUalA6dmjLkgwhkDIC7bwiA85lwIjzYI4lJuIIDqFjocI4jIQkS/6+qeFy08UvjrhRkvmBZOmgGRbHkQIiveKQ9Rc7A+gxQe0/7KjjGMyouNZEsCgL16/UgAmOZH5tNDfVhsHeDscqkcANjcDa0kTbXQdGo8EwA4nUH9XS5du1UVY1CQGMLmvQDgHBcxhtVKheM8aOguTmjqAHyxrHJ0NzSbD0AY40m5y3MTcpfnPpS7PHd3F4/VVW6HCFEoADzhIjdE2OMOiFiyESL8dy0zB0M4L3kQ+ZgqAH9i5onM/rVSfm50u1ngXEEto1sAoB8RFUHozC4gol9CXKbJEFUbLojMchIRWSFCHCaIyzIXmsdjnRBxt2gIg9wfwnOOhBji6iSiuyA+3FEQUorfAohUj31APU4WM9/W2ddkSks5ApFseXrQhj2DAfwCwC8BLIK/oaYOpVYutHQrNt2Sm+W1hwEM2a/THnYTxUsKu6LM/tuwAcBiMNqA5gNjO4tDsUYws0JegwBCWG92UOdzTZWVw6tjYtoXVbsSHzT+H24BDJpBHKbdQvXOuQBwp+Pu0Rn6u6xECBrgdg9Y2tC4ca0xZEEHTu2G+GL/CsBXuctzD3V68z3PcgD3MPOnREQQtchN/1dq+ZuFmZ/13KdWcLx0+rd6dhEwzCrMfI2Pu9/0/OBluGMgYrqKemuA8H7vgzDeVRAeAkHIWIZDGOcBEIa6lpntqh6HE8LrAUQyJAwim60FcET1pnsEU1pKCYDXALw2aMMeA4D5AC5Ub80G3Ol2V+0l4dH0GBfLGZEA8EFYaDGA+AlC5rNdIaUGnasnMvUSRCiqKSQSzsGuGjR0+kAlxYmxHTHMC/HDtP/wjSfdpBnmHB85XJde7iZALkX0oK3KuE1z5bz5APDnyqoZ34UEF7uJfNWJl0GUt60FsDZ3eW5fa8AogfgcbQSwEGKSSYAeIGCYO0gbhhtq+dsaCG90DYAPANwDYBdEAvB5CIN4CYQBH6iWF42B+MO7BCKpsglAHEQMrlcxpaXYILzz7wHcO2jDnqEA0gCkUZ0jnmq7r4fhzUBUl4ejYRwArA8OigCAhTkdu3S1yg7qvFZaaxQodTLkJsMcrYTKhXLndXkaGyPiFEU60lbduAcJLC3AuqPrcP4wNmpjOViTQWoi9V7nyuSd0u0WIhj1DMPdNbXHn4+KHALxedgEYeg25i7Pbbep5XTRxhXlzQBeULtjbRD1/SCiQRBdf2EAFCK6F0BSILnXcQKGuRt4f1ghugkViBbT30OUy02GqNrYDtHqXa+uNQL4GKKUaS7EB1qCyFZ7GEFEu9XnPMzMvTbg0pSWUgTgv+oNcVlrhwGYo+5tDoQ+SJdriW/QfFdAhHl1klRbL0njgPZlPgGAQYpTsup6wjC72WmR6VQ5czSHtinK3x41NTFF0dHFfg0zAFyNdyet4yVmEIU6x0dG67eJL4IqhPf7UZmycYmcPQxAxvI689YXIyNu3L0i74D/I3YcInoLwlkoZ+Zx6n0pELkQA0TY7Q5m3q6GIV6AqD5qBLCCmZuV87XlmEA0XzWDmU0INIt0i4Bh7gaeD6uXgR4A0f3XANFOvRrij+PvAH4DEbaIhHjfl0IY41UQJU79AbwFUV6lQBTcx0KEQ94nomRmrldj0ndC/GGtZeY/qHuYAOBVqF4KgFTu4lj6wqeXnoTw/D8AgLgH1oZDfMlMgWiUmQJRRtghY325vNkIAJ8bQ/aDaFaQjeuD7e3Hl62G6FJFqe2RyhCX4rDqpFOHiuSQ/n6W+6W4OLFfdHRxu+uC0Rg2Fvs3FyB5HkfowpUg+U3J6i4CsOMW56pthU8srQRE/KsXsnZvQ8Ry/+N1n6fu+Ft1Ss8zEJ/bCyES2gkQHasvq/8GOEMEDHMP0IaBPgpRWD8a4u/uXxBG2czMcUT0e4iWbhOEkb0cQpvjUwDlEF62BeIPqwjAaCIKBfArABPUOPUA9bwaiE7D65g5h4ii0YUxQ21R+PTSOohuxg2e++IeWBsGESOeAFFGOAHCs26maREBc0006icAwOeh4qEZB7iAfCj4tcQcOryMFUu3SuU8OBSbI9grh2hkwyAwHCB0unmlrnZQEjOVEbGvGuxGiKTtPgB7r8AH2U/gyf2mtBQT0rq8/U7DzJt9dJl61x2HQ8SIAfGZ+g+LIaxZRBRBRDHcy/MKA7RNwDD3IN6Xe6qRvg8idBEOEZPbDGCH2tbqgLh8NDPzo0Q0GqLkqBGiCiQdwDCIRGAChKF/BcDTzGxXz+cp+VoCYC8z56j393rLb+HTS+shOra2et8f98Dawep+RwNIuFjODCLCfDcw/JhWkwgA83P9y3x6qA+LswA57YYMOoLN3dgsiUggSQKVKOC4zh+N7PV1/beGR5QHQ/y/HIIwxgUAji9aeKSpNHERgJXd2HcPcy+A74noWYirNU/z0BCIpigPRep9AcN8hggY5l6iZUxONdRPQhjdCAhD/V8Ab3kZ6uXMvJ6IlkEIKBGA4QCuZOZq1XjPJaKnIJItv2PmHRBGkInoe4iQyIfM/MxpeaEtKHx6aQmEJ6aK5iwF8AJkAPzO+CgAsSE2DIKIxQ+FqHAZqN4GQOzfAACWIKMd4kut29jcllZ13Hpoq6xwxHnd5YKoiilXbyYI41SqvqaTEI1Bpssuy+zWmLH2aCNGvBoiaQyIz1AtM6cQkQ4ijDUVIox1DzNv9HHY2wHcp5a3XQlRdXQefIekevX1BfBPwDCfJvwkT671sfZTAJ96Kj6Y+Wv1IQ1EOGQGxESVj4hopHr/HPW+RgDriCibmdf16IvoJmq5V3V7PV75YxODAESy0hAKGVEQcfYw9V8jRGeZFuIKQ6veJAgDI6k3N8SXnR2Ao85RWQkRJmpQb5YYJbL6qFzWAKAWokPT/Nhjj50Rg+TDEL8N4bXOU6t4vA2xFsAeADFElA/R+FTNzOPV8Na3RORLeGo5RMUQIJLPb6g/F0FcnXkYilNhjgBngIBhPrsoAvCZGgvcTkQKRKikCMAmZq4EAFUfejKAdervrbwv9f5WiUQi+g1EVYmHCQAmM/OeXn91KokF+VYA1nazg93keszt5TP4x/v/BaJT7iUAG1RDDKgKbKoxXgshL+sx0rEQseGfIDz7R9W15URUC+E9t+xubKvu+CuImZcfQiT96gLx5TMMMwduffQGUdec5/X7bQAeV38eDXFpTRBe9C6IrkMNxB/rUq/nzYMw1N7HSlPX6dXfB/g4/3gAR8/0+3A23yAqbcpbvPerITzeQxDuzge0AAAGU0lEQVTG0ur1/30IovRyH0SzUrn6f3wSQIK67mWIKwINRFdpGYAv1N9HQFwBbIEIwTghvrhvgriqygaQA2AbgCnq8QhC2P4IhHTA1DP9vv3cbwGPuY/SRkH/W2gdk2YANUT0HIAdELHBb5h5redY7DtDfzt8JxK9PTkCUExEnpjrqzjlYZdCXP661HMyhGFogAg1+It1/px4Gy3K1pj5Ks/PRPQ6gIvVX2WI9/RyiBxDKUQd+1wAZczs8XCnQ8TCSyG+jFdBxJ53Qii5ZQB4lZm/9LEfX3XHjD6Vowxwxr8ZArfTc0Nr73sPxBitbRCJulSvxzweth0iLjkZQiv3Jwijm6Y+522I2Gy9+rx7IQyyCyI5aVfP4/EQSyA8OBuA8yG8vQ0QZYEvnYH3xJ83uwci0bdHvf8rde9WCI/zUj9r49R1nsfe8z6H17lIfU8Oqr+vgIgje/4P9kII/rwMYJV6vwbCW/4Jp1r9DwAY6XXcDIhOuzP+uQvcunYLeMw/X3wmElmwmYgugXCm3lG97SgAN7Oon74dQsjJAWEUHlRrqcdBaFIsg/ASQwFsY+ZbiSgJomHlIwjj/W+IksAUCOMOwG/lwWIIQSadet7fM/P6br4Hb8O/N/sPr729qL7m/4NQA8wBMJiZXT7WAl5aJ15t+y2ZC6ASp1QeR6rrv4f4MsyBqFq5DKc83ZUQ7987zOwEUE5EWRA630fV98nFzPs79U4E6FMEDPPPl7YSiR4BiV9CxCo96HCqVC8Zwgh5RIgI4rI6DCJGeRLCmxum/g6IRNWHEEmuheoxMiGmJ3/lOYkfw1gJ4JfMXEJE4yB0Pro1IJZ9h3g85yaI2XgL1bU/eq01wKucrOXaTnANxGu/RP1dhghNXA8RkpgPYbRdEFcYb0K07x8EsJCI3lXXzwIwn4geAlAM4LpO7iNAHyOgx/zz5QuohsSrucVT1SFB6CZ4e4CeJOMMiGTTlerPn0EYh8EQl/AjIcSbhkLERz2NC0PUdZ5YaRHEl4BPxTQvY/cBADDzbmb2lHDtA2CgbgyY7QAt47qA8O7jIb5sbvN4y22sHUFEu4loE8QVSTPUK4zLoHrSak7hDghnKQ/CMD8OkdS9h5nfVP9fwgFcBVE2mAeRV3iNmeOYOZGZz2Pm4z3zFgQ4UwQ85p8BnUwkAiK+acKpGW6AiK9+xsxMRIcgvMZ+EJ4vA4hg5lIi+gIi8/84xOh6j7EiCM3qD7yO6a9m2Jex87AMwG5WE5e9xDVovldAxIsPQwxHeIeIvmWhR9JybSmA4cxcRURTIKbb1LY4lqex43OI9zECouTtBogvnkwIw/0Yn0rkzgNQxMx5ODWgIcA5SMAw/wzgTjS3qOs3khh15R0XrYfwsDdCJJdmQnjYVogrr0oi6qfe/wmEoTnkFessgbhEX6H+3l4Tgy/DCCJKhtAYWeLnud3Cy5ttVcEAAMycT0QNAMapdcXN1qpfGJ4vjd9BJDkHeL4UmflNCGXBR5n5Fe9jE1ENxNSZSWhdXbMR4iolwDlOwDAHaEULD7sRwqMOAbCKiG7CKZGlXAijbIW4rNZBXGp7Rtlf5XXYCqhj7YloBISexnY07zjznN+nYSSioRAe5vXMfKQnXmsbnAeggJmbZhKqe5bUn2MhEpSFbaztD9GJ5wbwJwhPdzwzN4VtmHmFrxMz87sQglQBfsYEYswBWsHM1zBzDDNrmTmYmSPUn0OYeQgzT2LmxRCGORKnDPLTEN2GHkW4dNWQAyJBtQ5CzvQ7ACtVw+UZXb+CiIrU6g1fxi4CYpLHg8yc3hOvU/0CygQwRj23Z69Xo7W3/j6ESFEyRHjmMxadlr7WzgOwl4hyIK4ebvM2ygECtAedCisGCHB6oeaDBsqgXuYT0dsQcw5f8Vr7MMQlvnfMeQl7NcYECHCuEDDMAQIECNDHCIQyAgQIEKCPETDMAQIECNDHCBjmAAECBOhjBAxzgAABAvQxAoY5QIAAAfoYAcMcIECAAH2MgGEOECBAgD5GwDAHCBAgQB8jYJgDBAgQoI8RMMwBAgQI0McIGOYAAQIE6GMEDHOAAAEC9DEChjlAgAAB+hgBwxwgQIAAfYyAYQ4QIECAPkbAMAcIECBAHyNgmAMECBCgjxEwzAECBAjQxwgY5gABAgToY/w/nfog1aM/0v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" y="2515953"/>
            <a:ext cx="4111625" cy="2882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91617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01" y="2363107"/>
            <a:ext cx="4738179" cy="320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5" y="2375810"/>
            <a:ext cx="4522230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 Category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24" y="2251346"/>
            <a:ext cx="5237995" cy="36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Cost Per Sf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60" y="2914017"/>
            <a:ext cx="3950660" cy="2676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75" y="2914017"/>
            <a:ext cx="3795801" cy="2676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26" y="2922922"/>
            <a:ext cx="3748594" cy="26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vs Construction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30" y="2091923"/>
            <a:ext cx="5119266" cy="3531405"/>
          </a:xfrm>
        </p:spPr>
      </p:pic>
    </p:spTree>
    <p:extLst>
      <p:ext uri="{BB962C8B-B14F-4D97-AF65-F5344CB8AC3E}">
        <p14:creationId xmlns:p14="http://schemas.microsoft.com/office/powerpoint/2010/main" val="2381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Bldg</a:t>
            </a:r>
            <a:r>
              <a:rPr lang="en-US" dirty="0"/>
              <a:t> </a:t>
            </a:r>
            <a:r>
              <a:rPr lang="en-US" dirty="0" smtClean="0"/>
              <a:t>Condition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00" y="2314212"/>
            <a:ext cx="5291760" cy="3730988"/>
          </a:xfrm>
        </p:spPr>
      </p:pic>
    </p:spTree>
    <p:extLst>
      <p:ext uri="{BB962C8B-B14F-4D97-AF65-F5344CB8AC3E}">
        <p14:creationId xmlns:p14="http://schemas.microsoft.com/office/powerpoint/2010/main" val="14651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Find the Correlations Between Metadata Features and Yearly/Monthly Consumption</a:t>
            </a:r>
          </a:p>
          <a:p>
            <a:r>
              <a:rPr lang="en-US" dirty="0" smtClean="0"/>
              <a:t>Assumption: Strong positive correlation </a:t>
            </a:r>
            <a:r>
              <a:rPr lang="en-US" dirty="0" smtClean="0">
                <a:sym typeface="Wingdings" panose="05000000000000000000" pitchFamily="2" charset="2"/>
              </a:rPr>
              <a:t> “Buildings with similar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Redefined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1120" cy="1689946"/>
          </a:xfrm>
        </p:spPr>
        <p:txBody>
          <a:bodyPr/>
          <a:lstStyle/>
          <a:p>
            <a:r>
              <a:rPr lang="en-US" dirty="0" smtClean="0"/>
              <a:t>Detecting and ranking buildings behaving most abnormally using unsupervised anomaly detection algorithms for Multivariate Data. </a:t>
            </a:r>
          </a:p>
          <a:p>
            <a:r>
              <a:rPr lang="en-US" dirty="0" smtClean="0"/>
              <a:t>(Similar application to credit card fraud detection.)</a:t>
            </a:r>
          </a:p>
          <a:p>
            <a:endParaRPr lang="en-US" dirty="0"/>
          </a:p>
        </p:txBody>
      </p:sp>
      <p:pic>
        <p:nvPicPr>
          <p:cNvPr id="2050" name="Picture 2" descr="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4" y="2361882"/>
            <a:ext cx="3928745" cy="299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584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92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Data Exploration of Building Metadata</vt:lpstr>
      <vt:lpstr>Building Area</vt:lpstr>
      <vt:lpstr>Primary Use Distribution</vt:lpstr>
      <vt:lpstr>GT Category Distribution</vt:lpstr>
      <vt:lpstr>Avg Cost Per Sf</vt:lpstr>
      <vt:lpstr>Area vs Construction Cost</vt:lpstr>
      <vt:lpstr>Bldg Condition Distribution</vt:lpstr>
      <vt:lpstr>Possible Approach</vt:lpstr>
      <vt:lpstr>Problem Statement Redefined</vt:lpstr>
      <vt:lpstr>Possible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of Building Metadata</dc:title>
  <dc:creator>Kunal Sharma</dc:creator>
  <cp:lastModifiedBy>Kunal Sharma</cp:lastModifiedBy>
  <cp:revision>6</cp:revision>
  <dcterms:created xsi:type="dcterms:W3CDTF">2019-02-06T20:47:55Z</dcterms:created>
  <dcterms:modified xsi:type="dcterms:W3CDTF">2019-02-21T18:15:09Z</dcterms:modified>
</cp:coreProperties>
</file>