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handoutMasterIdLst>
    <p:handoutMasterId r:id="rId35"/>
  </p:handoutMasterIdLst>
  <p:sldIdLst>
    <p:sldId id="292" r:id="rId2"/>
    <p:sldId id="298" r:id="rId3"/>
    <p:sldId id="304" r:id="rId4"/>
    <p:sldId id="307" r:id="rId5"/>
    <p:sldId id="305" r:id="rId6"/>
    <p:sldId id="306" r:id="rId7"/>
    <p:sldId id="333" r:id="rId8"/>
    <p:sldId id="311" r:id="rId9"/>
    <p:sldId id="312" r:id="rId10"/>
    <p:sldId id="313" r:id="rId11"/>
    <p:sldId id="341" r:id="rId12"/>
    <p:sldId id="316" r:id="rId13"/>
    <p:sldId id="317" r:id="rId14"/>
    <p:sldId id="318" r:id="rId15"/>
    <p:sldId id="322" r:id="rId16"/>
    <p:sldId id="320" r:id="rId17"/>
    <p:sldId id="321" r:id="rId18"/>
    <p:sldId id="342" r:id="rId19"/>
    <p:sldId id="343" r:id="rId20"/>
    <p:sldId id="323" r:id="rId21"/>
    <p:sldId id="324" r:id="rId22"/>
    <p:sldId id="326" r:id="rId23"/>
    <p:sldId id="327" r:id="rId24"/>
    <p:sldId id="328" r:id="rId25"/>
    <p:sldId id="329" r:id="rId26"/>
    <p:sldId id="337" r:id="rId27"/>
    <p:sldId id="339" r:id="rId28"/>
    <p:sldId id="330" r:id="rId29"/>
    <p:sldId id="331" r:id="rId30"/>
    <p:sldId id="336" r:id="rId31"/>
    <p:sldId id="335" r:id="rId32"/>
    <p:sldId id="332" r:id="rId33"/>
  </p:sldIdLst>
  <p:sldSz cx="12192000" cy="6858000"/>
  <p:notesSz cx="6889750" cy="100218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04D77E6-F2F7-433C-BC8B-85E836141080}">
          <p14:sldIdLst>
            <p14:sldId id="292"/>
            <p14:sldId id="298"/>
            <p14:sldId id="304"/>
            <p14:sldId id="307"/>
            <p14:sldId id="305"/>
            <p14:sldId id="306"/>
            <p14:sldId id="333"/>
            <p14:sldId id="311"/>
            <p14:sldId id="312"/>
            <p14:sldId id="313"/>
            <p14:sldId id="341"/>
            <p14:sldId id="316"/>
            <p14:sldId id="317"/>
            <p14:sldId id="318"/>
            <p14:sldId id="322"/>
            <p14:sldId id="320"/>
            <p14:sldId id="321"/>
            <p14:sldId id="342"/>
            <p14:sldId id="343"/>
            <p14:sldId id="323"/>
            <p14:sldId id="324"/>
            <p14:sldId id="326"/>
            <p14:sldId id="327"/>
            <p14:sldId id="328"/>
            <p14:sldId id="329"/>
            <p14:sldId id="337"/>
            <p14:sldId id="339"/>
            <p14:sldId id="330"/>
            <p14:sldId id="331"/>
            <p14:sldId id="336"/>
            <p14:sldId id="335"/>
            <p14:sldId id="332"/>
          </p14:sldIdLst>
        </p14:section>
        <p14:section name="Instructions" id="{153BA7F6-3655-455F-8B0C-D1B6C9FAEB1A}">
          <p14:sldIdLst/>
        </p14:section>
        <p14:section name="Alternative title &amp; dividers" id="{A1B72355-6B64-4986-AC93-FA0BFEEEB5C2}">
          <p14:sldIdLst/>
        </p14:section>
        <p14:section name="Standard slides" id="{E1EE3339-134D-4588-B80A-BA56520B2B1E}">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1938"/>
    <a:srgbClr val="F5F4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2144" autoAdjust="0"/>
  </p:normalViewPr>
  <p:slideViewPr>
    <p:cSldViewPr snapToGrid="0" snapToObjects="1">
      <p:cViewPr varScale="1">
        <p:scale>
          <a:sx n="50" d="100"/>
          <a:sy n="50" d="100"/>
        </p:scale>
        <p:origin x="1284" y="44"/>
      </p:cViewPr>
      <p:guideLst/>
    </p:cSldViewPr>
  </p:slideViewPr>
  <p:notesTextViewPr>
    <p:cViewPr>
      <p:scale>
        <a:sx n="3" d="2"/>
        <a:sy n="3" d="2"/>
      </p:scale>
      <p:origin x="0" y="0"/>
    </p:cViewPr>
  </p:notesTextViewPr>
  <p:sorterViewPr>
    <p:cViewPr>
      <p:scale>
        <a:sx n="80" d="100"/>
        <a:sy n="80" d="100"/>
      </p:scale>
      <p:origin x="0" y="0"/>
    </p:cViewPr>
  </p:sorterViewPr>
  <p:notesViewPr>
    <p:cSldViewPr snapToGrid="0" snapToObjects="1">
      <p:cViewPr varScale="1">
        <p:scale>
          <a:sx n="49" d="100"/>
          <a:sy n="49" d="100"/>
        </p:scale>
        <p:origin x="1880" y="3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diagrams/_rels/data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image" Target="../media/image23.png"/></Relationships>
</file>

<file path=ppt/diagrams/_rels/data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image" Target="../media/image23.png"/></Relationships>
</file>

<file path=ppt/diagrams/_rels/data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diagrams/_rels/data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diagrams/_rels/data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diagrams/_rels/data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diagrams/_rels/drawing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image" Target="../media/image23.png"/></Relationships>
</file>

<file path=ppt/diagrams/_rels/drawing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image" Target="../media/image23.png"/></Relationships>
</file>

<file path=ppt/diagrams/_rels/drawing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diagrams/_rels/drawing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diagrams/_rels/drawing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diagrams/_rels/drawing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5BD2E9-82C0-455C-8810-A59BAA072AB4}" type="doc">
      <dgm:prSet loTypeId="urn:microsoft.com/office/officeart/2008/layout/PictureStrips" loCatId="list" qsTypeId="urn:microsoft.com/office/officeart/2005/8/quickstyle/simple1" qsCatId="simple" csTypeId="urn:microsoft.com/office/officeart/2005/8/colors/colorful5" csCatId="colorful" phldr="1"/>
      <dgm:spPr/>
      <dgm:t>
        <a:bodyPr/>
        <a:lstStyle/>
        <a:p>
          <a:endParaRPr lang="en-GB"/>
        </a:p>
      </dgm:t>
    </dgm:pt>
    <dgm:pt modelId="{11FA3062-D4C7-477B-B069-EBAB5148D86E}">
      <dgm:prSet phldrT="[Text]"/>
      <dgm:spPr/>
      <dgm:t>
        <a:bodyPr lIns="900000"/>
        <a:lstStyle/>
        <a:p>
          <a:r>
            <a:rPr lang="en-GB" dirty="0" smtClean="0"/>
            <a:t>Completed on time and to budget</a:t>
          </a:r>
          <a:endParaRPr lang="en-GB" dirty="0"/>
        </a:p>
      </dgm:t>
    </dgm:pt>
    <dgm:pt modelId="{D202E35C-DF1F-4E54-869E-4D74BDCB3A72}" type="parTrans" cxnId="{6AC3F4CC-E64F-4572-9D14-12515BF2F19F}">
      <dgm:prSet/>
      <dgm:spPr/>
      <dgm:t>
        <a:bodyPr/>
        <a:lstStyle/>
        <a:p>
          <a:endParaRPr lang="en-GB"/>
        </a:p>
      </dgm:t>
    </dgm:pt>
    <dgm:pt modelId="{D6549BF9-F6B6-47D3-B8A8-110246126D2C}" type="sibTrans" cxnId="{6AC3F4CC-E64F-4572-9D14-12515BF2F19F}">
      <dgm:prSet/>
      <dgm:spPr/>
      <dgm:t>
        <a:bodyPr/>
        <a:lstStyle/>
        <a:p>
          <a:endParaRPr lang="en-GB"/>
        </a:p>
      </dgm:t>
    </dgm:pt>
    <dgm:pt modelId="{FBD4E03A-C634-4AFE-8EA8-5C57ACC37ACA}">
      <dgm:prSet phldrT="[Text]"/>
      <dgm:spPr/>
      <dgm:t>
        <a:bodyPr lIns="900000"/>
        <a:lstStyle/>
        <a:p>
          <a:r>
            <a:rPr lang="en-GB" dirty="0" smtClean="0"/>
            <a:t>High quality and understandable documentation</a:t>
          </a:r>
          <a:endParaRPr lang="en-GB" dirty="0"/>
        </a:p>
      </dgm:t>
    </dgm:pt>
    <dgm:pt modelId="{3EEB2348-07EF-4E7C-B958-0038A1B3FB4B}" type="parTrans" cxnId="{CFC4D26D-5F5E-43F6-A679-F3676A8264E4}">
      <dgm:prSet/>
      <dgm:spPr/>
      <dgm:t>
        <a:bodyPr/>
        <a:lstStyle/>
        <a:p>
          <a:endParaRPr lang="en-GB"/>
        </a:p>
      </dgm:t>
    </dgm:pt>
    <dgm:pt modelId="{928BB01B-3E74-473E-8E23-3DEE4605C272}" type="sibTrans" cxnId="{CFC4D26D-5F5E-43F6-A679-F3676A8264E4}">
      <dgm:prSet/>
      <dgm:spPr/>
      <dgm:t>
        <a:bodyPr/>
        <a:lstStyle/>
        <a:p>
          <a:endParaRPr lang="en-GB"/>
        </a:p>
      </dgm:t>
    </dgm:pt>
    <dgm:pt modelId="{630CE6A8-B9AF-4A57-AAF9-0E15AA8C3DDF}">
      <dgm:prSet phldrT="[Text]"/>
      <dgm:spPr/>
      <dgm:t>
        <a:bodyPr lIns="900000"/>
        <a:lstStyle/>
        <a:p>
          <a:r>
            <a:rPr lang="en-GB" dirty="0" smtClean="0"/>
            <a:t>With most features originally specified</a:t>
          </a:r>
          <a:endParaRPr lang="en-GB" dirty="0"/>
        </a:p>
      </dgm:t>
    </dgm:pt>
    <dgm:pt modelId="{77756238-80B8-405F-B62C-D7ED12E91C29}" type="parTrans" cxnId="{AC6EC0E7-854F-4ED5-8DAF-536AE7E3E8CD}">
      <dgm:prSet/>
      <dgm:spPr/>
      <dgm:t>
        <a:bodyPr/>
        <a:lstStyle/>
        <a:p>
          <a:endParaRPr lang="en-GB"/>
        </a:p>
      </dgm:t>
    </dgm:pt>
    <dgm:pt modelId="{68781374-C5CC-45D8-BEBA-1786563E6DBF}" type="sibTrans" cxnId="{AC6EC0E7-854F-4ED5-8DAF-536AE7E3E8CD}">
      <dgm:prSet/>
      <dgm:spPr/>
      <dgm:t>
        <a:bodyPr/>
        <a:lstStyle/>
        <a:p>
          <a:endParaRPr lang="en-GB"/>
        </a:p>
      </dgm:t>
    </dgm:pt>
    <dgm:pt modelId="{F6B1B89B-D88B-469E-98F3-145E8B8E681D}">
      <dgm:prSet phldrT="[Text]"/>
      <dgm:spPr/>
      <dgm:t>
        <a:bodyPr lIns="900000"/>
        <a:lstStyle/>
        <a:p>
          <a:r>
            <a:rPr lang="en-GB" dirty="0" smtClean="0"/>
            <a:t>Achieves its business goal</a:t>
          </a:r>
          <a:endParaRPr lang="en-GB" dirty="0"/>
        </a:p>
      </dgm:t>
    </dgm:pt>
    <dgm:pt modelId="{D4CCF932-E09D-4BB2-A9A4-14DAF7C9F7E5}" type="parTrans" cxnId="{719C91A4-5ABB-4FF5-AF8D-9ED966AF6D25}">
      <dgm:prSet/>
      <dgm:spPr/>
      <dgm:t>
        <a:bodyPr/>
        <a:lstStyle/>
        <a:p>
          <a:endParaRPr lang="en-GB"/>
        </a:p>
      </dgm:t>
    </dgm:pt>
    <dgm:pt modelId="{56049C0F-DE2D-45D6-876C-6EBB624A5670}" type="sibTrans" cxnId="{719C91A4-5ABB-4FF5-AF8D-9ED966AF6D25}">
      <dgm:prSet/>
      <dgm:spPr/>
      <dgm:t>
        <a:bodyPr/>
        <a:lstStyle/>
        <a:p>
          <a:endParaRPr lang="en-GB"/>
        </a:p>
      </dgm:t>
    </dgm:pt>
    <dgm:pt modelId="{1A2767A2-CA5C-448E-9DA1-FA112EA86480}">
      <dgm:prSet phldrT="[Text]"/>
      <dgm:spPr/>
      <dgm:t>
        <a:bodyPr lIns="900000"/>
        <a:lstStyle/>
        <a:p>
          <a:r>
            <a:rPr lang="en-GB" dirty="0" smtClean="0"/>
            <a:t>End product used frequently</a:t>
          </a:r>
          <a:endParaRPr lang="en-GB" dirty="0"/>
        </a:p>
      </dgm:t>
    </dgm:pt>
    <dgm:pt modelId="{0C5B3CDE-AC16-48DC-9096-2FE6E5FD1954}" type="parTrans" cxnId="{94EA33DB-8E6C-4499-B8EA-80A6AA9502F4}">
      <dgm:prSet/>
      <dgm:spPr/>
      <dgm:t>
        <a:bodyPr/>
        <a:lstStyle/>
        <a:p>
          <a:endParaRPr lang="en-GB"/>
        </a:p>
      </dgm:t>
    </dgm:pt>
    <dgm:pt modelId="{B51DD6B1-D8BE-4D7F-8FC2-3EEC20B8DBF7}" type="sibTrans" cxnId="{94EA33DB-8E6C-4499-B8EA-80A6AA9502F4}">
      <dgm:prSet/>
      <dgm:spPr/>
      <dgm:t>
        <a:bodyPr/>
        <a:lstStyle/>
        <a:p>
          <a:endParaRPr lang="en-GB"/>
        </a:p>
      </dgm:t>
    </dgm:pt>
    <dgm:pt modelId="{8E5A1BC7-738F-4DE2-95B2-4D58B34A3D17}">
      <dgm:prSet phldrT="[Text]"/>
      <dgm:spPr/>
      <dgm:t>
        <a:bodyPr lIns="900000"/>
        <a:lstStyle/>
        <a:p>
          <a:r>
            <a:rPr lang="en-GB" dirty="0" smtClean="0"/>
            <a:t>Satisfactory IT service support</a:t>
          </a:r>
          <a:endParaRPr lang="en-GB" dirty="0"/>
        </a:p>
      </dgm:t>
    </dgm:pt>
    <dgm:pt modelId="{3AA534E5-F6D7-4801-85D8-21C5E843E33D}" type="parTrans" cxnId="{C9E6EFB9-534A-48D0-BE5B-49A08FB07814}">
      <dgm:prSet/>
      <dgm:spPr/>
      <dgm:t>
        <a:bodyPr/>
        <a:lstStyle/>
        <a:p>
          <a:endParaRPr lang="en-GB"/>
        </a:p>
      </dgm:t>
    </dgm:pt>
    <dgm:pt modelId="{AB0424E6-9684-4556-9BA6-89EDF8A72343}" type="sibTrans" cxnId="{C9E6EFB9-534A-48D0-BE5B-49A08FB07814}">
      <dgm:prSet/>
      <dgm:spPr/>
      <dgm:t>
        <a:bodyPr/>
        <a:lstStyle/>
        <a:p>
          <a:endParaRPr lang="en-GB"/>
        </a:p>
      </dgm:t>
    </dgm:pt>
    <dgm:pt modelId="{9B4F824F-3138-43B1-A8F5-A9097B5A219E}" type="pres">
      <dgm:prSet presAssocID="{045BD2E9-82C0-455C-8810-A59BAA072AB4}" presName="Name0" presStyleCnt="0">
        <dgm:presLayoutVars>
          <dgm:dir/>
          <dgm:resizeHandles val="exact"/>
        </dgm:presLayoutVars>
      </dgm:prSet>
      <dgm:spPr/>
      <dgm:t>
        <a:bodyPr/>
        <a:lstStyle/>
        <a:p>
          <a:endParaRPr lang="en-GB"/>
        </a:p>
      </dgm:t>
    </dgm:pt>
    <dgm:pt modelId="{ACD8FC09-0907-4518-AD59-26267AA8457E}" type="pres">
      <dgm:prSet presAssocID="{11FA3062-D4C7-477B-B069-EBAB5148D86E}" presName="composite" presStyleCnt="0"/>
      <dgm:spPr/>
    </dgm:pt>
    <dgm:pt modelId="{F65A120D-B45D-4AF2-8ED3-E6D17AD12705}" type="pres">
      <dgm:prSet presAssocID="{11FA3062-D4C7-477B-B069-EBAB5148D86E}" presName="rect1" presStyleLbl="trAlignAcc1" presStyleIdx="0" presStyleCnt="6">
        <dgm:presLayoutVars>
          <dgm:bulletEnabled val="1"/>
        </dgm:presLayoutVars>
      </dgm:prSet>
      <dgm:spPr/>
      <dgm:t>
        <a:bodyPr/>
        <a:lstStyle/>
        <a:p>
          <a:endParaRPr lang="en-GB"/>
        </a:p>
      </dgm:t>
    </dgm:pt>
    <dgm:pt modelId="{99A372AF-DFFF-4450-B119-4E0A98CCC7DF}" type="pres">
      <dgm:prSet presAssocID="{11FA3062-D4C7-477B-B069-EBAB5148D86E}" presName="rect2" presStyleLbl="fgImgPlace1" presStyleIdx="0" presStyleCnt="6" custScaleX="139381"/>
      <dgm:spPr>
        <a:blipFill rotWithShape="1">
          <a:blip xmlns:r="http://schemas.openxmlformats.org/officeDocument/2006/relationships" r:embed="rId1"/>
          <a:stretch>
            <a:fillRect/>
          </a:stretch>
        </a:blipFill>
        <a:ln>
          <a:solidFill>
            <a:schemeClr val="bg1"/>
          </a:solidFill>
        </a:ln>
      </dgm:spPr>
    </dgm:pt>
    <dgm:pt modelId="{674E0486-BEC6-4020-BB20-9A3444EA5122}" type="pres">
      <dgm:prSet presAssocID="{D6549BF9-F6B6-47D3-B8A8-110246126D2C}" presName="sibTrans" presStyleCnt="0"/>
      <dgm:spPr/>
    </dgm:pt>
    <dgm:pt modelId="{52D4999A-BF92-41C6-B04F-0CE03539CBD1}" type="pres">
      <dgm:prSet presAssocID="{630CE6A8-B9AF-4A57-AAF9-0E15AA8C3DDF}" presName="composite" presStyleCnt="0"/>
      <dgm:spPr/>
    </dgm:pt>
    <dgm:pt modelId="{01A1B87A-AE41-43E4-9B69-812D53672651}" type="pres">
      <dgm:prSet presAssocID="{630CE6A8-B9AF-4A57-AAF9-0E15AA8C3DDF}" presName="rect1" presStyleLbl="trAlignAcc1" presStyleIdx="1" presStyleCnt="6">
        <dgm:presLayoutVars>
          <dgm:bulletEnabled val="1"/>
        </dgm:presLayoutVars>
      </dgm:prSet>
      <dgm:spPr/>
      <dgm:t>
        <a:bodyPr/>
        <a:lstStyle/>
        <a:p>
          <a:endParaRPr lang="en-GB"/>
        </a:p>
      </dgm:t>
    </dgm:pt>
    <dgm:pt modelId="{D6BDA515-8C65-4F2B-B550-18B56E3AC386}" type="pres">
      <dgm:prSet presAssocID="{630CE6A8-B9AF-4A57-AAF9-0E15AA8C3DDF}" presName="rect2" presStyleLbl="fgImgPlace1" presStyleIdx="1" presStyleCnt="6" custScaleX="128509"/>
      <dgm:spPr>
        <a:blipFill rotWithShape="1">
          <a:blip xmlns:r="http://schemas.openxmlformats.org/officeDocument/2006/relationships" r:embed="rId2"/>
          <a:stretch>
            <a:fillRect/>
          </a:stretch>
        </a:blipFill>
      </dgm:spPr>
    </dgm:pt>
    <dgm:pt modelId="{B76FC517-4644-4A6A-B000-3F9239EEB809}" type="pres">
      <dgm:prSet presAssocID="{68781374-C5CC-45D8-BEBA-1786563E6DBF}" presName="sibTrans" presStyleCnt="0"/>
      <dgm:spPr/>
    </dgm:pt>
    <dgm:pt modelId="{17FA41E1-798B-426B-B25B-1918707E243A}" type="pres">
      <dgm:prSet presAssocID="{F6B1B89B-D88B-469E-98F3-145E8B8E681D}" presName="composite" presStyleCnt="0"/>
      <dgm:spPr/>
    </dgm:pt>
    <dgm:pt modelId="{8026EBCB-E5E7-4588-9E40-8C1499907969}" type="pres">
      <dgm:prSet presAssocID="{F6B1B89B-D88B-469E-98F3-145E8B8E681D}" presName="rect1" presStyleLbl="trAlignAcc1" presStyleIdx="2" presStyleCnt="6">
        <dgm:presLayoutVars>
          <dgm:bulletEnabled val="1"/>
        </dgm:presLayoutVars>
      </dgm:prSet>
      <dgm:spPr/>
      <dgm:t>
        <a:bodyPr/>
        <a:lstStyle/>
        <a:p>
          <a:endParaRPr lang="en-GB"/>
        </a:p>
      </dgm:t>
    </dgm:pt>
    <dgm:pt modelId="{C6DFFE85-B648-4C4C-9C48-B3395B78104D}" type="pres">
      <dgm:prSet presAssocID="{F6B1B89B-D88B-469E-98F3-145E8B8E681D}" presName="rect2" presStyleLbl="fgImgPlace1" presStyleIdx="2" presStyleCnt="6" custScaleX="131210"/>
      <dgm:spPr>
        <a:blipFill rotWithShape="1">
          <a:blip xmlns:r="http://schemas.openxmlformats.org/officeDocument/2006/relationships" r:embed="rId3"/>
          <a:stretch>
            <a:fillRect/>
          </a:stretch>
        </a:blipFill>
      </dgm:spPr>
    </dgm:pt>
    <dgm:pt modelId="{8D523129-B1A0-41E2-80C8-987BE7967FEB}" type="pres">
      <dgm:prSet presAssocID="{56049C0F-DE2D-45D6-876C-6EBB624A5670}" presName="sibTrans" presStyleCnt="0"/>
      <dgm:spPr/>
    </dgm:pt>
    <dgm:pt modelId="{3F0C9AD2-55D2-46C0-B617-3AB5996E1591}" type="pres">
      <dgm:prSet presAssocID="{FBD4E03A-C634-4AFE-8EA8-5C57ACC37ACA}" presName="composite" presStyleCnt="0"/>
      <dgm:spPr/>
    </dgm:pt>
    <dgm:pt modelId="{AEDDB4F6-9529-4A23-A21D-E5393C1AD2F4}" type="pres">
      <dgm:prSet presAssocID="{FBD4E03A-C634-4AFE-8EA8-5C57ACC37ACA}" presName="rect1" presStyleLbl="trAlignAcc1" presStyleIdx="3" presStyleCnt="6">
        <dgm:presLayoutVars>
          <dgm:bulletEnabled val="1"/>
        </dgm:presLayoutVars>
      </dgm:prSet>
      <dgm:spPr/>
      <dgm:t>
        <a:bodyPr/>
        <a:lstStyle/>
        <a:p>
          <a:endParaRPr lang="en-GB"/>
        </a:p>
      </dgm:t>
    </dgm:pt>
    <dgm:pt modelId="{7F6335F3-3AE4-41AB-8622-018AA6D77D1B}" type="pres">
      <dgm:prSet presAssocID="{FBD4E03A-C634-4AFE-8EA8-5C57ACC37ACA}" presName="rect2" presStyleLbl="fgImgPlace1" presStyleIdx="3" presStyleCnt="6" custScaleX="145041"/>
      <dgm:spPr>
        <a:blipFill rotWithShape="1">
          <a:blip xmlns:r="http://schemas.openxmlformats.org/officeDocument/2006/relationships" r:embed="rId4"/>
          <a:stretch>
            <a:fillRect/>
          </a:stretch>
        </a:blipFill>
      </dgm:spPr>
    </dgm:pt>
    <dgm:pt modelId="{38D47E0F-07E3-4862-838B-9363EF98C605}" type="pres">
      <dgm:prSet presAssocID="{928BB01B-3E74-473E-8E23-3DEE4605C272}" presName="sibTrans" presStyleCnt="0"/>
      <dgm:spPr/>
    </dgm:pt>
    <dgm:pt modelId="{9385C9CD-FB60-4642-A85F-07D060B9FAC0}" type="pres">
      <dgm:prSet presAssocID="{1A2767A2-CA5C-448E-9DA1-FA112EA86480}" presName="composite" presStyleCnt="0"/>
      <dgm:spPr/>
    </dgm:pt>
    <dgm:pt modelId="{3A1C7F86-601B-4D35-9DA6-642A02471AF8}" type="pres">
      <dgm:prSet presAssocID="{1A2767A2-CA5C-448E-9DA1-FA112EA86480}" presName="rect1" presStyleLbl="trAlignAcc1" presStyleIdx="4" presStyleCnt="6">
        <dgm:presLayoutVars>
          <dgm:bulletEnabled val="1"/>
        </dgm:presLayoutVars>
      </dgm:prSet>
      <dgm:spPr/>
      <dgm:t>
        <a:bodyPr/>
        <a:lstStyle/>
        <a:p>
          <a:endParaRPr lang="en-GB"/>
        </a:p>
      </dgm:t>
    </dgm:pt>
    <dgm:pt modelId="{16626CEA-D321-4CB5-A95D-98D07071617E}" type="pres">
      <dgm:prSet presAssocID="{1A2767A2-CA5C-448E-9DA1-FA112EA86480}" presName="rect2" presStyleLbl="fgImgPlace1" presStyleIdx="4" presStyleCnt="6"/>
      <dgm:spPr>
        <a:blipFill rotWithShape="1">
          <a:blip xmlns:r="http://schemas.openxmlformats.org/officeDocument/2006/relationships" r:embed="rId5"/>
          <a:stretch>
            <a:fillRect/>
          </a:stretch>
        </a:blipFill>
      </dgm:spPr>
    </dgm:pt>
    <dgm:pt modelId="{612A63A8-F9B4-46D0-899B-2486CA0BE8F9}" type="pres">
      <dgm:prSet presAssocID="{B51DD6B1-D8BE-4D7F-8FC2-3EEC20B8DBF7}" presName="sibTrans" presStyleCnt="0"/>
      <dgm:spPr/>
    </dgm:pt>
    <dgm:pt modelId="{EA16F568-CFE4-4DD8-8160-745AA4A75BF5}" type="pres">
      <dgm:prSet presAssocID="{8E5A1BC7-738F-4DE2-95B2-4D58B34A3D17}" presName="composite" presStyleCnt="0"/>
      <dgm:spPr/>
    </dgm:pt>
    <dgm:pt modelId="{089A1CF8-DC73-4E99-8154-822545918D33}" type="pres">
      <dgm:prSet presAssocID="{8E5A1BC7-738F-4DE2-95B2-4D58B34A3D17}" presName="rect1" presStyleLbl="trAlignAcc1" presStyleIdx="5" presStyleCnt="6">
        <dgm:presLayoutVars>
          <dgm:bulletEnabled val="1"/>
        </dgm:presLayoutVars>
      </dgm:prSet>
      <dgm:spPr/>
      <dgm:t>
        <a:bodyPr/>
        <a:lstStyle/>
        <a:p>
          <a:endParaRPr lang="en-GB"/>
        </a:p>
      </dgm:t>
    </dgm:pt>
    <dgm:pt modelId="{8961F01E-21E7-4882-8C12-406C9DFC2137}" type="pres">
      <dgm:prSet presAssocID="{8E5A1BC7-738F-4DE2-95B2-4D58B34A3D17}" presName="rect2" presStyleLbl="fgImgPlace1" presStyleIdx="5" presStyleCnt="6" custScaleX="139999"/>
      <dgm:spPr>
        <a:blipFill rotWithShape="1">
          <a:blip xmlns:r="http://schemas.openxmlformats.org/officeDocument/2006/relationships" r:embed="rId6"/>
          <a:stretch>
            <a:fillRect/>
          </a:stretch>
        </a:blipFill>
      </dgm:spPr>
    </dgm:pt>
  </dgm:ptLst>
  <dgm:cxnLst>
    <dgm:cxn modelId="{AC6EC0E7-854F-4ED5-8DAF-536AE7E3E8CD}" srcId="{045BD2E9-82C0-455C-8810-A59BAA072AB4}" destId="{630CE6A8-B9AF-4A57-AAF9-0E15AA8C3DDF}" srcOrd="1" destOrd="0" parTransId="{77756238-80B8-405F-B62C-D7ED12E91C29}" sibTransId="{68781374-C5CC-45D8-BEBA-1786563E6DBF}"/>
    <dgm:cxn modelId="{C00721D4-6B2D-4DCE-AADD-537A1804CA84}" type="presOf" srcId="{11FA3062-D4C7-477B-B069-EBAB5148D86E}" destId="{F65A120D-B45D-4AF2-8ED3-E6D17AD12705}" srcOrd="0" destOrd="0" presId="urn:microsoft.com/office/officeart/2008/layout/PictureStrips"/>
    <dgm:cxn modelId="{B0FFED53-96D0-4A10-AB3E-061290A046B4}" type="presOf" srcId="{F6B1B89B-D88B-469E-98F3-145E8B8E681D}" destId="{8026EBCB-E5E7-4588-9E40-8C1499907969}" srcOrd="0" destOrd="0" presId="urn:microsoft.com/office/officeart/2008/layout/PictureStrips"/>
    <dgm:cxn modelId="{1821CD98-35C9-44A5-B2FD-3D7A97E246B4}" type="presOf" srcId="{1A2767A2-CA5C-448E-9DA1-FA112EA86480}" destId="{3A1C7F86-601B-4D35-9DA6-642A02471AF8}" srcOrd="0" destOrd="0" presId="urn:microsoft.com/office/officeart/2008/layout/PictureStrips"/>
    <dgm:cxn modelId="{94EA33DB-8E6C-4499-B8EA-80A6AA9502F4}" srcId="{045BD2E9-82C0-455C-8810-A59BAA072AB4}" destId="{1A2767A2-CA5C-448E-9DA1-FA112EA86480}" srcOrd="4" destOrd="0" parTransId="{0C5B3CDE-AC16-48DC-9096-2FE6E5FD1954}" sibTransId="{B51DD6B1-D8BE-4D7F-8FC2-3EEC20B8DBF7}"/>
    <dgm:cxn modelId="{6AC3F4CC-E64F-4572-9D14-12515BF2F19F}" srcId="{045BD2E9-82C0-455C-8810-A59BAA072AB4}" destId="{11FA3062-D4C7-477B-B069-EBAB5148D86E}" srcOrd="0" destOrd="0" parTransId="{D202E35C-DF1F-4E54-869E-4D74BDCB3A72}" sibTransId="{D6549BF9-F6B6-47D3-B8A8-110246126D2C}"/>
    <dgm:cxn modelId="{D6C71339-5D9E-4AFD-9AA9-2A84E6E5A1DB}" type="presOf" srcId="{FBD4E03A-C634-4AFE-8EA8-5C57ACC37ACA}" destId="{AEDDB4F6-9529-4A23-A21D-E5393C1AD2F4}" srcOrd="0" destOrd="0" presId="urn:microsoft.com/office/officeart/2008/layout/PictureStrips"/>
    <dgm:cxn modelId="{F59D2D3A-E57A-44FD-A906-2325AFEC8349}" type="presOf" srcId="{8E5A1BC7-738F-4DE2-95B2-4D58B34A3D17}" destId="{089A1CF8-DC73-4E99-8154-822545918D33}" srcOrd="0" destOrd="0" presId="urn:microsoft.com/office/officeart/2008/layout/PictureStrips"/>
    <dgm:cxn modelId="{719C91A4-5ABB-4FF5-AF8D-9ED966AF6D25}" srcId="{045BD2E9-82C0-455C-8810-A59BAA072AB4}" destId="{F6B1B89B-D88B-469E-98F3-145E8B8E681D}" srcOrd="2" destOrd="0" parTransId="{D4CCF932-E09D-4BB2-A9A4-14DAF7C9F7E5}" sibTransId="{56049C0F-DE2D-45D6-876C-6EBB624A5670}"/>
    <dgm:cxn modelId="{13E006C6-20EC-428B-98A6-E7661F1F91F3}" type="presOf" srcId="{630CE6A8-B9AF-4A57-AAF9-0E15AA8C3DDF}" destId="{01A1B87A-AE41-43E4-9B69-812D53672651}" srcOrd="0" destOrd="0" presId="urn:microsoft.com/office/officeart/2008/layout/PictureStrips"/>
    <dgm:cxn modelId="{CFC4D26D-5F5E-43F6-A679-F3676A8264E4}" srcId="{045BD2E9-82C0-455C-8810-A59BAA072AB4}" destId="{FBD4E03A-C634-4AFE-8EA8-5C57ACC37ACA}" srcOrd="3" destOrd="0" parTransId="{3EEB2348-07EF-4E7C-B958-0038A1B3FB4B}" sibTransId="{928BB01B-3E74-473E-8E23-3DEE4605C272}"/>
    <dgm:cxn modelId="{C9E6EFB9-534A-48D0-BE5B-49A08FB07814}" srcId="{045BD2E9-82C0-455C-8810-A59BAA072AB4}" destId="{8E5A1BC7-738F-4DE2-95B2-4D58B34A3D17}" srcOrd="5" destOrd="0" parTransId="{3AA534E5-F6D7-4801-85D8-21C5E843E33D}" sibTransId="{AB0424E6-9684-4556-9BA6-89EDF8A72343}"/>
    <dgm:cxn modelId="{C7C71D61-AAEC-424D-906B-E923BD6315CF}" type="presOf" srcId="{045BD2E9-82C0-455C-8810-A59BAA072AB4}" destId="{9B4F824F-3138-43B1-A8F5-A9097B5A219E}" srcOrd="0" destOrd="0" presId="urn:microsoft.com/office/officeart/2008/layout/PictureStrips"/>
    <dgm:cxn modelId="{9490F39B-F7C5-427D-9540-932A2D4A1CAF}" type="presParOf" srcId="{9B4F824F-3138-43B1-A8F5-A9097B5A219E}" destId="{ACD8FC09-0907-4518-AD59-26267AA8457E}" srcOrd="0" destOrd="0" presId="urn:microsoft.com/office/officeart/2008/layout/PictureStrips"/>
    <dgm:cxn modelId="{B9C913E7-4E1F-487F-A0EF-F43D5BF1569B}" type="presParOf" srcId="{ACD8FC09-0907-4518-AD59-26267AA8457E}" destId="{F65A120D-B45D-4AF2-8ED3-E6D17AD12705}" srcOrd="0" destOrd="0" presId="urn:microsoft.com/office/officeart/2008/layout/PictureStrips"/>
    <dgm:cxn modelId="{53E8E7E7-8CCC-4CC5-83E7-E503E26CD9DA}" type="presParOf" srcId="{ACD8FC09-0907-4518-AD59-26267AA8457E}" destId="{99A372AF-DFFF-4450-B119-4E0A98CCC7DF}" srcOrd="1" destOrd="0" presId="urn:microsoft.com/office/officeart/2008/layout/PictureStrips"/>
    <dgm:cxn modelId="{A722EF91-82C4-4121-91B1-B78D5BBAC5C4}" type="presParOf" srcId="{9B4F824F-3138-43B1-A8F5-A9097B5A219E}" destId="{674E0486-BEC6-4020-BB20-9A3444EA5122}" srcOrd="1" destOrd="0" presId="urn:microsoft.com/office/officeart/2008/layout/PictureStrips"/>
    <dgm:cxn modelId="{1963CB4C-FDF8-45F1-82D2-432AEAB057A7}" type="presParOf" srcId="{9B4F824F-3138-43B1-A8F5-A9097B5A219E}" destId="{52D4999A-BF92-41C6-B04F-0CE03539CBD1}" srcOrd="2" destOrd="0" presId="urn:microsoft.com/office/officeart/2008/layout/PictureStrips"/>
    <dgm:cxn modelId="{A163872A-ADBC-4B4B-9037-075A3337CACB}" type="presParOf" srcId="{52D4999A-BF92-41C6-B04F-0CE03539CBD1}" destId="{01A1B87A-AE41-43E4-9B69-812D53672651}" srcOrd="0" destOrd="0" presId="urn:microsoft.com/office/officeart/2008/layout/PictureStrips"/>
    <dgm:cxn modelId="{B9AC47C8-3518-4780-8CC1-504465344E15}" type="presParOf" srcId="{52D4999A-BF92-41C6-B04F-0CE03539CBD1}" destId="{D6BDA515-8C65-4F2B-B550-18B56E3AC386}" srcOrd="1" destOrd="0" presId="urn:microsoft.com/office/officeart/2008/layout/PictureStrips"/>
    <dgm:cxn modelId="{9B35FAD7-9073-44C2-9564-D54222C36505}" type="presParOf" srcId="{9B4F824F-3138-43B1-A8F5-A9097B5A219E}" destId="{B76FC517-4644-4A6A-B000-3F9239EEB809}" srcOrd="3" destOrd="0" presId="urn:microsoft.com/office/officeart/2008/layout/PictureStrips"/>
    <dgm:cxn modelId="{DAF8EFD3-97FC-4288-8F14-F1B8BCD54BB8}" type="presParOf" srcId="{9B4F824F-3138-43B1-A8F5-A9097B5A219E}" destId="{17FA41E1-798B-426B-B25B-1918707E243A}" srcOrd="4" destOrd="0" presId="urn:microsoft.com/office/officeart/2008/layout/PictureStrips"/>
    <dgm:cxn modelId="{4DFBF1CC-D710-4E29-806A-35545377CAFE}" type="presParOf" srcId="{17FA41E1-798B-426B-B25B-1918707E243A}" destId="{8026EBCB-E5E7-4588-9E40-8C1499907969}" srcOrd="0" destOrd="0" presId="urn:microsoft.com/office/officeart/2008/layout/PictureStrips"/>
    <dgm:cxn modelId="{83BE790A-7FEF-4AA2-9FCF-EE0D174FF5E0}" type="presParOf" srcId="{17FA41E1-798B-426B-B25B-1918707E243A}" destId="{C6DFFE85-B648-4C4C-9C48-B3395B78104D}" srcOrd="1" destOrd="0" presId="urn:microsoft.com/office/officeart/2008/layout/PictureStrips"/>
    <dgm:cxn modelId="{5CEBA3A0-6893-410D-90C4-9B2F5FA66DA8}" type="presParOf" srcId="{9B4F824F-3138-43B1-A8F5-A9097B5A219E}" destId="{8D523129-B1A0-41E2-80C8-987BE7967FEB}" srcOrd="5" destOrd="0" presId="urn:microsoft.com/office/officeart/2008/layout/PictureStrips"/>
    <dgm:cxn modelId="{33A89AD9-5D15-4146-830A-CDFF439CD208}" type="presParOf" srcId="{9B4F824F-3138-43B1-A8F5-A9097B5A219E}" destId="{3F0C9AD2-55D2-46C0-B617-3AB5996E1591}" srcOrd="6" destOrd="0" presId="urn:microsoft.com/office/officeart/2008/layout/PictureStrips"/>
    <dgm:cxn modelId="{024E0B5F-FDAB-4826-B66C-CA26B79C6E51}" type="presParOf" srcId="{3F0C9AD2-55D2-46C0-B617-3AB5996E1591}" destId="{AEDDB4F6-9529-4A23-A21D-E5393C1AD2F4}" srcOrd="0" destOrd="0" presId="urn:microsoft.com/office/officeart/2008/layout/PictureStrips"/>
    <dgm:cxn modelId="{C03500DD-1B06-4150-A5D4-6849E8373719}" type="presParOf" srcId="{3F0C9AD2-55D2-46C0-B617-3AB5996E1591}" destId="{7F6335F3-3AE4-41AB-8622-018AA6D77D1B}" srcOrd="1" destOrd="0" presId="urn:microsoft.com/office/officeart/2008/layout/PictureStrips"/>
    <dgm:cxn modelId="{A6B88AE8-106E-48AB-B34B-D48C2C7CDAAC}" type="presParOf" srcId="{9B4F824F-3138-43B1-A8F5-A9097B5A219E}" destId="{38D47E0F-07E3-4862-838B-9363EF98C605}" srcOrd="7" destOrd="0" presId="urn:microsoft.com/office/officeart/2008/layout/PictureStrips"/>
    <dgm:cxn modelId="{63DDB08F-E729-4911-9C9A-BC61CE34F564}" type="presParOf" srcId="{9B4F824F-3138-43B1-A8F5-A9097B5A219E}" destId="{9385C9CD-FB60-4642-A85F-07D060B9FAC0}" srcOrd="8" destOrd="0" presId="urn:microsoft.com/office/officeart/2008/layout/PictureStrips"/>
    <dgm:cxn modelId="{964D2DDD-50D2-4298-847F-97E937F84E5D}" type="presParOf" srcId="{9385C9CD-FB60-4642-A85F-07D060B9FAC0}" destId="{3A1C7F86-601B-4D35-9DA6-642A02471AF8}" srcOrd="0" destOrd="0" presId="urn:microsoft.com/office/officeart/2008/layout/PictureStrips"/>
    <dgm:cxn modelId="{D60B6E26-2959-48AA-A5ED-B762C06D85D9}" type="presParOf" srcId="{9385C9CD-FB60-4642-A85F-07D060B9FAC0}" destId="{16626CEA-D321-4CB5-A95D-98D07071617E}" srcOrd="1" destOrd="0" presId="urn:microsoft.com/office/officeart/2008/layout/PictureStrips"/>
    <dgm:cxn modelId="{311E4E81-8631-40B5-BF78-89AA922E222F}" type="presParOf" srcId="{9B4F824F-3138-43B1-A8F5-A9097B5A219E}" destId="{612A63A8-F9B4-46D0-899B-2486CA0BE8F9}" srcOrd="9" destOrd="0" presId="urn:microsoft.com/office/officeart/2008/layout/PictureStrips"/>
    <dgm:cxn modelId="{0AA7E986-1068-4941-B884-40CC3EC1A5CE}" type="presParOf" srcId="{9B4F824F-3138-43B1-A8F5-A9097B5A219E}" destId="{EA16F568-CFE4-4DD8-8160-745AA4A75BF5}" srcOrd="10" destOrd="0" presId="urn:microsoft.com/office/officeart/2008/layout/PictureStrips"/>
    <dgm:cxn modelId="{539EE63E-630A-4F47-8C38-E501E9E1D8D1}" type="presParOf" srcId="{EA16F568-CFE4-4DD8-8160-745AA4A75BF5}" destId="{089A1CF8-DC73-4E99-8154-822545918D33}" srcOrd="0" destOrd="0" presId="urn:microsoft.com/office/officeart/2008/layout/PictureStrips"/>
    <dgm:cxn modelId="{4D95B770-8EA7-4DF4-A93D-325BC5592B6C}" type="presParOf" srcId="{EA16F568-CFE4-4DD8-8160-745AA4A75BF5}" destId="{8961F01E-21E7-4882-8C12-406C9DFC2137}"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284BE8-5924-4312-BCBE-EC70DB65B8BF}" type="doc">
      <dgm:prSet loTypeId="urn:microsoft.com/office/officeart/2005/8/layout/bList2" loCatId="list" qsTypeId="urn:microsoft.com/office/officeart/2005/8/quickstyle/simple1" qsCatId="simple" csTypeId="urn:microsoft.com/office/officeart/2005/8/colors/colorful1" csCatId="colorful" phldr="1"/>
      <dgm:spPr/>
      <dgm:t>
        <a:bodyPr/>
        <a:lstStyle/>
        <a:p>
          <a:endParaRPr lang="en-GB"/>
        </a:p>
      </dgm:t>
    </dgm:pt>
    <dgm:pt modelId="{883B6091-C184-46E1-8025-6146C7190C97}">
      <dgm:prSet phldrT="[Text]" custT="1"/>
      <dgm:spPr/>
      <dgm:t>
        <a:bodyPr/>
        <a:lstStyle/>
        <a:p>
          <a:r>
            <a:rPr lang="en-GB" sz="3000" b="1" dirty="0" smtClean="0"/>
            <a:t>People-related risk</a:t>
          </a:r>
          <a:endParaRPr lang="en-GB" sz="3000" b="1" dirty="0"/>
        </a:p>
      </dgm:t>
    </dgm:pt>
    <dgm:pt modelId="{D4E8655B-96FA-4757-8B5A-F5D20B0FE20D}" type="parTrans" cxnId="{D6EFCCCB-521A-4065-BB3A-D96F0ECF8D04}">
      <dgm:prSet/>
      <dgm:spPr/>
      <dgm:t>
        <a:bodyPr/>
        <a:lstStyle/>
        <a:p>
          <a:endParaRPr lang="en-GB"/>
        </a:p>
      </dgm:t>
    </dgm:pt>
    <dgm:pt modelId="{C7C83AA6-3ED2-4DAB-8AF8-E4838F4EC7C3}" type="sibTrans" cxnId="{D6EFCCCB-521A-4065-BB3A-D96F0ECF8D04}">
      <dgm:prSet/>
      <dgm:spPr/>
      <dgm:t>
        <a:bodyPr/>
        <a:lstStyle/>
        <a:p>
          <a:endParaRPr lang="en-GB"/>
        </a:p>
      </dgm:t>
    </dgm:pt>
    <dgm:pt modelId="{DB1E78B0-ED98-405C-9B71-A8326F044AA0}">
      <dgm:prSet phldrT="[Text]" custT="1"/>
      <dgm:spPr/>
      <dgm:t>
        <a:bodyPr/>
        <a:lstStyle/>
        <a:p>
          <a:pPr>
            <a:lnSpc>
              <a:spcPct val="110000"/>
            </a:lnSpc>
          </a:pPr>
          <a:r>
            <a:rPr lang="en-US" sz="1900"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Lack of top management support</a:t>
          </a:r>
          <a:endParaRPr lang="en-GB" sz="1900" dirty="0">
            <a:solidFill>
              <a:schemeClr val="tx1"/>
            </a:solidFill>
          </a:endParaRPr>
        </a:p>
      </dgm:t>
    </dgm:pt>
    <dgm:pt modelId="{A9F639F2-5967-470E-ACC9-725043E7C2EF}" type="parTrans" cxnId="{609319C3-6028-426E-A0F8-D6E4BA5A781F}">
      <dgm:prSet/>
      <dgm:spPr/>
      <dgm:t>
        <a:bodyPr/>
        <a:lstStyle/>
        <a:p>
          <a:endParaRPr lang="en-GB"/>
        </a:p>
      </dgm:t>
    </dgm:pt>
    <dgm:pt modelId="{7A34153A-EA26-4959-92BB-07F60A584EEB}" type="sibTrans" cxnId="{609319C3-6028-426E-A0F8-D6E4BA5A781F}">
      <dgm:prSet/>
      <dgm:spPr/>
      <dgm:t>
        <a:bodyPr/>
        <a:lstStyle/>
        <a:p>
          <a:endParaRPr lang="en-GB"/>
        </a:p>
      </dgm:t>
    </dgm:pt>
    <dgm:pt modelId="{C8378CD9-3411-41A5-AF0F-EE6978A67A6E}">
      <dgm:prSet phldrT="[Text]" custT="1"/>
      <dgm:spPr/>
      <dgm:t>
        <a:bodyPr/>
        <a:lstStyle/>
        <a:p>
          <a:pPr>
            <a:lnSpc>
              <a:spcPct val="110000"/>
            </a:lnSpc>
          </a:pPr>
          <a:r>
            <a:rPr lang="en-US" sz="1900"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Weak project manager </a:t>
          </a:r>
          <a:endParaRPr lang="en-GB" sz="1900" dirty="0">
            <a:solidFill>
              <a:schemeClr val="tx1"/>
            </a:solidFill>
          </a:endParaRPr>
        </a:p>
      </dgm:t>
    </dgm:pt>
    <dgm:pt modelId="{A95BF415-1441-4E58-8D42-33396B2CB22E}" type="parTrans" cxnId="{CCDA3058-B9FE-4A43-A327-D110B8852844}">
      <dgm:prSet/>
      <dgm:spPr/>
      <dgm:t>
        <a:bodyPr/>
        <a:lstStyle/>
        <a:p>
          <a:endParaRPr lang="en-GB"/>
        </a:p>
      </dgm:t>
    </dgm:pt>
    <dgm:pt modelId="{095006C2-3623-4EF5-8595-182608E5409F}" type="sibTrans" cxnId="{CCDA3058-B9FE-4A43-A327-D110B8852844}">
      <dgm:prSet/>
      <dgm:spPr/>
      <dgm:t>
        <a:bodyPr/>
        <a:lstStyle/>
        <a:p>
          <a:endParaRPr lang="en-GB"/>
        </a:p>
      </dgm:t>
    </dgm:pt>
    <dgm:pt modelId="{F6E1C927-582A-42C2-A5D1-A5BFAEE22F37}">
      <dgm:prSet phldrT="[Text]" custT="1"/>
      <dgm:spPr/>
      <dgm:t>
        <a:bodyPr/>
        <a:lstStyle/>
        <a:p>
          <a:pPr>
            <a:lnSpc>
              <a:spcPct val="110000"/>
            </a:lnSpc>
          </a:pPr>
          <a:r>
            <a:rPr lang="en-US" sz="1900"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No stakeholder involvement</a:t>
          </a:r>
          <a:endParaRPr lang="en-GB" sz="1900" dirty="0">
            <a:solidFill>
              <a:schemeClr val="tx1"/>
            </a:solidFill>
          </a:endParaRPr>
        </a:p>
      </dgm:t>
    </dgm:pt>
    <dgm:pt modelId="{50DACA13-6EEB-4569-8BB2-E66F296B951F}" type="parTrans" cxnId="{F72D3DB0-584B-4CBA-B97D-54318514A50D}">
      <dgm:prSet/>
      <dgm:spPr/>
      <dgm:t>
        <a:bodyPr/>
        <a:lstStyle/>
        <a:p>
          <a:endParaRPr lang="en-GB"/>
        </a:p>
      </dgm:t>
    </dgm:pt>
    <dgm:pt modelId="{7C254923-5107-4696-B879-0894389D9F44}" type="sibTrans" cxnId="{F72D3DB0-584B-4CBA-B97D-54318514A50D}">
      <dgm:prSet/>
      <dgm:spPr/>
      <dgm:t>
        <a:bodyPr/>
        <a:lstStyle/>
        <a:p>
          <a:endParaRPr lang="en-GB"/>
        </a:p>
      </dgm:t>
    </dgm:pt>
    <dgm:pt modelId="{316DF43D-482F-41C9-8A55-ABC8E27F8FD1}">
      <dgm:prSet phldrT="[Text]" custT="1"/>
      <dgm:spPr/>
      <dgm:t>
        <a:bodyPr/>
        <a:lstStyle/>
        <a:p>
          <a:r>
            <a:rPr lang="en-GB" sz="3000" b="1" dirty="0" smtClean="0"/>
            <a:t>Process-related risk</a:t>
          </a:r>
          <a:endParaRPr lang="en-GB" sz="3000" b="1" dirty="0"/>
        </a:p>
      </dgm:t>
    </dgm:pt>
    <dgm:pt modelId="{23BE6BFB-4C46-4123-8F34-E1C5B8CA1329}" type="parTrans" cxnId="{A56D4699-7612-44FB-B6D2-2322BFC2B0F0}">
      <dgm:prSet/>
      <dgm:spPr/>
      <dgm:t>
        <a:bodyPr/>
        <a:lstStyle/>
        <a:p>
          <a:endParaRPr lang="en-GB"/>
        </a:p>
      </dgm:t>
    </dgm:pt>
    <dgm:pt modelId="{2BF8A1FA-CF9E-4270-98A9-F0A3E478487C}" type="sibTrans" cxnId="{A56D4699-7612-44FB-B6D2-2322BFC2B0F0}">
      <dgm:prSet/>
      <dgm:spPr/>
      <dgm:t>
        <a:bodyPr/>
        <a:lstStyle/>
        <a:p>
          <a:endParaRPr lang="en-GB"/>
        </a:p>
      </dgm:t>
    </dgm:pt>
    <dgm:pt modelId="{23D82094-2997-4954-8DA2-97DA3BF9BEDF}">
      <dgm:prSet phldrT="[Text]" custT="1"/>
      <dgm:spPr/>
      <dgm:t>
        <a:bodyPr/>
        <a:lstStyle/>
        <a:p>
          <a:pPr>
            <a:lnSpc>
              <a:spcPct val="110000"/>
            </a:lnSpc>
          </a:pPr>
          <a:r>
            <a:rPr lang="en-US" sz="1900"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Lack of documented success criteria </a:t>
          </a:r>
          <a:endParaRPr lang="en-GB" sz="1900" dirty="0">
            <a:solidFill>
              <a:schemeClr val="tx1"/>
            </a:solidFill>
          </a:endParaRPr>
        </a:p>
      </dgm:t>
    </dgm:pt>
    <dgm:pt modelId="{9CE40650-17E4-4FFA-8BC6-7ABA6F500DD1}" type="parTrans" cxnId="{67D3E342-F324-40FD-8E11-E22625F5E2E4}">
      <dgm:prSet/>
      <dgm:spPr/>
      <dgm:t>
        <a:bodyPr/>
        <a:lstStyle/>
        <a:p>
          <a:endParaRPr lang="en-GB"/>
        </a:p>
      </dgm:t>
    </dgm:pt>
    <dgm:pt modelId="{E526D504-3A7E-4C17-8E1C-D98D5B832B53}" type="sibTrans" cxnId="{67D3E342-F324-40FD-8E11-E22625F5E2E4}">
      <dgm:prSet/>
      <dgm:spPr/>
      <dgm:t>
        <a:bodyPr/>
        <a:lstStyle/>
        <a:p>
          <a:endParaRPr lang="en-GB"/>
        </a:p>
      </dgm:t>
    </dgm:pt>
    <dgm:pt modelId="{32818280-31FB-43CF-88AE-A76554A0089D}">
      <dgm:prSet phldrT="[Text]" custT="1"/>
      <dgm:spPr/>
      <dgm:t>
        <a:bodyPr/>
        <a:lstStyle/>
        <a:p>
          <a:pPr>
            <a:lnSpc>
              <a:spcPct val="110000"/>
            </a:lnSpc>
          </a:pPr>
          <a:r>
            <a:rPr lang="en-US" sz="1900"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Ineffective schedule planning and/or management </a:t>
          </a:r>
          <a:endParaRPr lang="en-GB" sz="1900" dirty="0">
            <a:solidFill>
              <a:schemeClr val="tx1"/>
            </a:solidFill>
          </a:endParaRPr>
        </a:p>
      </dgm:t>
    </dgm:pt>
    <dgm:pt modelId="{ED6F600C-D864-4337-8EBD-DC1DB1B2C61E}" type="parTrans" cxnId="{1B026512-DF44-4A53-9247-83BA25993E29}">
      <dgm:prSet/>
      <dgm:spPr/>
      <dgm:t>
        <a:bodyPr/>
        <a:lstStyle/>
        <a:p>
          <a:endParaRPr lang="en-GB"/>
        </a:p>
      </dgm:t>
    </dgm:pt>
    <dgm:pt modelId="{3C0E2A5B-0F05-4990-A5AA-D28943778A58}" type="sibTrans" cxnId="{1B026512-DF44-4A53-9247-83BA25993E29}">
      <dgm:prSet/>
      <dgm:spPr/>
      <dgm:t>
        <a:bodyPr/>
        <a:lstStyle/>
        <a:p>
          <a:endParaRPr lang="en-GB"/>
        </a:p>
      </dgm:t>
    </dgm:pt>
    <dgm:pt modelId="{B2CF27BD-BC66-4C60-ABD3-4EC4D5A41907}">
      <dgm:prSet phldrT="[Text]" custT="1"/>
      <dgm:spPr/>
      <dgm:t>
        <a:bodyPr/>
        <a:lstStyle/>
        <a:p>
          <a:pPr>
            <a:lnSpc>
              <a:spcPct val="110000"/>
            </a:lnSpc>
          </a:pPr>
          <a:r>
            <a:rPr lang="en-US" sz="1900"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Communication breakdown among stakeholders </a:t>
          </a:r>
          <a:endParaRPr lang="en-GB" sz="1900" dirty="0">
            <a:solidFill>
              <a:schemeClr val="tx1"/>
            </a:solidFill>
          </a:endParaRPr>
        </a:p>
      </dgm:t>
    </dgm:pt>
    <dgm:pt modelId="{F86AEBBA-FA7A-490C-ACA3-EF40AE90DC85}" type="parTrans" cxnId="{0CAF1E91-7587-4BD0-B34E-AC3F31B4CCBD}">
      <dgm:prSet/>
      <dgm:spPr/>
      <dgm:t>
        <a:bodyPr/>
        <a:lstStyle/>
        <a:p>
          <a:endParaRPr lang="en-GB"/>
        </a:p>
      </dgm:t>
    </dgm:pt>
    <dgm:pt modelId="{6F614F7A-56F2-44FF-A922-49C4E4EA0C56}" type="sibTrans" cxnId="{0CAF1E91-7587-4BD0-B34E-AC3F31B4CCBD}">
      <dgm:prSet/>
      <dgm:spPr/>
      <dgm:t>
        <a:bodyPr/>
        <a:lstStyle/>
        <a:p>
          <a:endParaRPr lang="en-GB"/>
        </a:p>
      </dgm:t>
    </dgm:pt>
    <dgm:pt modelId="{DEB22E43-F164-435F-9E47-DCEF757332A2}">
      <dgm:prSet phldrT="[Text]" custT="1"/>
      <dgm:spPr/>
      <dgm:t>
        <a:bodyPr/>
        <a:lstStyle/>
        <a:p>
          <a:pPr>
            <a:lnSpc>
              <a:spcPct val="110000"/>
            </a:lnSpc>
          </a:pPr>
          <a:r>
            <a:rPr lang="en-US" sz="1900"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Weak commitment of project team </a:t>
          </a:r>
          <a:endParaRPr lang="en-GB" sz="1900" dirty="0">
            <a:solidFill>
              <a:schemeClr val="tx1"/>
            </a:solidFill>
          </a:endParaRPr>
        </a:p>
      </dgm:t>
    </dgm:pt>
    <dgm:pt modelId="{45DC5D93-30BE-49C0-A9CA-EBDD8958AEFC}" type="parTrans" cxnId="{D2C3020D-5F1A-42B7-8770-70EED97F85CB}">
      <dgm:prSet/>
      <dgm:spPr/>
      <dgm:t>
        <a:bodyPr/>
        <a:lstStyle/>
        <a:p>
          <a:endParaRPr lang="en-GB"/>
        </a:p>
      </dgm:t>
    </dgm:pt>
    <dgm:pt modelId="{2FF1EBBE-B227-4EF3-AB89-768E762B8C06}" type="sibTrans" cxnId="{D2C3020D-5F1A-42B7-8770-70EED97F85CB}">
      <dgm:prSet/>
      <dgm:spPr/>
      <dgm:t>
        <a:bodyPr/>
        <a:lstStyle/>
        <a:p>
          <a:endParaRPr lang="en-GB"/>
        </a:p>
      </dgm:t>
    </dgm:pt>
    <dgm:pt modelId="{417E1D9B-B6AB-4324-A73F-9F94E89B218C}">
      <dgm:prSet phldrT="[Text]" custT="1"/>
      <dgm:spPr/>
      <dgm:t>
        <a:bodyPr/>
        <a:lstStyle/>
        <a:p>
          <a:pPr>
            <a:lnSpc>
              <a:spcPct val="110000"/>
            </a:lnSpc>
          </a:pPr>
          <a:r>
            <a:rPr lang="en-US" sz="1900" dirty="0" smtClean="0">
              <a:latin typeface="Open Sans Light" panose="020B0306030504020204" pitchFamily="34" charset="0"/>
              <a:ea typeface="Open Sans Light" panose="020B0306030504020204" pitchFamily="34" charset="0"/>
              <a:cs typeface="Open Sans Light" panose="020B0306030504020204" pitchFamily="34" charset="0"/>
            </a:rPr>
            <a:t>Team members lack requisite skills</a:t>
          </a:r>
          <a:endParaRPr lang="en-GB" sz="1900" dirty="0"/>
        </a:p>
      </dgm:t>
    </dgm:pt>
    <dgm:pt modelId="{DE0BC6F4-02FB-4CA7-A462-7376FA51444C}" type="parTrans" cxnId="{AC0186FE-EDE3-4C0A-817A-560C140C25B7}">
      <dgm:prSet/>
      <dgm:spPr/>
      <dgm:t>
        <a:bodyPr/>
        <a:lstStyle/>
        <a:p>
          <a:endParaRPr lang="en-GB"/>
        </a:p>
      </dgm:t>
    </dgm:pt>
    <dgm:pt modelId="{BEBB99BA-68AD-4CFC-A723-4A67F7A4C530}" type="sibTrans" cxnId="{AC0186FE-EDE3-4C0A-817A-560C140C25B7}">
      <dgm:prSet/>
      <dgm:spPr/>
      <dgm:t>
        <a:bodyPr/>
        <a:lstStyle/>
        <a:p>
          <a:endParaRPr lang="en-GB"/>
        </a:p>
      </dgm:t>
    </dgm:pt>
    <dgm:pt modelId="{55C7E2C1-6BB0-456D-9BF9-5A60EA1499D3}">
      <dgm:prSet phldrT="[Text]" custT="1"/>
      <dgm:spPr/>
      <dgm:t>
        <a:bodyPr/>
        <a:lstStyle/>
        <a:p>
          <a:pPr>
            <a:lnSpc>
              <a:spcPct val="110000"/>
            </a:lnSpc>
          </a:pPr>
          <a:r>
            <a:rPr lang="en-US" sz="1900" dirty="0" smtClean="0">
              <a:latin typeface="Open Sans Light" panose="020B0306030504020204" pitchFamily="34" charset="0"/>
              <a:ea typeface="Open Sans Light" panose="020B0306030504020204" pitchFamily="34" charset="0"/>
              <a:cs typeface="Open Sans Light" panose="020B0306030504020204" pitchFamily="34" charset="0"/>
            </a:rPr>
            <a:t>Subject matter experts overscheduled </a:t>
          </a:r>
          <a:endParaRPr lang="en-GB" sz="1900" dirty="0"/>
        </a:p>
      </dgm:t>
    </dgm:pt>
    <dgm:pt modelId="{43F9A77D-63FD-4ED7-825D-52ED3625A8DD}" type="parTrans" cxnId="{6C48A068-097F-4595-96C5-20BAA5D9930E}">
      <dgm:prSet/>
      <dgm:spPr/>
      <dgm:t>
        <a:bodyPr/>
        <a:lstStyle/>
        <a:p>
          <a:endParaRPr lang="en-GB"/>
        </a:p>
      </dgm:t>
    </dgm:pt>
    <dgm:pt modelId="{CD087575-31BB-4CAE-AF2B-54762675B8A2}" type="sibTrans" cxnId="{6C48A068-097F-4595-96C5-20BAA5D9930E}">
      <dgm:prSet/>
      <dgm:spPr/>
      <dgm:t>
        <a:bodyPr/>
        <a:lstStyle/>
        <a:p>
          <a:endParaRPr lang="en-GB"/>
        </a:p>
      </dgm:t>
    </dgm:pt>
    <dgm:pt modelId="{82755023-4236-43C6-867C-00D4AE812135}">
      <dgm:prSet phldrT="[Text]" custT="1"/>
      <dgm:spPr/>
      <dgm:t>
        <a:bodyPr/>
        <a:lstStyle/>
        <a:p>
          <a:pPr>
            <a:lnSpc>
              <a:spcPct val="110000"/>
            </a:lnSpc>
          </a:pPr>
          <a:r>
            <a:rPr lang="en-US" sz="1900" dirty="0" smtClean="0">
              <a:latin typeface="Open Sans Light" panose="020B0306030504020204" pitchFamily="34" charset="0"/>
              <a:ea typeface="Open Sans Light" panose="020B0306030504020204" pitchFamily="34" charset="0"/>
              <a:cs typeface="Open Sans Light" panose="020B0306030504020204" pitchFamily="34" charset="0"/>
            </a:rPr>
            <a:t>Resources assigned to a higher priority project </a:t>
          </a:r>
          <a:endParaRPr lang="en-GB" sz="1900" dirty="0">
            <a:solidFill>
              <a:schemeClr val="tx1"/>
            </a:solidFill>
          </a:endParaRPr>
        </a:p>
      </dgm:t>
    </dgm:pt>
    <dgm:pt modelId="{0284759B-3EA0-4EF1-8314-BAE5FEF0D3F6}" type="parTrans" cxnId="{108B0753-4D3B-409E-B694-94523B5CE155}">
      <dgm:prSet/>
      <dgm:spPr/>
      <dgm:t>
        <a:bodyPr/>
        <a:lstStyle/>
        <a:p>
          <a:endParaRPr lang="en-GB"/>
        </a:p>
      </dgm:t>
    </dgm:pt>
    <dgm:pt modelId="{CEACECE9-CAB2-4171-992C-0711640E7F4B}" type="sibTrans" cxnId="{108B0753-4D3B-409E-B694-94523B5CE155}">
      <dgm:prSet/>
      <dgm:spPr/>
      <dgm:t>
        <a:bodyPr/>
        <a:lstStyle/>
        <a:p>
          <a:endParaRPr lang="en-GB"/>
        </a:p>
      </dgm:t>
    </dgm:pt>
    <dgm:pt modelId="{94BBADCF-4A3D-49E2-AA97-A24971B3C337}">
      <dgm:prSet phldrT="[Text]" custT="1"/>
      <dgm:spPr/>
      <dgm:t>
        <a:bodyPr/>
        <a:lstStyle/>
        <a:p>
          <a:pPr>
            <a:lnSpc>
              <a:spcPct val="110000"/>
            </a:lnSpc>
          </a:pPr>
          <a:r>
            <a:rPr lang="en-US" sz="1900" dirty="0" smtClean="0">
              <a:latin typeface="Open Sans Light" panose="020B0306030504020204" pitchFamily="34" charset="0"/>
              <a:ea typeface="Open Sans Light" panose="020B0306030504020204" pitchFamily="34" charset="0"/>
              <a:cs typeface="Open Sans Light" panose="020B0306030504020204" pitchFamily="34" charset="0"/>
            </a:rPr>
            <a:t>No change management process </a:t>
          </a:r>
          <a:endParaRPr lang="en-GB" sz="1900" dirty="0">
            <a:solidFill>
              <a:schemeClr val="tx1"/>
            </a:solidFill>
          </a:endParaRPr>
        </a:p>
      </dgm:t>
    </dgm:pt>
    <dgm:pt modelId="{4559F14C-80DC-43A4-B1CB-DD3B50A80DE1}" type="parTrans" cxnId="{A6400650-AE86-49FE-A10C-DC7825A62B80}">
      <dgm:prSet/>
      <dgm:spPr/>
      <dgm:t>
        <a:bodyPr/>
        <a:lstStyle/>
        <a:p>
          <a:endParaRPr lang="en-GB"/>
        </a:p>
      </dgm:t>
    </dgm:pt>
    <dgm:pt modelId="{3DF6C444-535B-4B8D-B3D8-66FF647EAA22}" type="sibTrans" cxnId="{A6400650-AE86-49FE-A10C-DC7825A62B80}">
      <dgm:prSet/>
      <dgm:spPr/>
      <dgm:t>
        <a:bodyPr/>
        <a:lstStyle/>
        <a:p>
          <a:endParaRPr lang="en-GB"/>
        </a:p>
      </dgm:t>
    </dgm:pt>
    <dgm:pt modelId="{BD581651-BC6E-43BE-A559-74B2D102DA73}">
      <dgm:prSet phldrT="[Text]" custT="1"/>
      <dgm:spPr/>
      <dgm:t>
        <a:bodyPr/>
        <a:lstStyle/>
        <a:p>
          <a:pPr>
            <a:lnSpc>
              <a:spcPct val="110000"/>
            </a:lnSpc>
          </a:pPr>
          <a:r>
            <a:rPr lang="en-US" sz="1900"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No business case for the project </a:t>
          </a:r>
          <a:endParaRPr lang="en-GB" sz="1900" dirty="0">
            <a:solidFill>
              <a:schemeClr val="tx1"/>
            </a:solidFill>
          </a:endParaRPr>
        </a:p>
      </dgm:t>
    </dgm:pt>
    <dgm:pt modelId="{0D87982D-30CC-47F2-88B4-36DDA30F3BD1}" type="parTrans" cxnId="{BFBEA433-C99C-4137-AAD4-22F46CC14D4B}">
      <dgm:prSet/>
      <dgm:spPr/>
      <dgm:t>
        <a:bodyPr/>
        <a:lstStyle/>
        <a:p>
          <a:endParaRPr lang="en-GB"/>
        </a:p>
      </dgm:t>
    </dgm:pt>
    <dgm:pt modelId="{CB463EF8-2187-4346-81EA-FE5F587D77CD}" type="sibTrans" cxnId="{BFBEA433-C99C-4137-AAD4-22F46CC14D4B}">
      <dgm:prSet/>
      <dgm:spPr/>
      <dgm:t>
        <a:bodyPr/>
        <a:lstStyle/>
        <a:p>
          <a:endParaRPr lang="en-GB"/>
        </a:p>
      </dgm:t>
    </dgm:pt>
    <dgm:pt modelId="{F70ED19C-E8D7-49F2-A310-8E6C6534FD06}" type="pres">
      <dgm:prSet presAssocID="{54284BE8-5924-4312-BCBE-EC70DB65B8BF}" presName="diagram" presStyleCnt="0">
        <dgm:presLayoutVars>
          <dgm:dir/>
          <dgm:animLvl val="lvl"/>
          <dgm:resizeHandles val="exact"/>
        </dgm:presLayoutVars>
      </dgm:prSet>
      <dgm:spPr/>
      <dgm:t>
        <a:bodyPr/>
        <a:lstStyle/>
        <a:p>
          <a:endParaRPr lang="en-GB"/>
        </a:p>
      </dgm:t>
    </dgm:pt>
    <dgm:pt modelId="{C677F8EA-8308-462C-80C0-2414897A8281}" type="pres">
      <dgm:prSet presAssocID="{883B6091-C184-46E1-8025-6146C7190C97}" presName="compNode" presStyleCnt="0"/>
      <dgm:spPr/>
    </dgm:pt>
    <dgm:pt modelId="{746520AB-414B-484F-BFC1-95BBB1DCA311}" type="pres">
      <dgm:prSet presAssocID="{883B6091-C184-46E1-8025-6146C7190C97}" presName="childRect" presStyleLbl="bgAcc1" presStyleIdx="0" presStyleCnt="2" custScaleX="165026" custScaleY="101431">
        <dgm:presLayoutVars>
          <dgm:bulletEnabled val="1"/>
        </dgm:presLayoutVars>
      </dgm:prSet>
      <dgm:spPr/>
      <dgm:t>
        <a:bodyPr/>
        <a:lstStyle/>
        <a:p>
          <a:endParaRPr lang="en-GB"/>
        </a:p>
      </dgm:t>
    </dgm:pt>
    <dgm:pt modelId="{C290A09E-EF3F-42CB-A629-3297D6A4FACD}" type="pres">
      <dgm:prSet presAssocID="{883B6091-C184-46E1-8025-6146C7190C97}" presName="parentText" presStyleLbl="node1" presStyleIdx="0" presStyleCnt="0">
        <dgm:presLayoutVars>
          <dgm:chMax val="0"/>
          <dgm:bulletEnabled val="1"/>
        </dgm:presLayoutVars>
      </dgm:prSet>
      <dgm:spPr/>
      <dgm:t>
        <a:bodyPr/>
        <a:lstStyle/>
        <a:p>
          <a:endParaRPr lang="en-GB"/>
        </a:p>
      </dgm:t>
    </dgm:pt>
    <dgm:pt modelId="{61157D47-D8A5-4B93-BD91-68DE2562A783}" type="pres">
      <dgm:prSet presAssocID="{883B6091-C184-46E1-8025-6146C7190C97}" presName="parentRect" presStyleLbl="alignNode1" presStyleIdx="0" presStyleCnt="2" custScaleX="165026" custScaleY="91161"/>
      <dgm:spPr/>
      <dgm:t>
        <a:bodyPr/>
        <a:lstStyle/>
        <a:p>
          <a:endParaRPr lang="en-GB"/>
        </a:p>
      </dgm:t>
    </dgm:pt>
    <dgm:pt modelId="{D263BDDD-9CD7-487B-BDE5-849C8598F2C8}" type="pres">
      <dgm:prSet presAssocID="{883B6091-C184-46E1-8025-6146C7190C97}" presName="adorn" presStyleLbl="fgAccFollowNode1" presStyleIdx="0" presStyleCnt="2" custScaleX="80035" custScaleY="83069" custLinFactNeighborX="51617" custLinFactNeighborY="-17535"/>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D1D482C9-FB20-40F1-8E41-FDF64553473E}" type="pres">
      <dgm:prSet presAssocID="{C7C83AA6-3ED2-4DAB-8AF8-E4838F4EC7C3}" presName="sibTrans" presStyleLbl="sibTrans2D1" presStyleIdx="0" presStyleCnt="0"/>
      <dgm:spPr/>
      <dgm:t>
        <a:bodyPr/>
        <a:lstStyle/>
        <a:p>
          <a:endParaRPr lang="en-GB"/>
        </a:p>
      </dgm:t>
    </dgm:pt>
    <dgm:pt modelId="{9250DE80-335B-489E-81A7-CC60E2866FC8}" type="pres">
      <dgm:prSet presAssocID="{316DF43D-482F-41C9-8A55-ABC8E27F8FD1}" presName="compNode" presStyleCnt="0"/>
      <dgm:spPr/>
    </dgm:pt>
    <dgm:pt modelId="{1907BDAC-BD54-4044-9D2C-BBB0E9FB5388}" type="pres">
      <dgm:prSet presAssocID="{316DF43D-482F-41C9-8A55-ABC8E27F8FD1}" presName="childRect" presStyleLbl="bgAcc1" presStyleIdx="1" presStyleCnt="2" custScaleX="164060" custLinFactNeighborX="3215">
        <dgm:presLayoutVars>
          <dgm:bulletEnabled val="1"/>
        </dgm:presLayoutVars>
      </dgm:prSet>
      <dgm:spPr/>
      <dgm:t>
        <a:bodyPr/>
        <a:lstStyle/>
        <a:p>
          <a:endParaRPr lang="en-GB"/>
        </a:p>
      </dgm:t>
    </dgm:pt>
    <dgm:pt modelId="{DEAC3B0D-A38B-4DED-AFE0-06317E49F5D8}" type="pres">
      <dgm:prSet presAssocID="{316DF43D-482F-41C9-8A55-ABC8E27F8FD1}" presName="parentText" presStyleLbl="node1" presStyleIdx="0" presStyleCnt="0">
        <dgm:presLayoutVars>
          <dgm:chMax val="0"/>
          <dgm:bulletEnabled val="1"/>
        </dgm:presLayoutVars>
      </dgm:prSet>
      <dgm:spPr/>
      <dgm:t>
        <a:bodyPr/>
        <a:lstStyle/>
        <a:p>
          <a:endParaRPr lang="en-GB"/>
        </a:p>
      </dgm:t>
    </dgm:pt>
    <dgm:pt modelId="{1CA69F3F-ECD0-4B09-B1BF-4252E5910E21}" type="pres">
      <dgm:prSet presAssocID="{316DF43D-482F-41C9-8A55-ABC8E27F8FD1}" presName="parentRect" presStyleLbl="alignNode1" presStyleIdx="1" presStyleCnt="2" custScaleX="165322" custScaleY="93959" custLinFactNeighborX="3215"/>
      <dgm:spPr/>
      <dgm:t>
        <a:bodyPr/>
        <a:lstStyle/>
        <a:p>
          <a:endParaRPr lang="en-GB"/>
        </a:p>
      </dgm:t>
    </dgm:pt>
    <dgm:pt modelId="{3C3145B5-2FAA-477F-AF76-4420B985855A}" type="pres">
      <dgm:prSet presAssocID="{316DF43D-482F-41C9-8A55-ABC8E27F8FD1}" presName="adorn" presStyleLbl="fgAccFollowNode1" presStyleIdx="1" presStyleCnt="2" custScaleX="82629" custScaleY="91187" custLinFactNeighborX="51786" custLinFactNeighborY="-17535"/>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Lst>
  <dgm:cxnLst>
    <dgm:cxn modelId="{B3696C42-45EF-482A-86E4-C14D32BA9D2C}" type="presOf" srcId="{C8378CD9-3411-41A5-AF0F-EE6978A67A6E}" destId="{746520AB-414B-484F-BFC1-95BBB1DCA311}" srcOrd="0" destOrd="1" presId="urn:microsoft.com/office/officeart/2005/8/layout/bList2"/>
    <dgm:cxn modelId="{A6400650-AE86-49FE-A10C-DC7825A62B80}" srcId="{316DF43D-482F-41C9-8A55-ABC8E27F8FD1}" destId="{94BBADCF-4A3D-49E2-AA97-A24971B3C337}" srcOrd="4" destOrd="0" parTransId="{4559F14C-80DC-43A4-B1CB-DD3B50A80DE1}" sibTransId="{3DF6C444-535B-4B8D-B3D8-66FF647EAA22}"/>
    <dgm:cxn modelId="{F72D3DB0-584B-4CBA-B97D-54318514A50D}" srcId="{883B6091-C184-46E1-8025-6146C7190C97}" destId="{F6E1C927-582A-42C2-A5D1-A5BFAEE22F37}" srcOrd="2" destOrd="0" parTransId="{50DACA13-6EEB-4569-8BB2-E66F296B951F}" sibTransId="{7C254923-5107-4696-B879-0894389D9F44}"/>
    <dgm:cxn modelId="{BFBEA433-C99C-4137-AAD4-22F46CC14D4B}" srcId="{316DF43D-482F-41C9-8A55-ABC8E27F8FD1}" destId="{BD581651-BC6E-43BE-A559-74B2D102DA73}" srcOrd="5" destOrd="0" parTransId="{0D87982D-30CC-47F2-88B4-36DDA30F3BD1}" sibTransId="{CB463EF8-2187-4346-81EA-FE5F587D77CD}"/>
    <dgm:cxn modelId="{10C2DA83-4881-4B0B-9263-2B5A5AA36F7B}" type="presOf" srcId="{883B6091-C184-46E1-8025-6146C7190C97}" destId="{C290A09E-EF3F-42CB-A629-3297D6A4FACD}" srcOrd="0" destOrd="0" presId="urn:microsoft.com/office/officeart/2005/8/layout/bList2"/>
    <dgm:cxn modelId="{CCDA3058-B9FE-4A43-A327-D110B8852844}" srcId="{883B6091-C184-46E1-8025-6146C7190C97}" destId="{C8378CD9-3411-41A5-AF0F-EE6978A67A6E}" srcOrd="1" destOrd="0" parTransId="{A95BF415-1441-4E58-8D42-33396B2CB22E}" sibTransId="{095006C2-3623-4EF5-8595-182608E5409F}"/>
    <dgm:cxn modelId="{A383DB83-9290-40C5-B652-6AD7022516D8}" type="presOf" srcId="{BD581651-BC6E-43BE-A559-74B2D102DA73}" destId="{1907BDAC-BD54-4044-9D2C-BBB0E9FB5388}" srcOrd="0" destOrd="5" presId="urn:microsoft.com/office/officeart/2005/8/layout/bList2"/>
    <dgm:cxn modelId="{D2C3020D-5F1A-42B7-8770-70EED97F85CB}" srcId="{883B6091-C184-46E1-8025-6146C7190C97}" destId="{DEB22E43-F164-435F-9E47-DCEF757332A2}" srcOrd="3" destOrd="0" parTransId="{45DC5D93-30BE-49C0-A9CA-EBDD8958AEFC}" sibTransId="{2FF1EBBE-B227-4EF3-AB89-768E762B8C06}"/>
    <dgm:cxn modelId="{6DCD8EF7-1D3A-4E9C-B459-9A8D7D2DB711}" type="presOf" srcId="{DEB22E43-F164-435F-9E47-DCEF757332A2}" destId="{746520AB-414B-484F-BFC1-95BBB1DCA311}" srcOrd="0" destOrd="3" presId="urn:microsoft.com/office/officeart/2005/8/layout/bList2"/>
    <dgm:cxn modelId="{EE4B4115-6DA8-484A-915A-9FC45C8587E3}" type="presOf" srcId="{DB1E78B0-ED98-405C-9B71-A8326F044AA0}" destId="{746520AB-414B-484F-BFC1-95BBB1DCA311}" srcOrd="0" destOrd="0" presId="urn:microsoft.com/office/officeart/2005/8/layout/bList2"/>
    <dgm:cxn modelId="{AC0186FE-EDE3-4C0A-817A-560C140C25B7}" srcId="{883B6091-C184-46E1-8025-6146C7190C97}" destId="{417E1D9B-B6AB-4324-A73F-9F94E89B218C}" srcOrd="4" destOrd="0" parTransId="{DE0BC6F4-02FB-4CA7-A462-7376FA51444C}" sibTransId="{BEBB99BA-68AD-4CFC-A723-4A67F7A4C530}"/>
    <dgm:cxn modelId="{F697B3FB-1A1D-43A7-AC11-BF3448618816}" type="presOf" srcId="{417E1D9B-B6AB-4324-A73F-9F94E89B218C}" destId="{746520AB-414B-484F-BFC1-95BBB1DCA311}" srcOrd="0" destOrd="4" presId="urn:microsoft.com/office/officeart/2005/8/layout/bList2"/>
    <dgm:cxn modelId="{D6EFCCCB-521A-4065-BB3A-D96F0ECF8D04}" srcId="{54284BE8-5924-4312-BCBE-EC70DB65B8BF}" destId="{883B6091-C184-46E1-8025-6146C7190C97}" srcOrd="0" destOrd="0" parTransId="{D4E8655B-96FA-4757-8B5A-F5D20B0FE20D}" sibTransId="{C7C83AA6-3ED2-4DAB-8AF8-E4838F4EC7C3}"/>
    <dgm:cxn modelId="{108B0753-4D3B-409E-B694-94523B5CE155}" srcId="{316DF43D-482F-41C9-8A55-ABC8E27F8FD1}" destId="{82755023-4236-43C6-867C-00D4AE812135}" srcOrd="3" destOrd="0" parTransId="{0284759B-3EA0-4EF1-8314-BAE5FEF0D3F6}" sibTransId="{CEACECE9-CAB2-4171-992C-0711640E7F4B}"/>
    <dgm:cxn modelId="{C5EE0E86-EC21-48F2-84C5-71FC29969802}" type="presOf" srcId="{32818280-31FB-43CF-88AE-A76554A0089D}" destId="{1907BDAC-BD54-4044-9D2C-BBB0E9FB5388}" srcOrd="0" destOrd="1" presId="urn:microsoft.com/office/officeart/2005/8/layout/bList2"/>
    <dgm:cxn modelId="{2D49896D-FDAB-4196-937D-4DE8CBDB4871}" type="presOf" srcId="{316DF43D-482F-41C9-8A55-ABC8E27F8FD1}" destId="{DEAC3B0D-A38B-4DED-AFE0-06317E49F5D8}" srcOrd="0" destOrd="0" presId="urn:microsoft.com/office/officeart/2005/8/layout/bList2"/>
    <dgm:cxn modelId="{6F20BB06-24A6-4A78-9FB4-5B5F7DCB99D7}" type="presOf" srcId="{C7C83AA6-3ED2-4DAB-8AF8-E4838F4EC7C3}" destId="{D1D482C9-FB20-40F1-8E41-FDF64553473E}" srcOrd="0" destOrd="0" presId="urn:microsoft.com/office/officeart/2005/8/layout/bList2"/>
    <dgm:cxn modelId="{10FB8599-B29B-4422-BC55-CA735E92878F}" type="presOf" srcId="{316DF43D-482F-41C9-8A55-ABC8E27F8FD1}" destId="{1CA69F3F-ECD0-4B09-B1BF-4252E5910E21}" srcOrd="1" destOrd="0" presId="urn:microsoft.com/office/officeart/2005/8/layout/bList2"/>
    <dgm:cxn modelId="{735862A9-4D58-425C-B272-1948294D5043}" type="presOf" srcId="{23D82094-2997-4954-8DA2-97DA3BF9BEDF}" destId="{1907BDAC-BD54-4044-9D2C-BBB0E9FB5388}" srcOrd="0" destOrd="0" presId="urn:microsoft.com/office/officeart/2005/8/layout/bList2"/>
    <dgm:cxn modelId="{0CAF1E91-7587-4BD0-B34E-AC3F31B4CCBD}" srcId="{316DF43D-482F-41C9-8A55-ABC8E27F8FD1}" destId="{B2CF27BD-BC66-4C60-ABD3-4EC4D5A41907}" srcOrd="2" destOrd="0" parTransId="{F86AEBBA-FA7A-490C-ACA3-EF40AE90DC85}" sibTransId="{6F614F7A-56F2-44FF-A922-49C4E4EA0C56}"/>
    <dgm:cxn modelId="{67D3E342-F324-40FD-8E11-E22625F5E2E4}" srcId="{316DF43D-482F-41C9-8A55-ABC8E27F8FD1}" destId="{23D82094-2997-4954-8DA2-97DA3BF9BEDF}" srcOrd="0" destOrd="0" parTransId="{9CE40650-17E4-4FFA-8BC6-7ABA6F500DD1}" sibTransId="{E526D504-3A7E-4C17-8E1C-D98D5B832B53}"/>
    <dgm:cxn modelId="{1F09D919-E66E-4A32-A865-FD40D350CA09}" type="presOf" srcId="{55C7E2C1-6BB0-456D-9BF9-5A60EA1499D3}" destId="{746520AB-414B-484F-BFC1-95BBB1DCA311}" srcOrd="0" destOrd="5" presId="urn:microsoft.com/office/officeart/2005/8/layout/bList2"/>
    <dgm:cxn modelId="{609319C3-6028-426E-A0F8-D6E4BA5A781F}" srcId="{883B6091-C184-46E1-8025-6146C7190C97}" destId="{DB1E78B0-ED98-405C-9B71-A8326F044AA0}" srcOrd="0" destOrd="0" parTransId="{A9F639F2-5967-470E-ACC9-725043E7C2EF}" sibTransId="{7A34153A-EA26-4959-92BB-07F60A584EEB}"/>
    <dgm:cxn modelId="{3D3B10B2-D715-4B38-9229-8B99592E1857}" type="presOf" srcId="{F6E1C927-582A-42C2-A5D1-A5BFAEE22F37}" destId="{746520AB-414B-484F-BFC1-95BBB1DCA311}" srcOrd="0" destOrd="2" presId="urn:microsoft.com/office/officeart/2005/8/layout/bList2"/>
    <dgm:cxn modelId="{1B026512-DF44-4A53-9247-83BA25993E29}" srcId="{316DF43D-482F-41C9-8A55-ABC8E27F8FD1}" destId="{32818280-31FB-43CF-88AE-A76554A0089D}" srcOrd="1" destOrd="0" parTransId="{ED6F600C-D864-4337-8EBD-DC1DB1B2C61E}" sibTransId="{3C0E2A5B-0F05-4990-A5AA-D28943778A58}"/>
    <dgm:cxn modelId="{76A69A8B-582A-46C9-BF62-B5E50A159CE9}" type="presOf" srcId="{94BBADCF-4A3D-49E2-AA97-A24971B3C337}" destId="{1907BDAC-BD54-4044-9D2C-BBB0E9FB5388}" srcOrd="0" destOrd="4" presId="urn:microsoft.com/office/officeart/2005/8/layout/bList2"/>
    <dgm:cxn modelId="{6C48A068-097F-4595-96C5-20BAA5D9930E}" srcId="{883B6091-C184-46E1-8025-6146C7190C97}" destId="{55C7E2C1-6BB0-456D-9BF9-5A60EA1499D3}" srcOrd="5" destOrd="0" parTransId="{43F9A77D-63FD-4ED7-825D-52ED3625A8DD}" sibTransId="{CD087575-31BB-4CAE-AF2B-54762675B8A2}"/>
    <dgm:cxn modelId="{C2B7CB73-1721-4B57-8695-FB451EEF65D1}" type="presOf" srcId="{883B6091-C184-46E1-8025-6146C7190C97}" destId="{61157D47-D8A5-4B93-BD91-68DE2562A783}" srcOrd="1" destOrd="0" presId="urn:microsoft.com/office/officeart/2005/8/layout/bList2"/>
    <dgm:cxn modelId="{35BE3AED-3097-40B5-9BB6-C9DA5727D4BC}" type="presOf" srcId="{B2CF27BD-BC66-4C60-ABD3-4EC4D5A41907}" destId="{1907BDAC-BD54-4044-9D2C-BBB0E9FB5388}" srcOrd="0" destOrd="2" presId="urn:microsoft.com/office/officeart/2005/8/layout/bList2"/>
    <dgm:cxn modelId="{B5AB2634-1288-4A5F-82D3-3C20E9CC9D3A}" type="presOf" srcId="{82755023-4236-43C6-867C-00D4AE812135}" destId="{1907BDAC-BD54-4044-9D2C-BBB0E9FB5388}" srcOrd="0" destOrd="3" presId="urn:microsoft.com/office/officeart/2005/8/layout/bList2"/>
    <dgm:cxn modelId="{EC6FF6F4-CA3F-49AD-9E24-21EC7B52E982}" type="presOf" srcId="{54284BE8-5924-4312-BCBE-EC70DB65B8BF}" destId="{F70ED19C-E8D7-49F2-A310-8E6C6534FD06}" srcOrd="0" destOrd="0" presId="urn:microsoft.com/office/officeart/2005/8/layout/bList2"/>
    <dgm:cxn modelId="{A56D4699-7612-44FB-B6D2-2322BFC2B0F0}" srcId="{54284BE8-5924-4312-BCBE-EC70DB65B8BF}" destId="{316DF43D-482F-41C9-8A55-ABC8E27F8FD1}" srcOrd="1" destOrd="0" parTransId="{23BE6BFB-4C46-4123-8F34-E1C5B8CA1329}" sibTransId="{2BF8A1FA-CF9E-4270-98A9-F0A3E478487C}"/>
    <dgm:cxn modelId="{5525EA78-387A-4FCE-813E-72F5D078F39C}" type="presParOf" srcId="{F70ED19C-E8D7-49F2-A310-8E6C6534FD06}" destId="{C677F8EA-8308-462C-80C0-2414897A8281}" srcOrd="0" destOrd="0" presId="urn:microsoft.com/office/officeart/2005/8/layout/bList2"/>
    <dgm:cxn modelId="{899E8B84-0ADE-4CE3-B88A-C15CA5E27BCA}" type="presParOf" srcId="{C677F8EA-8308-462C-80C0-2414897A8281}" destId="{746520AB-414B-484F-BFC1-95BBB1DCA311}" srcOrd="0" destOrd="0" presId="urn:microsoft.com/office/officeart/2005/8/layout/bList2"/>
    <dgm:cxn modelId="{F2F0FF8A-346C-4C7D-97EB-B3116FA1F977}" type="presParOf" srcId="{C677F8EA-8308-462C-80C0-2414897A8281}" destId="{C290A09E-EF3F-42CB-A629-3297D6A4FACD}" srcOrd="1" destOrd="0" presId="urn:microsoft.com/office/officeart/2005/8/layout/bList2"/>
    <dgm:cxn modelId="{DBA478A9-CE7C-4098-BFF6-202F3552359A}" type="presParOf" srcId="{C677F8EA-8308-462C-80C0-2414897A8281}" destId="{61157D47-D8A5-4B93-BD91-68DE2562A783}" srcOrd="2" destOrd="0" presId="urn:microsoft.com/office/officeart/2005/8/layout/bList2"/>
    <dgm:cxn modelId="{50355B88-313A-4265-B54A-2A182EC14333}" type="presParOf" srcId="{C677F8EA-8308-462C-80C0-2414897A8281}" destId="{D263BDDD-9CD7-487B-BDE5-849C8598F2C8}" srcOrd="3" destOrd="0" presId="urn:microsoft.com/office/officeart/2005/8/layout/bList2"/>
    <dgm:cxn modelId="{19FF3695-2872-47F2-94BC-BBE55035B6FA}" type="presParOf" srcId="{F70ED19C-E8D7-49F2-A310-8E6C6534FD06}" destId="{D1D482C9-FB20-40F1-8E41-FDF64553473E}" srcOrd="1" destOrd="0" presId="urn:microsoft.com/office/officeart/2005/8/layout/bList2"/>
    <dgm:cxn modelId="{87092AAD-3BDF-443F-8B09-B8A13435C70C}" type="presParOf" srcId="{F70ED19C-E8D7-49F2-A310-8E6C6534FD06}" destId="{9250DE80-335B-489E-81A7-CC60E2866FC8}" srcOrd="2" destOrd="0" presId="urn:microsoft.com/office/officeart/2005/8/layout/bList2"/>
    <dgm:cxn modelId="{209E5576-8B36-4B88-9D61-9A9707824A1A}" type="presParOf" srcId="{9250DE80-335B-489E-81A7-CC60E2866FC8}" destId="{1907BDAC-BD54-4044-9D2C-BBB0E9FB5388}" srcOrd="0" destOrd="0" presId="urn:microsoft.com/office/officeart/2005/8/layout/bList2"/>
    <dgm:cxn modelId="{F38404AB-9639-4804-BEB6-016688ECCED0}" type="presParOf" srcId="{9250DE80-335B-489E-81A7-CC60E2866FC8}" destId="{DEAC3B0D-A38B-4DED-AFE0-06317E49F5D8}" srcOrd="1" destOrd="0" presId="urn:microsoft.com/office/officeart/2005/8/layout/bList2"/>
    <dgm:cxn modelId="{559B286C-EC40-41CF-BFDE-8F4664F390B4}" type="presParOf" srcId="{9250DE80-335B-489E-81A7-CC60E2866FC8}" destId="{1CA69F3F-ECD0-4B09-B1BF-4252E5910E21}" srcOrd="2" destOrd="0" presId="urn:microsoft.com/office/officeart/2005/8/layout/bList2"/>
    <dgm:cxn modelId="{3740B0AE-7852-4629-AE52-101FDAD8A39B}" type="presParOf" srcId="{9250DE80-335B-489E-81A7-CC60E2866FC8}" destId="{3C3145B5-2FAA-477F-AF76-4420B985855A}"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284BE8-5924-4312-BCBE-EC70DB65B8BF}" type="doc">
      <dgm:prSet loTypeId="urn:microsoft.com/office/officeart/2005/8/layout/bList2" loCatId="list" qsTypeId="urn:microsoft.com/office/officeart/2005/8/quickstyle/simple1" qsCatId="simple" csTypeId="urn:microsoft.com/office/officeart/2005/8/colors/colorful1" csCatId="colorful" phldr="1"/>
      <dgm:spPr/>
      <dgm:t>
        <a:bodyPr/>
        <a:lstStyle/>
        <a:p>
          <a:endParaRPr lang="en-GB"/>
        </a:p>
      </dgm:t>
    </dgm:pt>
    <dgm:pt modelId="{883B6091-C184-46E1-8025-6146C7190C97}">
      <dgm:prSet phldrT="[Text]" custT="1"/>
      <dgm:spPr/>
      <dgm:t>
        <a:bodyPr/>
        <a:lstStyle/>
        <a:p>
          <a:r>
            <a:rPr lang="en-GB" sz="3000" b="1" dirty="0" smtClean="0"/>
            <a:t>People-related risk</a:t>
          </a:r>
          <a:endParaRPr lang="en-GB" sz="3000" b="1" dirty="0"/>
        </a:p>
      </dgm:t>
    </dgm:pt>
    <dgm:pt modelId="{D4E8655B-96FA-4757-8B5A-F5D20B0FE20D}" type="parTrans" cxnId="{D6EFCCCB-521A-4065-BB3A-D96F0ECF8D04}">
      <dgm:prSet/>
      <dgm:spPr/>
      <dgm:t>
        <a:bodyPr/>
        <a:lstStyle/>
        <a:p>
          <a:endParaRPr lang="en-GB"/>
        </a:p>
      </dgm:t>
    </dgm:pt>
    <dgm:pt modelId="{C7C83AA6-3ED2-4DAB-8AF8-E4838F4EC7C3}" type="sibTrans" cxnId="{D6EFCCCB-521A-4065-BB3A-D96F0ECF8D04}">
      <dgm:prSet/>
      <dgm:spPr/>
      <dgm:t>
        <a:bodyPr/>
        <a:lstStyle/>
        <a:p>
          <a:endParaRPr lang="en-GB"/>
        </a:p>
      </dgm:t>
    </dgm:pt>
    <dgm:pt modelId="{DB1E78B0-ED98-405C-9B71-A8326F044AA0}">
      <dgm:prSet phldrT="[Text]" custT="1"/>
      <dgm:spPr/>
      <dgm:t>
        <a:bodyPr/>
        <a:lstStyle/>
        <a:p>
          <a:pPr>
            <a:lnSpc>
              <a:spcPct val="110000"/>
            </a:lnSpc>
          </a:pPr>
          <a:r>
            <a:rPr lang="en-US" sz="1900"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Lack of top management support</a:t>
          </a:r>
          <a:endParaRPr lang="en-GB" sz="1900" dirty="0">
            <a:solidFill>
              <a:schemeClr val="tx1"/>
            </a:solidFill>
          </a:endParaRPr>
        </a:p>
      </dgm:t>
    </dgm:pt>
    <dgm:pt modelId="{A9F639F2-5967-470E-ACC9-725043E7C2EF}" type="parTrans" cxnId="{609319C3-6028-426E-A0F8-D6E4BA5A781F}">
      <dgm:prSet/>
      <dgm:spPr/>
      <dgm:t>
        <a:bodyPr/>
        <a:lstStyle/>
        <a:p>
          <a:endParaRPr lang="en-GB"/>
        </a:p>
      </dgm:t>
    </dgm:pt>
    <dgm:pt modelId="{7A34153A-EA26-4959-92BB-07F60A584EEB}" type="sibTrans" cxnId="{609319C3-6028-426E-A0F8-D6E4BA5A781F}">
      <dgm:prSet/>
      <dgm:spPr/>
      <dgm:t>
        <a:bodyPr/>
        <a:lstStyle/>
        <a:p>
          <a:endParaRPr lang="en-GB"/>
        </a:p>
      </dgm:t>
    </dgm:pt>
    <dgm:pt modelId="{C8378CD9-3411-41A5-AF0F-EE6978A67A6E}">
      <dgm:prSet phldrT="[Text]" custT="1"/>
      <dgm:spPr/>
      <dgm:t>
        <a:bodyPr/>
        <a:lstStyle/>
        <a:p>
          <a:pPr>
            <a:lnSpc>
              <a:spcPct val="110000"/>
            </a:lnSpc>
          </a:pPr>
          <a:r>
            <a:rPr lang="en-US" sz="1900"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Weak project manager </a:t>
          </a:r>
          <a:endParaRPr lang="en-GB" sz="1900" dirty="0">
            <a:solidFill>
              <a:schemeClr val="tx1"/>
            </a:solidFill>
          </a:endParaRPr>
        </a:p>
      </dgm:t>
    </dgm:pt>
    <dgm:pt modelId="{A95BF415-1441-4E58-8D42-33396B2CB22E}" type="parTrans" cxnId="{CCDA3058-B9FE-4A43-A327-D110B8852844}">
      <dgm:prSet/>
      <dgm:spPr/>
      <dgm:t>
        <a:bodyPr/>
        <a:lstStyle/>
        <a:p>
          <a:endParaRPr lang="en-GB"/>
        </a:p>
      </dgm:t>
    </dgm:pt>
    <dgm:pt modelId="{095006C2-3623-4EF5-8595-182608E5409F}" type="sibTrans" cxnId="{CCDA3058-B9FE-4A43-A327-D110B8852844}">
      <dgm:prSet/>
      <dgm:spPr/>
      <dgm:t>
        <a:bodyPr/>
        <a:lstStyle/>
        <a:p>
          <a:endParaRPr lang="en-GB"/>
        </a:p>
      </dgm:t>
    </dgm:pt>
    <dgm:pt modelId="{F6E1C927-582A-42C2-A5D1-A5BFAEE22F37}">
      <dgm:prSet phldrT="[Text]" custT="1"/>
      <dgm:spPr/>
      <dgm:t>
        <a:bodyPr/>
        <a:lstStyle/>
        <a:p>
          <a:pPr>
            <a:lnSpc>
              <a:spcPct val="110000"/>
            </a:lnSpc>
          </a:pPr>
          <a:r>
            <a:rPr lang="en-US" sz="1900"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No stakeholder involvement</a:t>
          </a:r>
          <a:endParaRPr lang="en-GB" sz="1900" dirty="0">
            <a:solidFill>
              <a:schemeClr val="tx1"/>
            </a:solidFill>
          </a:endParaRPr>
        </a:p>
      </dgm:t>
    </dgm:pt>
    <dgm:pt modelId="{50DACA13-6EEB-4569-8BB2-E66F296B951F}" type="parTrans" cxnId="{F72D3DB0-584B-4CBA-B97D-54318514A50D}">
      <dgm:prSet/>
      <dgm:spPr/>
      <dgm:t>
        <a:bodyPr/>
        <a:lstStyle/>
        <a:p>
          <a:endParaRPr lang="en-GB"/>
        </a:p>
      </dgm:t>
    </dgm:pt>
    <dgm:pt modelId="{7C254923-5107-4696-B879-0894389D9F44}" type="sibTrans" cxnId="{F72D3DB0-584B-4CBA-B97D-54318514A50D}">
      <dgm:prSet/>
      <dgm:spPr/>
      <dgm:t>
        <a:bodyPr/>
        <a:lstStyle/>
        <a:p>
          <a:endParaRPr lang="en-GB"/>
        </a:p>
      </dgm:t>
    </dgm:pt>
    <dgm:pt modelId="{316DF43D-482F-41C9-8A55-ABC8E27F8FD1}">
      <dgm:prSet phldrT="[Text]" custT="1"/>
      <dgm:spPr/>
      <dgm:t>
        <a:bodyPr/>
        <a:lstStyle/>
        <a:p>
          <a:r>
            <a:rPr lang="en-GB" sz="3000" b="1" dirty="0" smtClean="0"/>
            <a:t>Process-related risk</a:t>
          </a:r>
          <a:endParaRPr lang="en-GB" sz="3000" b="1" dirty="0"/>
        </a:p>
      </dgm:t>
    </dgm:pt>
    <dgm:pt modelId="{23BE6BFB-4C46-4123-8F34-E1C5B8CA1329}" type="parTrans" cxnId="{A56D4699-7612-44FB-B6D2-2322BFC2B0F0}">
      <dgm:prSet/>
      <dgm:spPr/>
      <dgm:t>
        <a:bodyPr/>
        <a:lstStyle/>
        <a:p>
          <a:endParaRPr lang="en-GB"/>
        </a:p>
      </dgm:t>
    </dgm:pt>
    <dgm:pt modelId="{2BF8A1FA-CF9E-4270-98A9-F0A3E478487C}" type="sibTrans" cxnId="{A56D4699-7612-44FB-B6D2-2322BFC2B0F0}">
      <dgm:prSet/>
      <dgm:spPr/>
      <dgm:t>
        <a:bodyPr/>
        <a:lstStyle/>
        <a:p>
          <a:endParaRPr lang="en-GB"/>
        </a:p>
      </dgm:t>
    </dgm:pt>
    <dgm:pt modelId="{23D82094-2997-4954-8DA2-97DA3BF9BEDF}">
      <dgm:prSet phldrT="[Text]" custT="1"/>
      <dgm:spPr/>
      <dgm:t>
        <a:bodyPr/>
        <a:lstStyle/>
        <a:p>
          <a:pPr>
            <a:lnSpc>
              <a:spcPct val="110000"/>
            </a:lnSpc>
          </a:pPr>
          <a:r>
            <a:rPr lang="en-US" sz="1900"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Lack of documented success criteria </a:t>
          </a:r>
          <a:endParaRPr lang="en-GB" sz="1900" dirty="0">
            <a:solidFill>
              <a:schemeClr val="tx1"/>
            </a:solidFill>
          </a:endParaRPr>
        </a:p>
      </dgm:t>
    </dgm:pt>
    <dgm:pt modelId="{9CE40650-17E4-4FFA-8BC6-7ABA6F500DD1}" type="parTrans" cxnId="{67D3E342-F324-40FD-8E11-E22625F5E2E4}">
      <dgm:prSet/>
      <dgm:spPr/>
      <dgm:t>
        <a:bodyPr/>
        <a:lstStyle/>
        <a:p>
          <a:endParaRPr lang="en-GB"/>
        </a:p>
      </dgm:t>
    </dgm:pt>
    <dgm:pt modelId="{E526D504-3A7E-4C17-8E1C-D98D5B832B53}" type="sibTrans" cxnId="{67D3E342-F324-40FD-8E11-E22625F5E2E4}">
      <dgm:prSet/>
      <dgm:spPr/>
      <dgm:t>
        <a:bodyPr/>
        <a:lstStyle/>
        <a:p>
          <a:endParaRPr lang="en-GB"/>
        </a:p>
      </dgm:t>
    </dgm:pt>
    <dgm:pt modelId="{32818280-31FB-43CF-88AE-A76554A0089D}">
      <dgm:prSet phldrT="[Text]" custT="1"/>
      <dgm:spPr/>
      <dgm:t>
        <a:bodyPr/>
        <a:lstStyle/>
        <a:p>
          <a:pPr>
            <a:lnSpc>
              <a:spcPct val="110000"/>
            </a:lnSpc>
          </a:pPr>
          <a:r>
            <a:rPr lang="en-US" sz="1900"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Ineffective schedule planning and/or management </a:t>
          </a:r>
          <a:endParaRPr lang="en-GB" sz="1900" dirty="0">
            <a:solidFill>
              <a:schemeClr val="tx1"/>
            </a:solidFill>
          </a:endParaRPr>
        </a:p>
      </dgm:t>
    </dgm:pt>
    <dgm:pt modelId="{ED6F600C-D864-4337-8EBD-DC1DB1B2C61E}" type="parTrans" cxnId="{1B026512-DF44-4A53-9247-83BA25993E29}">
      <dgm:prSet/>
      <dgm:spPr/>
      <dgm:t>
        <a:bodyPr/>
        <a:lstStyle/>
        <a:p>
          <a:endParaRPr lang="en-GB"/>
        </a:p>
      </dgm:t>
    </dgm:pt>
    <dgm:pt modelId="{3C0E2A5B-0F05-4990-A5AA-D28943778A58}" type="sibTrans" cxnId="{1B026512-DF44-4A53-9247-83BA25993E29}">
      <dgm:prSet/>
      <dgm:spPr/>
      <dgm:t>
        <a:bodyPr/>
        <a:lstStyle/>
        <a:p>
          <a:endParaRPr lang="en-GB"/>
        </a:p>
      </dgm:t>
    </dgm:pt>
    <dgm:pt modelId="{B2CF27BD-BC66-4C60-ABD3-4EC4D5A41907}">
      <dgm:prSet phldrT="[Text]" custT="1"/>
      <dgm:spPr/>
      <dgm:t>
        <a:bodyPr/>
        <a:lstStyle/>
        <a:p>
          <a:pPr>
            <a:lnSpc>
              <a:spcPct val="110000"/>
            </a:lnSpc>
          </a:pPr>
          <a:r>
            <a:rPr lang="en-US" sz="1900"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Communication breakdown among stakeholders </a:t>
          </a:r>
          <a:endParaRPr lang="en-GB" sz="1900" dirty="0">
            <a:solidFill>
              <a:schemeClr val="tx1"/>
            </a:solidFill>
          </a:endParaRPr>
        </a:p>
      </dgm:t>
    </dgm:pt>
    <dgm:pt modelId="{F86AEBBA-FA7A-490C-ACA3-EF40AE90DC85}" type="parTrans" cxnId="{0CAF1E91-7587-4BD0-B34E-AC3F31B4CCBD}">
      <dgm:prSet/>
      <dgm:spPr/>
      <dgm:t>
        <a:bodyPr/>
        <a:lstStyle/>
        <a:p>
          <a:endParaRPr lang="en-GB"/>
        </a:p>
      </dgm:t>
    </dgm:pt>
    <dgm:pt modelId="{6F614F7A-56F2-44FF-A922-49C4E4EA0C56}" type="sibTrans" cxnId="{0CAF1E91-7587-4BD0-B34E-AC3F31B4CCBD}">
      <dgm:prSet/>
      <dgm:spPr/>
      <dgm:t>
        <a:bodyPr/>
        <a:lstStyle/>
        <a:p>
          <a:endParaRPr lang="en-GB"/>
        </a:p>
      </dgm:t>
    </dgm:pt>
    <dgm:pt modelId="{DEB22E43-F164-435F-9E47-DCEF757332A2}">
      <dgm:prSet phldrT="[Text]" custT="1"/>
      <dgm:spPr/>
      <dgm:t>
        <a:bodyPr/>
        <a:lstStyle/>
        <a:p>
          <a:pPr>
            <a:lnSpc>
              <a:spcPct val="110000"/>
            </a:lnSpc>
          </a:pPr>
          <a:r>
            <a:rPr lang="en-US" sz="1900"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Weak commitment of project team</a:t>
          </a:r>
          <a:r>
            <a:rPr lang="en-US" sz="1900" dirty="0" smtClean="0">
              <a:solidFill>
                <a:schemeClr val="bg1">
                  <a:lumMod val="65000"/>
                </a:schemeClr>
              </a:solidFill>
              <a:latin typeface="Open Sans Light" panose="020B0306030504020204" pitchFamily="34" charset="0"/>
              <a:ea typeface="Open Sans Light" panose="020B0306030504020204" pitchFamily="34" charset="0"/>
              <a:cs typeface="Open Sans Light" panose="020B0306030504020204" pitchFamily="34" charset="0"/>
            </a:rPr>
            <a:t> </a:t>
          </a:r>
          <a:endParaRPr lang="en-GB" sz="1900" dirty="0">
            <a:solidFill>
              <a:schemeClr val="bg1">
                <a:lumMod val="65000"/>
              </a:schemeClr>
            </a:solidFill>
          </a:endParaRPr>
        </a:p>
      </dgm:t>
    </dgm:pt>
    <dgm:pt modelId="{45DC5D93-30BE-49C0-A9CA-EBDD8958AEFC}" type="parTrans" cxnId="{D2C3020D-5F1A-42B7-8770-70EED97F85CB}">
      <dgm:prSet/>
      <dgm:spPr/>
      <dgm:t>
        <a:bodyPr/>
        <a:lstStyle/>
        <a:p>
          <a:endParaRPr lang="en-GB"/>
        </a:p>
      </dgm:t>
    </dgm:pt>
    <dgm:pt modelId="{2FF1EBBE-B227-4EF3-AB89-768E762B8C06}" type="sibTrans" cxnId="{D2C3020D-5F1A-42B7-8770-70EED97F85CB}">
      <dgm:prSet/>
      <dgm:spPr/>
      <dgm:t>
        <a:bodyPr/>
        <a:lstStyle/>
        <a:p>
          <a:endParaRPr lang="en-GB"/>
        </a:p>
      </dgm:t>
    </dgm:pt>
    <dgm:pt modelId="{417E1D9B-B6AB-4324-A73F-9F94E89B218C}">
      <dgm:prSet phldrT="[Text]" custT="1"/>
      <dgm:spPr/>
      <dgm:t>
        <a:bodyPr/>
        <a:lstStyle/>
        <a:p>
          <a:pPr>
            <a:lnSpc>
              <a:spcPct val="110000"/>
            </a:lnSpc>
          </a:pPr>
          <a:r>
            <a:rPr lang="en-US" sz="1900" dirty="0" smtClean="0">
              <a:solidFill>
                <a:schemeClr val="bg1">
                  <a:lumMod val="65000"/>
                </a:schemeClr>
              </a:solidFill>
              <a:latin typeface="Open Sans Light" panose="020B0306030504020204" pitchFamily="34" charset="0"/>
              <a:ea typeface="Open Sans Light" panose="020B0306030504020204" pitchFamily="34" charset="0"/>
              <a:cs typeface="Open Sans Light" panose="020B0306030504020204" pitchFamily="34" charset="0"/>
            </a:rPr>
            <a:t>Team members lack requisite skills</a:t>
          </a:r>
          <a:endParaRPr lang="en-GB" sz="1900" dirty="0">
            <a:solidFill>
              <a:schemeClr val="bg1">
                <a:lumMod val="65000"/>
              </a:schemeClr>
            </a:solidFill>
          </a:endParaRPr>
        </a:p>
      </dgm:t>
    </dgm:pt>
    <dgm:pt modelId="{DE0BC6F4-02FB-4CA7-A462-7376FA51444C}" type="parTrans" cxnId="{AC0186FE-EDE3-4C0A-817A-560C140C25B7}">
      <dgm:prSet/>
      <dgm:spPr/>
      <dgm:t>
        <a:bodyPr/>
        <a:lstStyle/>
        <a:p>
          <a:endParaRPr lang="en-GB"/>
        </a:p>
      </dgm:t>
    </dgm:pt>
    <dgm:pt modelId="{BEBB99BA-68AD-4CFC-A723-4A67F7A4C530}" type="sibTrans" cxnId="{AC0186FE-EDE3-4C0A-817A-560C140C25B7}">
      <dgm:prSet/>
      <dgm:spPr/>
      <dgm:t>
        <a:bodyPr/>
        <a:lstStyle/>
        <a:p>
          <a:endParaRPr lang="en-GB"/>
        </a:p>
      </dgm:t>
    </dgm:pt>
    <dgm:pt modelId="{55C7E2C1-6BB0-456D-9BF9-5A60EA1499D3}">
      <dgm:prSet phldrT="[Text]" custT="1"/>
      <dgm:spPr/>
      <dgm:t>
        <a:bodyPr/>
        <a:lstStyle/>
        <a:p>
          <a:pPr>
            <a:lnSpc>
              <a:spcPct val="110000"/>
            </a:lnSpc>
          </a:pPr>
          <a:r>
            <a:rPr lang="en-US" sz="1900"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Subject matter experts overscheduled </a:t>
          </a:r>
          <a:endParaRPr lang="en-GB" sz="1900" dirty="0">
            <a:solidFill>
              <a:schemeClr val="tx1"/>
            </a:solidFill>
          </a:endParaRPr>
        </a:p>
      </dgm:t>
    </dgm:pt>
    <dgm:pt modelId="{43F9A77D-63FD-4ED7-825D-52ED3625A8DD}" type="parTrans" cxnId="{6C48A068-097F-4595-96C5-20BAA5D9930E}">
      <dgm:prSet/>
      <dgm:spPr/>
      <dgm:t>
        <a:bodyPr/>
        <a:lstStyle/>
        <a:p>
          <a:endParaRPr lang="en-GB"/>
        </a:p>
      </dgm:t>
    </dgm:pt>
    <dgm:pt modelId="{CD087575-31BB-4CAE-AF2B-54762675B8A2}" type="sibTrans" cxnId="{6C48A068-097F-4595-96C5-20BAA5D9930E}">
      <dgm:prSet/>
      <dgm:spPr/>
      <dgm:t>
        <a:bodyPr/>
        <a:lstStyle/>
        <a:p>
          <a:endParaRPr lang="en-GB"/>
        </a:p>
      </dgm:t>
    </dgm:pt>
    <dgm:pt modelId="{82755023-4236-43C6-867C-00D4AE812135}">
      <dgm:prSet phldrT="[Text]" custT="1"/>
      <dgm:spPr/>
      <dgm:t>
        <a:bodyPr/>
        <a:lstStyle/>
        <a:p>
          <a:pPr>
            <a:lnSpc>
              <a:spcPct val="110000"/>
            </a:lnSpc>
          </a:pPr>
          <a:r>
            <a:rPr lang="en-US" sz="1900" dirty="0" smtClean="0">
              <a:latin typeface="Open Sans Light" panose="020B0306030504020204" pitchFamily="34" charset="0"/>
              <a:ea typeface="Open Sans Light" panose="020B0306030504020204" pitchFamily="34" charset="0"/>
              <a:cs typeface="Open Sans Light" panose="020B0306030504020204" pitchFamily="34" charset="0"/>
            </a:rPr>
            <a:t>Resources assigned to a higher priority project </a:t>
          </a:r>
          <a:endParaRPr lang="en-GB" sz="1900" dirty="0">
            <a:solidFill>
              <a:schemeClr val="tx1"/>
            </a:solidFill>
          </a:endParaRPr>
        </a:p>
      </dgm:t>
    </dgm:pt>
    <dgm:pt modelId="{0284759B-3EA0-4EF1-8314-BAE5FEF0D3F6}" type="parTrans" cxnId="{108B0753-4D3B-409E-B694-94523B5CE155}">
      <dgm:prSet/>
      <dgm:spPr/>
      <dgm:t>
        <a:bodyPr/>
        <a:lstStyle/>
        <a:p>
          <a:endParaRPr lang="en-GB"/>
        </a:p>
      </dgm:t>
    </dgm:pt>
    <dgm:pt modelId="{CEACECE9-CAB2-4171-992C-0711640E7F4B}" type="sibTrans" cxnId="{108B0753-4D3B-409E-B694-94523B5CE155}">
      <dgm:prSet/>
      <dgm:spPr/>
      <dgm:t>
        <a:bodyPr/>
        <a:lstStyle/>
        <a:p>
          <a:endParaRPr lang="en-GB"/>
        </a:p>
      </dgm:t>
    </dgm:pt>
    <dgm:pt modelId="{94BBADCF-4A3D-49E2-AA97-A24971B3C337}">
      <dgm:prSet phldrT="[Text]" custT="1"/>
      <dgm:spPr/>
      <dgm:t>
        <a:bodyPr/>
        <a:lstStyle/>
        <a:p>
          <a:pPr>
            <a:lnSpc>
              <a:spcPct val="110000"/>
            </a:lnSpc>
          </a:pPr>
          <a:r>
            <a:rPr lang="en-US" sz="1900" dirty="0" smtClean="0">
              <a:latin typeface="Open Sans Light" panose="020B0306030504020204" pitchFamily="34" charset="0"/>
              <a:ea typeface="Open Sans Light" panose="020B0306030504020204" pitchFamily="34" charset="0"/>
              <a:cs typeface="Open Sans Light" panose="020B0306030504020204" pitchFamily="34" charset="0"/>
            </a:rPr>
            <a:t>No change management process </a:t>
          </a:r>
          <a:endParaRPr lang="en-GB" sz="1900" dirty="0">
            <a:solidFill>
              <a:schemeClr val="tx1"/>
            </a:solidFill>
          </a:endParaRPr>
        </a:p>
      </dgm:t>
    </dgm:pt>
    <dgm:pt modelId="{4559F14C-80DC-43A4-B1CB-DD3B50A80DE1}" type="parTrans" cxnId="{A6400650-AE86-49FE-A10C-DC7825A62B80}">
      <dgm:prSet/>
      <dgm:spPr/>
      <dgm:t>
        <a:bodyPr/>
        <a:lstStyle/>
        <a:p>
          <a:endParaRPr lang="en-GB"/>
        </a:p>
      </dgm:t>
    </dgm:pt>
    <dgm:pt modelId="{3DF6C444-535B-4B8D-B3D8-66FF647EAA22}" type="sibTrans" cxnId="{A6400650-AE86-49FE-A10C-DC7825A62B80}">
      <dgm:prSet/>
      <dgm:spPr/>
      <dgm:t>
        <a:bodyPr/>
        <a:lstStyle/>
        <a:p>
          <a:endParaRPr lang="en-GB"/>
        </a:p>
      </dgm:t>
    </dgm:pt>
    <dgm:pt modelId="{BD581651-BC6E-43BE-A559-74B2D102DA73}">
      <dgm:prSet phldrT="[Text]" custT="1"/>
      <dgm:spPr/>
      <dgm:t>
        <a:bodyPr/>
        <a:lstStyle/>
        <a:p>
          <a:pPr>
            <a:lnSpc>
              <a:spcPct val="110000"/>
            </a:lnSpc>
          </a:pPr>
          <a:r>
            <a:rPr lang="en-US" sz="1900"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No business case for the project </a:t>
          </a:r>
          <a:endParaRPr lang="en-GB" sz="1900" dirty="0">
            <a:solidFill>
              <a:schemeClr val="tx1"/>
            </a:solidFill>
          </a:endParaRPr>
        </a:p>
      </dgm:t>
    </dgm:pt>
    <dgm:pt modelId="{0D87982D-30CC-47F2-88B4-36DDA30F3BD1}" type="parTrans" cxnId="{BFBEA433-C99C-4137-AAD4-22F46CC14D4B}">
      <dgm:prSet/>
      <dgm:spPr/>
      <dgm:t>
        <a:bodyPr/>
        <a:lstStyle/>
        <a:p>
          <a:endParaRPr lang="en-GB"/>
        </a:p>
      </dgm:t>
    </dgm:pt>
    <dgm:pt modelId="{CB463EF8-2187-4346-81EA-FE5F587D77CD}" type="sibTrans" cxnId="{BFBEA433-C99C-4137-AAD4-22F46CC14D4B}">
      <dgm:prSet/>
      <dgm:spPr/>
      <dgm:t>
        <a:bodyPr/>
        <a:lstStyle/>
        <a:p>
          <a:endParaRPr lang="en-GB"/>
        </a:p>
      </dgm:t>
    </dgm:pt>
    <dgm:pt modelId="{F70ED19C-E8D7-49F2-A310-8E6C6534FD06}" type="pres">
      <dgm:prSet presAssocID="{54284BE8-5924-4312-BCBE-EC70DB65B8BF}" presName="diagram" presStyleCnt="0">
        <dgm:presLayoutVars>
          <dgm:dir/>
          <dgm:animLvl val="lvl"/>
          <dgm:resizeHandles val="exact"/>
        </dgm:presLayoutVars>
      </dgm:prSet>
      <dgm:spPr/>
      <dgm:t>
        <a:bodyPr/>
        <a:lstStyle/>
        <a:p>
          <a:endParaRPr lang="en-GB"/>
        </a:p>
      </dgm:t>
    </dgm:pt>
    <dgm:pt modelId="{C677F8EA-8308-462C-80C0-2414897A8281}" type="pres">
      <dgm:prSet presAssocID="{883B6091-C184-46E1-8025-6146C7190C97}" presName="compNode" presStyleCnt="0"/>
      <dgm:spPr/>
    </dgm:pt>
    <dgm:pt modelId="{746520AB-414B-484F-BFC1-95BBB1DCA311}" type="pres">
      <dgm:prSet presAssocID="{883B6091-C184-46E1-8025-6146C7190C97}" presName="childRect" presStyleLbl="bgAcc1" presStyleIdx="0" presStyleCnt="2" custScaleX="165026" custScaleY="101431">
        <dgm:presLayoutVars>
          <dgm:bulletEnabled val="1"/>
        </dgm:presLayoutVars>
      </dgm:prSet>
      <dgm:spPr/>
      <dgm:t>
        <a:bodyPr/>
        <a:lstStyle/>
        <a:p>
          <a:endParaRPr lang="en-GB"/>
        </a:p>
      </dgm:t>
    </dgm:pt>
    <dgm:pt modelId="{C290A09E-EF3F-42CB-A629-3297D6A4FACD}" type="pres">
      <dgm:prSet presAssocID="{883B6091-C184-46E1-8025-6146C7190C97}" presName="parentText" presStyleLbl="node1" presStyleIdx="0" presStyleCnt="0">
        <dgm:presLayoutVars>
          <dgm:chMax val="0"/>
          <dgm:bulletEnabled val="1"/>
        </dgm:presLayoutVars>
      </dgm:prSet>
      <dgm:spPr/>
      <dgm:t>
        <a:bodyPr/>
        <a:lstStyle/>
        <a:p>
          <a:endParaRPr lang="en-GB"/>
        </a:p>
      </dgm:t>
    </dgm:pt>
    <dgm:pt modelId="{61157D47-D8A5-4B93-BD91-68DE2562A783}" type="pres">
      <dgm:prSet presAssocID="{883B6091-C184-46E1-8025-6146C7190C97}" presName="parentRect" presStyleLbl="alignNode1" presStyleIdx="0" presStyleCnt="2" custScaleX="165026" custScaleY="91161"/>
      <dgm:spPr/>
      <dgm:t>
        <a:bodyPr/>
        <a:lstStyle/>
        <a:p>
          <a:endParaRPr lang="en-GB"/>
        </a:p>
      </dgm:t>
    </dgm:pt>
    <dgm:pt modelId="{D263BDDD-9CD7-487B-BDE5-849C8598F2C8}" type="pres">
      <dgm:prSet presAssocID="{883B6091-C184-46E1-8025-6146C7190C97}" presName="adorn" presStyleLbl="fgAccFollowNode1" presStyleIdx="0" presStyleCnt="2" custScaleX="80035" custScaleY="83069" custLinFactNeighborX="51617" custLinFactNeighborY="-17535"/>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D1D482C9-FB20-40F1-8E41-FDF64553473E}" type="pres">
      <dgm:prSet presAssocID="{C7C83AA6-3ED2-4DAB-8AF8-E4838F4EC7C3}" presName="sibTrans" presStyleLbl="sibTrans2D1" presStyleIdx="0" presStyleCnt="0"/>
      <dgm:spPr/>
      <dgm:t>
        <a:bodyPr/>
        <a:lstStyle/>
        <a:p>
          <a:endParaRPr lang="en-GB"/>
        </a:p>
      </dgm:t>
    </dgm:pt>
    <dgm:pt modelId="{9250DE80-335B-489E-81A7-CC60E2866FC8}" type="pres">
      <dgm:prSet presAssocID="{316DF43D-482F-41C9-8A55-ABC8E27F8FD1}" presName="compNode" presStyleCnt="0"/>
      <dgm:spPr/>
    </dgm:pt>
    <dgm:pt modelId="{1907BDAC-BD54-4044-9D2C-BBB0E9FB5388}" type="pres">
      <dgm:prSet presAssocID="{316DF43D-482F-41C9-8A55-ABC8E27F8FD1}" presName="childRect" presStyleLbl="bgAcc1" presStyleIdx="1" presStyleCnt="2" custScaleX="164060" custLinFactNeighborX="3215">
        <dgm:presLayoutVars>
          <dgm:bulletEnabled val="1"/>
        </dgm:presLayoutVars>
      </dgm:prSet>
      <dgm:spPr/>
      <dgm:t>
        <a:bodyPr/>
        <a:lstStyle/>
        <a:p>
          <a:endParaRPr lang="en-GB"/>
        </a:p>
      </dgm:t>
    </dgm:pt>
    <dgm:pt modelId="{DEAC3B0D-A38B-4DED-AFE0-06317E49F5D8}" type="pres">
      <dgm:prSet presAssocID="{316DF43D-482F-41C9-8A55-ABC8E27F8FD1}" presName="parentText" presStyleLbl="node1" presStyleIdx="0" presStyleCnt="0">
        <dgm:presLayoutVars>
          <dgm:chMax val="0"/>
          <dgm:bulletEnabled val="1"/>
        </dgm:presLayoutVars>
      </dgm:prSet>
      <dgm:spPr/>
      <dgm:t>
        <a:bodyPr/>
        <a:lstStyle/>
        <a:p>
          <a:endParaRPr lang="en-GB"/>
        </a:p>
      </dgm:t>
    </dgm:pt>
    <dgm:pt modelId="{1CA69F3F-ECD0-4B09-B1BF-4252E5910E21}" type="pres">
      <dgm:prSet presAssocID="{316DF43D-482F-41C9-8A55-ABC8E27F8FD1}" presName="parentRect" presStyleLbl="alignNode1" presStyleIdx="1" presStyleCnt="2" custScaleX="165322" custScaleY="93959" custLinFactNeighborX="3215"/>
      <dgm:spPr/>
      <dgm:t>
        <a:bodyPr/>
        <a:lstStyle/>
        <a:p>
          <a:endParaRPr lang="en-GB"/>
        </a:p>
      </dgm:t>
    </dgm:pt>
    <dgm:pt modelId="{3C3145B5-2FAA-477F-AF76-4420B985855A}" type="pres">
      <dgm:prSet presAssocID="{316DF43D-482F-41C9-8A55-ABC8E27F8FD1}" presName="adorn" presStyleLbl="fgAccFollowNode1" presStyleIdx="1" presStyleCnt="2" custScaleX="82629" custScaleY="91187" custLinFactNeighborX="51786" custLinFactNeighborY="-17535"/>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Lst>
  <dgm:cxnLst>
    <dgm:cxn modelId="{80887A96-DB59-46F2-861E-98D4E3CD2942}" type="presOf" srcId="{DEB22E43-F164-435F-9E47-DCEF757332A2}" destId="{746520AB-414B-484F-BFC1-95BBB1DCA311}" srcOrd="0" destOrd="3" presId="urn:microsoft.com/office/officeart/2005/8/layout/bList2"/>
    <dgm:cxn modelId="{F665C714-BED9-43C6-9EF6-FB745ADB8C12}" type="presOf" srcId="{417E1D9B-B6AB-4324-A73F-9F94E89B218C}" destId="{746520AB-414B-484F-BFC1-95BBB1DCA311}" srcOrd="0" destOrd="4" presId="urn:microsoft.com/office/officeart/2005/8/layout/bList2"/>
    <dgm:cxn modelId="{773ADB24-85A3-46B9-B3B6-C3FB926C33F0}" type="presOf" srcId="{DB1E78B0-ED98-405C-9B71-A8326F044AA0}" destId="{746520AB-414B-484F-BFC1-95BBB1DCA311}" srcOrd="0" destOrd="0" presId="urn:microsoft.com/office/officeart/2005/8/layout/bList2"/>
    <dgm:cxn modelId="{108B0753-4D3B-409E-B694-94523B5CE155}" srcId="{316DF43D-482F-41C9-8A55-ABC8E27F8FD1}" destId="{82755023-4236-43C6-867C-00D4AE812135}" srcOrd="3" destOrd="0" parTransId="{0284759B-3EA0-4EF1-8314-BAE5FEF0D3F6}" sibTransId="{CEACECE9-CAB2-4171-992C-0711640E7F4B}"/>
    <dgm:cxn modelId="{2882A52A-1174-4A55-A4B5-C9D814A45AB9}" type="presOf" srcId="{883B6091-C184-46E1-8025-6146C7190C97}" destId="{C290A09E-EF3F-42CB-A629-3297D6A4FACD}" srcOrd="0" destOrd="0" presId="urn:microsoft.com/office/officeart/2005/8/layout/bList2"/>
    <dgm:cxn modelId="{609319C3-6028-426E-A0F8-D6E4BA5A781F}" srcId="{883B6091-C184-46E1-8025-6146C7190C97}" destId="{DB1E78B0-ED98-405C-9B71-A8326F044AA0}" srcOrd="0" destOrd="0" parTransId="{A9F639F2-5967-470E-ACC9-725043E7C2EF}" sibTransId="{7A34153A-EA26-4959-92BB-07F60A584EEB}"/>
    <dgm:cxn modelId="{4E7AE43C-C223-4F61-A057-A53D53AE223A}" type="presOf" srcId="{F6E1C927-582A-42C2-A5D1-A5BFAEE22F37}" destId="{746520AB-414B-484F-BFC1-95BBB1DCA311}" srcOrd="0" destOrd="2" presId="urn:microsoft.com/office/officeart/2005/8/layout/bList2"/>
    <dgm:cxn modelId="{147D5EF1-9AAC-4FD5-9C97-E057CD0D98D6}" type="presOf" srcId="{32818280-31FB-43CF-88AE-A76554A0089D}" destId="{1907BDAC-BD54-4044-9D2C-BBB0E9FB5388}" srcOrd="0" destOrd="1" presId="urn:microsoft.com/office/officeart/2005/8/layout/bList2"/>
    <dgm:cxn modelId="{B43F0785-EE93-47E9-99A2-E3A7043CC447}" type="presOf" srcId="{C7C83AA6-3ED2-4DAB-8AF8-E4838F4EC7C3}" destId="{D1D482C9-FB20-40F1-8E41-FDF64553473E}" srcOrd="0" destOrd="0" presId="urn:microsoft.com/office/officeart/2005/8/layout/bList2"/>
    <dgm:cxn modelId="{67D3E342-F324-40FD-8E11-E22625F5E2E4}" srcId="{316DF43D-482F-41C9-8A55-ABC8E27F8FD1}" destId="{23D82094-2997-4954-8DA2-97DA3BF9BEDF}" srcOrd="0" destOrd="0" parTransId="{9CE40650-17E4-4FFA-8BC6-7ABA6F500DD1}" sibTransId="{E526D504-3A7E-4C17-8E1C-D98D5B832B53}"/>
    <dgm:cxn modelId="{0DD64249-AF8E-4C34-89ED-78277EBA7C6B}" type="presOf" srcId="{BD581651-BC6E-43BE-A559-74B2D102DA73}" destId="{1907BDAC-BD54-4044-9D2C-BBB0E9FB5388}" srcOrd="0" destOrd="5" presId="urn:microsoft.com/office/officeart/2005/8/layout/bList2"/>
    <dgm:cxn modelId="{38660B80-D681-4800-9F17-85587AB4DB0D}" type="presOf" srcId="{883B6091-C184-46E1-8025-6146C7190C97}" destId="{61157D47-D8A5-4B93-BD91-68DE2562A783}" srcOrd="1" destOrd="0" presId="urn:microsoft.com/office/officeart/2005/8/layout/bList2"/>
    <dgm:cxn modelId="{3A0E3EE0-4F59-41B4-AAB2-15CA9342F4E9}" type="presOf" srcId="{B2CF27BD-BC66-4C60-ABD3-4EC4D5A41907}" destId="{1907BDAC-BD54-4044-9D2C-BBB0E9FB5388}" srcOrd="0" destOrd="2" presId="urn:microsoft.com/office/officeart/2005/8/layout/bList2"/>
    <dgm:cxn modelId="{BFBEA433-C99C-4137-AAD4-22F46CC14D4B}" srcId="{316DF43D-482F-41C9-8A55-ABC8E27F8FD1}" destId="{BD581651-BC6E-43BE-A559-74B2D102DA73}" srcOrd="5" destOrd="0" parTransId="{0D87982D-30CC-47F2-88B4-36DDA30F3BD1}" sibTransId="{CB463EF8-2187-4346-81EA-FE5F587D77CD}"/>
    <dgm:cxn modelId="{A6400650-AE86-49FE-A10C-DC7825A62B80}" srcId="{316DF43D-482F-41C9-8A55-ABC8E27F8FD1}" destId="{94BBADCF-4A3D-49E2-AA97-A24971B3C337}" srcOrd="4" destOrd="0" parTransId="{4559F14C-80DC-43A4-B1CB-DD3B50A80DE1}" sibTransId="{3DF6C444-535B-4B8D-B3D8-66FF647EAA22}"/>
    <dgm:cxn modelId="{D2C3020D-5F1A-42B7-8770-70EED97F85CB}" srcId="{883B6091-C184-46E1-8025-6146C7190C97}" destId="{DEB22E43-F164-435F-9E47-DCEF757332A2}" srcOrd="3" destOrd="0" parTransId="{45DC5D93-30BE-49C0-A9CA-EBDD8958AEFC}" sibTransId="{2FF1EBBE-B227-4EF3-AB89-768E762B8C06}"/>
    <dgm:cxn modelId="{AC0186FE-EDE3-4C0A-817A-560C140C25B7}" srcId="{883B6091-C184-46E1-8025-6146C7190C97}" destId="{417E1D9B-B6AB-4324-A73F-9F94E89B218C}" srcOrd="4" destOrd="0" parTransId="{DE0BC6F4-02FB-4CA7-A462-7376FA51444C}" sibTransId="{BEBB99BA-68AD-4CFC-A723-4A67F7A4C530}"/>
    <dgm:cxn modelId="{BC4A495B-4EC0-4B76-BF8F-6497385405EE}" type="presOf" srcId="{316DF43D-482F-41C9-8A55-ABC8E27F8FD1}" destId="{1CA69F3F-ECD0-4B09-B1BF-4252E5910E21}" srcOrd="1" destOrd="0" presId="urn:microsoft.com/office/officeart/2005/8/layout/bList2"/>
    <dgm:cxn modelId="{0A67976B-4419-4EE1-B910-82A9F25E0EF3}" type="presOf" srcId="{C8378CD9-3411-41A5-AF0F-EE6978A67A6E}" destId="{746520AB-414B-484F-BFC1-95BBB1DCA311}" srcOrd="0" destOrd="1" presId="urn:microsoft.com/office/officeart/2005/8/layout/bList2"/>
    <dgm:cxn modelId="{0CAF1E91-7587-4BD0-B34E-AC3F31B4CCBD}" srcId="{316DF43D-482F-41C9-8A55-ABC8E27F8FD1}" destId="{B2CF27BD-BC66-4C60-ABD3-4EC4D5A41907}" srcOrd="2" destOrd="0" parTransId="{F86AEBBA-FA7A-490C-ACA3-EF40AE90DC85}" sibTransId="{6F614F7A-56F2-44FF-A922-49C4E4EA0C56}"/>
    <dgm:cxn modelId="{A56D4699-7612-44FB-B6D2-2322BFC2B0F0}" srcId="{54284BE8-5924-4312-BCBE-EC70DB65B8BF}" destId="{316DF43D-482F-41C9-8A55-ABC8E27F8FD1}" srcOrd="1" destOrd="0" parTransId="{23BE6BFB-4C46-4123-8F34-E1C5B8CA1329}" sibTransId="{2BF8A1FA-CF9E-4270-98A9-F0A3E478487C}"/>
    <dgm:cxn modelId="{6C48A068-097F-4595-96C5-20BAA5D9930E}" srcId="{883B6091-C184-46E1-8025-6146C7190C97}" destId="{55C7E2C1-6BB0-456D-9BF9-5A60EA1499D3}" srcOrd="5" destOrd="0" parTransId="{43F9A77D-63FD-4ED7-825D-52ED3625A8DD}" sibTransId="{CD087575-31BB-4CAE-AF2B-54762675B8A2}"/>
    <dgm:cxn modelId="{61F7D99D-BA64-41C2-9980-AD4B8FF6B4D1}" type="presOf" srcId="{82755023-4236-43C6-867C-00D4AE812135}" destId="{1907BDAC-BD54-4044-9D2C-BBB0E9FB5388}" srcOrd="0" destOrd="3" presId="urn:microsoft.com/office/officeart/2005/8/layout/bList2"/>
    <dgm:cxn modelId="{CCDA3058-B9FE-4A43-A327-D110B8852844}" srcId="{883B6091-C184-46E1-8025-6146C7190C97}" destId="{C8378CD9-3411-41A5-AF0F-EE6978A67A6E}" srcOrd="1" destOrd="0" parTransId="{A95BF415-1441-4E58-8D42-33396B2CB22E}" sibTransId="{095006C2-3623-4EF5-8595-182608E5409F}"/>
    <dgm:cxn modelId="{40CE4295-8DC4-4857-AA47-C180E5B11A13}" type="presOf" srcId="{316DF43D-482F-41C9-8A55-ABC8E27F8FD1}" destId="{DEAC3B0D-A38B-4DED-AFE0-06317E49F5D8}" srcOrd="0" destOrd="0" presId="urn:microsoft.com/office/officeart/2005/8/layout/bList2"/>
    <dgm:cxn modelId="{F72D3DB0-584B-4CBA-B97D-54318514A50D}" srcId="{883B6091-C184-46E1-8025-6146C7190C97}" destId="{F6E1C927-582A-42C2-A5D1-A5BFAEE22F37}" srcOrd="2" destOrd="0" parTransId="{50DACA13-6EEB-4569-8BB2-E66F296B951F}" sibTransId="{7C254923-5107-4696-B879-0894389D9F44}"/>
    <dgm:cxn modelId="{A4996EFF-C446-48D6-B169-58D336FDFF46}" type="presOf" srcId="{23D82094-2997-4954-8DA2-97DA3BF9BEDF}" destId="{1907BDAC-BD54-4044-9D2C-BBB0E9FB5388}" srcOrd="0" destOrd="0" presId="urn:microsoft.com/office/officeart/2005/8/layout/bList2"/>
    <dgm:cxn modelId="{7DA5EE86-6222-47CD-9B9C-667C5E785132}" type="presOf" srcId="{55C7E2C1-6BB0-456D-9BF9-5A60EA1499D3}" destId="{746520AB-414B-484F-BFC1-95BBB1DCA311}" srcOrd="0" destOrd="5" presId="urn:microsoft.com/office/officeart/2005/8/layout/bList2"/>
    <dgm:cxn modelId="{64F8B9DE-3E4F-4A98-BE2D-F68EA57F9718}" type="presOf" srcId="{94BBADCF-4A3D-49E2-AA97-A24971B3C337}" destId="{1907BDAC-BD54-4044-9D2C-BBB0E9FB5388}" srcOrd="0" destOrd="4" presId="urn:microsoft.com/office/officeart/2005/8/layout/bList2"/>
    <dgm:cxn modelId="{D6EFCCCB-521A-4065-BB3A-D96F0ECF8D04}" srcId="{54284BE8-5924-4312-BCBE-EC70DB65B8BF}" destId="{883B6091-C184-46E1-8025-6146C7190C97}" srcOrd="0" destOrd="0" parTransId="{D4E8655B-96FA-4757-8B5A-F5D20B0FE20D}" sibTransId="{C7C83AA6-3ED2-4DAB-8AF8-E4838F4EC7C3}"/>
    <dgm:cxn modelId="{1B026512-DF44-4A53-9247-83BA25993E29}" srcId="{316DF43D-482F-41C9-8A55-ABC8E27F8FD1}" destId="{32818280-31FB-43CF-88AE-A76554A0089D}" srcOrd="1" destOrd="0" parTransId="{ED6F600C-D864-4337-8EBD-DC1DB1B2C61E}" sibTransId="{3C0E2A5B-0F05-4990-A5AA-D28943778A58}"/>
    <dgm:cxn modelId="{A5DC2149-EB16-4422-9557-52B385603DA4}" type="presOf" srcId="{54284BE8-5924-4312-BCBE-EC70DB65B8BF}" destId="{F70ED19C-E8D7-49F2-A310-8E6C6534FD06}" srcOrd="0" destOrd="0" presId="urn:microsoft.com/office/officeart/2005/8/layout/bList2"/>
    <dgm:cxn modelId="{7F6A2EF4-0C6C-429E-A2E4-6D654575707D}" type="presParOf" srcId="{F70ED19C-E8D7-49F2-A310-8E6C6534FD06}" destId="{C677F8EA-8308-462C-80C0-2414897A8281}" srcOrd="0" destOrd="0" presId="urn:microsoft.com/office/officeart/2005/8/layout/bList2"/>
    <dgm:cxn modelId="{BBC48E18-3BC8-40F6-932E-7C5BB4A7E1B1}" type="presParOf" srcId="{C677F8EA-8308-462C-80C0-2414897A8281}" destId="{746520AB-414B-484F-BFC1-95BBB1DCA311}" srcOrd="0" destOrd="0" presId="urn:microsoft.com/office/officeart/2005/8/layout/bList2"/>
    <dgm:cxn modelId="{5C8D9379-BBBD-4A02-840F-F1DBED801EE7}" type="presParOf" srcId="{C677F8EA-8308-462C-80C0-2414897A8281}" destId="{C290A09E-EF3F-42CB-A629-3297D6A4FACD}" srcOrd="1" destOrd="0" presId="urn:microsoft.com/office/officeart/2005/8/layout/bList2"/>
    <dgm:cxn modelId="{8A26E219-5A88-4EA2-A1B5-04F0C2C652B5}" type="presParOf" srcId="{C677F8EA-8308-462C-80C0-2414897A8281}" destId="{61157D47-D8A5-4B93-BD91-68DE2562A783}" srcOrd="2" destOrd="0" presId="urn:microsoft.com/office/officeart/2005/8/layout/bList2"/>
    <dgm:cxn modelId="{E4A68129-59B3-4E76-B22D-68F323C2440C}" type="presParOf" srcId="{C677F8EA-8308-462C-80C0-2414897A8281}" destId="{D263BDDD-9CD7-487B-BDE5-849C8598F2C8}" srcOrd="3" destOrd="0" presId="urn:microsoft.com/office/officeart/2005/8/layout/bList2"/>
    <dgm:cxn modelId="{3CEBE314-95F1-4B6C-8380-7128CEA48C42}" type="presParOf" srcId="{F70ED19C-E8D7-49F2-A310-8E6C6534FD06}" destId="{D1D482C9-FB20-40F1-8E41-FDF64553473E}" srcOrd="1" destOrd="0" presId="urn:microsoft.com/office/officeart/2005/8/layout/bList2"/>
    <dgm:cxn modelId="{836B4CE4-FD88-405A-818D-390D74D64EF8}" type="presParOf" srcId="{F70ED19C-E8D7-49F2-A310-8E6C6534FD06}" destId="{9250DE80-335B-489E-81A7-CC60E2866FC8}" srcOrd="2" destOrd="0" presId="urn:microsoft.com/office/officeart/2005/8/layout/bList2"/>
    <dgm:cxn modelId="{B83E8E2D-E4EF-4517-A442-F88E20CA68D7}" type="presParOf" srcId="{9250DE80-335B-489E-81A7-CC60E2866FC8}" destId="{1907BDAC-BD54-4044-9D2C-BBB0E9FB5388}" srcOrd="0" destOrd="0" presId="urn:microsoft.com/office/officeart/2005/8/layout/bList2"/>
    <dgm:cxn modelId="{EA8F7E5A-0E90-4C56-AEAF-738590909F9A}" type="presParOf" srcId="{9250DE80-335B-489E-81A7-CC60E2866FC8}" destId="{DEAC3B0D-A38B-4DED-AFE0-06317E49F5D8}" srcOrd="1" destOrd="0" presId="urn:microsoft.com/office/officeart/2005/8/layout/bList2"/>
    <dgm:cxn modelId="{B4267F5C-A22E-4173-9390-74F49178705E}" type="presParOf" srcId="{9250DE80-335B-489E-81A7-CC60E2866FC8}" destId="{1CA69F3F-ECD0-4B09-B1BF-4252E5910E21}" srcOrd="2" destOrd="0" presId="urn:microsoft.com/office/officeart/2005/8/layout/bList2"/>
    <dgm:cxn modelId="{87A2F8F7-6E3B-41AA-9DF3-0C59F4EFFCBE}" type="presParOf" srcId="{9250DE80-335B-489E-81A7-CC60E2866FC8}" destId="{3C3145B5-2FAA-477F-AF76-4420B985855A}"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916454C-5A2C-4650-A7EE-97C6819A471E}" type="doc">
      <dgm:prSet loTypeId="urn:microsoft.com/office/officeart/2005/8/layout/pList2" loCatId="list" qsTypeId="urn:microsoft.com/office/officeart/2005/8/quickstyle/simple3" qsCatId="simple" csTypeId="urn:microsoft.com/office/officeart/2005/8/colors/accent0_1" csCatId="mainScheme" phldr="1"/>
      <dgm:spPr/>
      <dgm:t>
        <a:bodyPr/>
        <a:lstStyle/>
        <a:p>
          <a:endParaRPr lang="en-GB"/>
        </a:p>
      </dgm:t>
    </dgm:pt>
    <dgm:pt modelId="{E6B7F0FA-6613-4659-98E0-8DEE046F5CC9}">
      <dgm:prSet phldrT="[Text]"/>
      <dgm:spPr/>
      <dgm:t>
        <a:bodyPr/>
        <a:lstStyle/>
        <a:p>
          <a:r>
            <a:rPr lang="en-GB" dirty="0" smtClean="0"/>
            <a:t>It is innate</a:t>
          </a:r>
          <a:endParaRPr lang="en-GB" dirty="0"/>
        </a:p>
      </dgm:t>
    </dgm:pt>
    <dgm:pt modelId="{3E570A4E-7AA1-4B13-BA01-D69D0E946BC2}" type="parTrans" cxnId="{9A2791E8-0E55-4BB5-B9A6-DC399EE99766}">
      <dgm:prSet/>
      <dgm:spPr/>
      <dgm:t>
        <a:bodyPr/>
        <a:lstStyle/>
        <a:p>
          <a:endParaRPr lang="en-GB"/>
        </a:p>
      </dgm:t>
    </dgm:pt>
    <dgm:pt modelId="{DD6140E6-9BCF-4DCC-8DF8-06BDC146CF04}" type="sibTrans" cxnId="{9A2791E8-0E55-4BB5-B9A6-DC399EE99766}">
      <dgm:prSet/>
      <dgm:spPr/>
      <dgm:t>
        <a:bodyPr/>
        <a:lstStyle/>
        <a:p>
          <a:endParaRPr lang="en-GB"/>
        </a:p>
      </dgm:t>
    </dgm:pt>
    <dgm:pt modelId="{1AB6D102-A1DD-449E-835A-1E3EF3149980}">
      <dgm:prSet phldrT="[Text]"/>
      <dgm:spPr/>
      <dgm:t>
        <a:bodyPr/>
        <a:lstStyle/>
        <a:p>
          <a:r>
            <a:rPr lang="en-GB" dirty="0" smtClean="0"/>
            <a:t>It is static</a:t>
          </a:r>
          <a:endParaRPr lang="en-GB" dirty="0"/>
        </a:p>
      </dgm:t>
    </dgm:pt>
    <dgm:pt modelId="{26AB1795-93DF-47F3-B6A1-8C30AB247FBC}" type="parTrans" cxnId="{FD57B302-09E2-4FEF-BFF2-444724D4A8B1}">
      <dgm:prSet/>
      <dgm:spPr/>
      <dgm:t>
        <a:bodyPr/>
        <a:lstStyle/>
        <a:p>
          <a:endParaRPr lang="en-GB"/>
        </a:p>
      </dgm:t>
    </dgm:pt>
    <dgm:pt modelId="{3D768310-0D0D-453A-B0F9-0959059BD4B3}" type="sibTrans" cxnId="{FD57B302-09E2-4FEF-BFF2-444724D4A8B1}">
      <dgm:prSet/>
      <dgm:spPr/>
      <dgm:t>
        <a:bodyPr/>
        <a:lstStyle/>
        <a:p>
          <a:endParaRPr lang="en-GB"/>
        </a:p>
      </dgm:t>
    </dgm:pt>
    <dgm:pt modelId="{A4C0C67F-8FED-490E-A4A3-4EA2A6152E40}">
      <dgm:prSet phldrT="[Text]"/>
      <dgm:spPr/>
      <dgm:t>
        <a:bodyPr/>
        <a:lstStyle/>
        <a:p>
          <a:r>
            <a:rPr lang="en-GB" dirty="0" smtClean="0"/>
            <a:t>It is all about feelings</a:t>
          </a:r>
          <a:endParaRPr lang="en-GB" dirty="0"/>
        </a:p>
      </dgm:t>
    </dgm:pt>
    <dgm:pt modelId="{6C8EE5F1-AA7A-4609-A65A-4A2CAFDA5381}" type="parTrans" cxnId="{BF8015F6-14A0-4A37-8839-B88F5258A09D}">
      <dgm:prSet/>
      <dgm:spPr/>
      <dgm:t>
        <a:bodyPr/>
        <a:lstStyle/>
        <a:p>
          <a:endParaRPr lang="en-GB"/>
        </a:p>
      </dgm:t>
    </dgm:pt>
    <dgm:pt modelId="{6B31F639-E4B4-4D04-86A1-69AC959FEA97}" type="sibTrans" cxnId="{BF8015F6-14A0-4A37-8839-B88F5258A09D}">
      <dgm:prSet/>
      <dgm:spPr/>
      <dgm:t>
        <a:bodyPr/>
        <a:lstStyle/>
        <a:p>
          <a:endParaRPr lang="en-GB"/>
        </a:p>
      </dgm:t>
    </dgm:pt>
    <dgm:pt modelId="{FAF64E8C-B46B-42A6-989C-3FAFA71A6AA9}" type="pres">
      <dgm:prSet presAssocID="{F916454C-5A2C-4650-A7EE-97C6819A471E}" presName="Name0" presStyleCnt="0">
        <dgm:presLayoutVars>
          <dgm:dir/>
          <dgm:resizeHandles val="exact"/>
        </dgm:presLayoutVars>
      </dgm:prSet>
      <dgm:spPr/>
      <dgm:t>
        <a:bodyPr/>
        <a:lstStyle/>
        <a:p>
          <a:endParaRPr lang="en-GB"/>
        </a:p>
      </dgm:t>
    </dgm:pt>
    <dgm:pt modelId="{DD56273A-A774-4018-9D91-4840D7695A07}" type="pres">
      <dgm:prSet presAssocID="{F916454C-5A2C-4650-A7EE-97C6819A471E}" presName="bkgdShp" presStyleLbl="alignAccFollowNode1" presStyleIdx="0" presStyleCnt="1"/>
      <dgm:spPr/>
    </dgm:pt>
    <dgm:pt modelId="{0DD1CDDC-62C7-4E2D-93BB-F862A7D367C9}" type="pres">
      <dgm:prSet presAssocID="{F916454C-5A2C-4650-A7EE-97C6819A471E}" presName="linComp" presStyleCnt="0"/>
      <dgm:spPr/>
    </dgm:pt>
    <dgm:pt modelId="{9DCD517D-BDBF-47EF-B839-ED2E1F0C19F5}" type="pres">
      <dgm:prSet presAssocID="{E6B7F0FA-6613-4659-98E0-8DEE046F5CC9}" presName="compNode" presStyleCnt="0"/>
      <dgm:spPr/>
    </dgm:pt>
    <dgm:pt modelId="{B7D9C0A7-9696-4DB9-9CCE-F8D9A0383922}" type="pres">
      <dgm:prSet presAssocID="{E6B7F0FA-6613-4659-98E0-8DEE046F5CC9}" presName="node" presStyleLbl="node1" presStyleIdx="0" presStyleCnt="3">
        <dgm:presLayoutVars>
          <dgm:bulletEnabled val="1"/>
        </dgm:presLayoutVars>
      </dgm:prSet>
      <dgm:spPr/>
      <dgm:t>
        <a:bodyPr/>
        <a:lstStyle/>
        <a:p>
          <a:endParaRPr lang="en-GB"/>
        </a:p>
      </dgm:t>
    </dgm:pt>
    <dgm:pt modelId="{5ACD1E05-D55E-4505-9AB2-AB5F56961CAE}" type="pres">
      <dgm:prSet presAssocID="{E6B7F0FA-6613-4659-98E0-8DEE046F5CC9}" presName="invisiNode" presStyleLbl="node1" presStyleIdx="0" presStyleCnt="3"/>
      <dgm:spPr/>
    </dgm:pt>
    <dgm:pt modelId="{42453806-979C-49A3-AB48-0F336AAC150B}" type="pres">
      <dgm:prSet presAssocID="{E6B7F0FA-6613-4659-98E0-8DEE046F5CC9}" presName="imagNode" presStyleLbl="fgImgPlace1" presStyleIdx="0" presStyleCnt="3"/>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4945" r="14945"/>
          </a:stretch>
        </a:blipFill>
      </dgm:spPr>
    </dgm:pt>
    <dgm:pt modelId="{8830ED2A-86DD-4FD0-94B3-10D6A9A06549}" type="pres">
      <dgm:prSet presAssocID="{DD6140E6-9BCF-4DCC-8DF8-06BDC146CF04}" presName="sibTrans" presStyleLbl="sibTrans2D1" presStyleIdx="0" presStyleCnt="0"/>
      <dgm:spPr/>
      <dgm:t>
        <a:bodyPr/>
        <a:lstStyle/>
        <a:p>
          <a:endParaRPr lang="en-GB"/>
        </a:p>
      </dgm:t>
    </dgm:pt>
    <dgm:pt modelId="{A5DC0EA5-08A4-4A61-B44D-F5377CF33ABF}" type="pres">
      <dgm:prSet presAssocID="{1AB6D102-A1DD-449E-835A-1E3EF3149980}" presName="compNode" presStyleCnt="0"/>
      <dgm:spPr/>
    </dgm:pt>
    <dgm:pt modelId="{1BA09D66-D001-4F69-B6ED-8BF49C03AF75}" type="pres">
      <dgm:prSet presAssocID="{1AB6D102-A1DD-449E-835A-1E3EF3149980}" presName="node" presStyleLbl="node1" presStyleIdx="1" presStyleCnt="3">
        <dgm:presLayoutVars>
          <dgm:bulletEnabled val="1"/>
        </dgm:presLayoutVars>
      </dgm:prSet>
      <dgm:spPr/>
      <dgm:t>
        <a:bodyPr/>
        <a:lstStyle/>
        <a:p>
          <a:endParaRPr lang="en-GB"/>
        </a:p>
      </dgm:t>
    </dgm:pt>
    <dgm:pt modelId="{DA94C38C-68E4-450A-9F48-27347620989C}" type="pres">
      <dgm:prSet presAssocID="{1AB6D102-A1DD-449E-835A-1E3EF3149980}" presName="invisiNode" presStyleLbl="node1" presStyleIdx="1" presStyleCnt="3"/>
      <dgm:spPr/>
    </dgm:pt>
    <dgm:pt modelId="{542BD706-22A6-4758-B545-B6A392123FF8}" type="pres">
      <dgm:prSet presAssocID="{1AB6D102-A1DD-449E-835A-1E3EF3149980}" presName="imagNode" presStyleLbl="fgImgPlace1" presStyleIdx="1" presStyleCnt="3"/>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14945" r="14945"/>
          </a:stretch>
        </a:blipFill>
      </dgm:spPr>
    </dgm:pt>
    <dgm:pt modelId="{A229A83E-EA0A-49FA-9EA7-2375C7B5FC5E}" type="pres">
      <dgm:prSet presAssocID="{3D768310-0D0D-453A-B0F9-0959059BD4B3}" presName="sibTrans" presStyleLbl="sibTrans2D1" presStyleIdx="0" presStyleCnt="0"/>
      <dgm:spPr/>
      <dgm:t>
        <a:bodyPr/>
        <a:lstStyle/>
        <a:p>
          <a:endParaRPr lang="en-GB"/>
        </a:p>
      </dgm:t>
    </dgm:pt>
    <dgm:pt modelId="{E079625D-46E0-4CAC-9936-CC83E872B016}" type="pres">
      <dgm:prSet presAssocID="{A4C0C67F-8FED-490E-A4A3-4EA2A6152E40}" presName="compNode" presStyleCnt="0"/>
      <dgm:spPr/>
    </dgm:pt>
    <dgm:pt modelId="{8B5E7C76-34DF-47BF-9DC8-7E00E92FC434}" type="pres">
      <dgm:prSet presAssocID="{A4C0C67F-8FED-490E-A4A3-4EA2A6152E40}" presName="node" presStyleLbl="node1" presStyleIdx="2" presStyleCnt="3">
        <dgm:presLayoutVars>
          <dgm:bulletEnabled val="1"/>
        </dgm:presLayoutVars>
      </dgm:prSet>
      <dgm:spPr/>
      <dgm:t>
        <a:bodyPr/>
        <a:lstStyle/>
        <a:p>
          <a:endParaRPr lang="en-GB"/>
        </a:p>
      </dgm:t>
    </dgm:pt>
    <dgm:pt modelId="{C4B4881A-A3C3-4C0D-9960-830F546D1D42}" type="pres">
      <dgm:prSet presAssocID="{A4C0C67F-8FED-490E-A4A3-4EA2A6152E40}" presName="invisiNode" presStyleLbl="node1" presStyleIdx="2" presStyleCnt="3"/>
      <dgm:spPr/>
    </dgm:pt>
    <dgm:pt modelId="{E265A3B9-4B02-414B-AC9C-F1FAAFA1EB84}" type="pres">
      <dgm:prSet presAssocID="{A4C0C67F-8FED-490E-A4A3-4EA2A6152E40}" presName="imagNode" presStyleLbl="fgImgPlace1" presStyleIdx="2" presStyleCnt="3"/>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14945" r="14945"/>
          </a:stretch>
        </a:blipFill>
      </dgm:spPr>
    </dgm:pt>
  </dgm:ptLst>
  <dgm:cxnLst>
    <dgm:cxn modelId="{BF8015F6-14A0-4A37-8839-B88F5258A09D}" srcId="{F916454C-5A2C-4650-A7EE-97C6819A471E}" destId="{A4C0C67F-8FED-490E-A4A3-4EA2A6152E40}" srcOrd="2" destOrd="0" parTransId="{6C8EE5F1-AA7A-4609-A65A-4A2CAFDA5381}" sibTransId="{6B31F639-E4B4-4D04-86A1-69AC959FEA97}"/>
    <dgm:cxn modelId="{5C02D85B-E563-4E70-8CFA-365C6AD0B5C9}" type="presOf" srcId="{E6B7F0FA-6613-4659-98E0-8DEE046F5CC9}" destId="{B7D9C0A7-9696-4DB9-9CCE-F8D9A0383922}" srcOrd="0" destOrd="0" presId="urn:microsoft.com/office/officeart/2005/8/layout/pList2"/>
    <dgm:cxn modelId="{36B6E538-BD1B-444F-B1D6-4A8592E31026}" type="presOf" srcId="{F916454C-5A2C-4650-A7EE-97C6819A471E}" destId="{FAF64E8C-B46B-42A6-989C-3FAFA71A6AA9}" srcOrd="0" destOrd="0" presId="urn:microsoft.com/office/officeart/2005/8/layout/pList2"/>
    <dgm:cxn modelId="{BC624950-A378-43F5-84B3-6863E47AA084}" type="presOf" srcId="{A4C0C67F-8FED-490E-A4A3-4EA2A6152E40}" destId="{8B5E7C76-34DF-47BF-9DC8-7E00E92FC434}" srcOrd="0" destOrd="0" presId="urn:microsoft.com/office/officeart/2005/8/layout/pList2"/>
    <dgm:cxn modelId="{90EDA888-D4C9-4948-91AC-ED6DF4ACAC53}" type="presOf" srcId="{1AB6D102-A1DD-449E-835A-1E3EF3149980}" destId="{1BA09D66-D001-4F69-B6ED-8BF49C03AF75}" srcOrd="0" destOrd="0" presId="urn:microsoft.com/office/officeart/2005/8/layout/pList2"/>
    <dgm:cxn modelId="{9A2791E8-0E55-4BB5-B9A6-DC399EE99766}" srcId="{F916454C-5A2C-4650-A7EE-97C6819A471E}" destId="{E6B7F0FA-6613-4659-98E0-8DEE046F5CC9}" srcOrd="0" destOrd="0" parTransId="{3E570A4E-7AA1-4B13-BA01-D69D0E946BC2}" sibTransId="{DD6140E6-9BCF-4DCC-8DF8-06BDC146CF04}"/>
    <dgm:cxn modelId="{803C880B-B1F0-44C0-8B48-ABE280DDDAF3}" type="presOf" srcId="{DD6140E6-9BCF-4DCC-8DF8-06BDC146CF04}" destId="{8830ED2A-86DD-4FD0-94B3-10D6A9A06549}" srcOrd="0" destOrd="0" presId="urn:microsoft.com/office/officeart/2005/8/layout/pList2"/>
    <dgm:cxn modelId="{FD57B302-09E2-4FEF-BFF2-444724D4A8B1}" srcId="{F916454C-5A2C-4650-A7EE-97C6819A471E}" destId="{1AB6D102-A1DD-449E-835A-1E3EF3149980}" srcOrd="1" destOrd="0" parTransId="{26AB1795-93DF-47F3-B6A1-8C30AB247FBC}" sibTransId="{3D768310-0D0D-453A-B0F9-0959059BD4B3}"/>
    <dgm:cxn modelId="{78E2142B-BE67-4956-A6AA-1AF3E6EC8547}" type="presOf" srcId="{3D768310-0D0D-453A-B0F9-0959059BD4B3}" destId="{A229A83E-EA0A-49FA-9EA7-2375C7B5FC5E}" srcOrd="0" destOrd="0" presId="urn:microsoft.com/office/officeart/2005/8/layout/pList2"/>
    <dgm:cxn modelId="{E2ECF446-BB3C-4949-843C-E9A5D1609230}" type="presParOf" srcId="{FAF64E8C-B46B-42A6-989C-3FAFA71A6AA9}" destId="{DD56273A-A774-4018-9D91-4840D7695A07}" srcOrd="0" destOrd="0" presId="urn:microsoft.com/office/officeart/2005/8/layout/pList2"/>
    <dgm:cxn modelId="{F551C428-AC22-4FC7-AA4C-5365E2800C79}" type="presParOf" srcId="{FAF64E8C-B46B-42A6-989C-3FAFA71A6AA9}" destId="{0DD1CDDC-62C7-4E2D-93BB-F862A7D367C9}" srcOrd="1" destOrd="0" presId="urn:microsoft.com/office/officeart/2005/8/layout/pList2"/>
    <dgm:cxn modelId="{5949E50E-1106-40AA-9C94-20D8F33C7795}" type="presParOf" srcId="{0DD1CDDC-62C7-4E2D-93BB-F862A7D367C9}" destId="{9DCD517D-BDBF-47EF-B839-ED2E1F0C19F5}" srcOrd="0" destOrd="0" presId="urn:microsoft.com/office/officeart/2005/8/layout/pList2"/>
    <dgm:cxn modelId="{2841D0C5-56C6-4A5D-9DC1-AA63B31EF3C9}" type="presParOf" srcId="{9DCD517D-BDBF-47EF-B839-ED2E1F0C19F5}" destId="{B7D9C0A7-9696-4DB9-9CCE-F8D9A0383922}" srcOrd="0" destOrd="0" presId="urn:microsoft.com/office/officeart/2005/8/layout/pList2"/>
    <dgm:cxn modelId="{A0178DEC-CC1E-4A3D-A50C-C2227668A2C2}" type="presParOf" srcId="{9DCD517D-BDBF-47EF-B839-ED2E1F0C19F5}" destId="{5ACD1E05-D55E-4505-9AB2-AB5F56961CAE}" srcOrd="1" destOrd="0" presId="urn:microsoft.com/office/officeart/2005/8/layout/pList2"/>
    <dgm:cxn modelId="{2AF317BD-C01E-47CF-85E3-A2F32F62030E}" type="presParOf" srcId="{9DCD517D-BDBF-47EF-B839-ED2E1F0C19F5}" destId="{42453806-979C-49A3-AB48-0F336AAC150B}" srcOrd="2" destOrd="0" presId="urn:microsoft.com/office/officeart/2005/8/layout/pList2"/>
    <dgm:cxn modelId="{D33856D6-E245-4D7B-9B12-C699FCDC60B8}" type="presParOf" srcId="{0DD1CDDC-62C7-4E2D-93BB-F862A7D367C9}" destId="{8830ED2A-86DD-4FD0-94B3-10D6A9A06549}" srcOrd="1" destOrd="0" presId="urn:microsoft.com/office/officeart/2005/8/layout/pList2"/>
    <dgm:cxn modelId="{3FB9A9F4-AE81-47AA-A4F7-87DEC3F2550F}" type="presParOf" srcId="{0DD1CDDC-62C7-4E2D-93BB-F862A7D367C9}" destId="{A5DC0EA5-08A4-4A61-B44D-F5377CF33ABF}" srcOrd="2" destOrd="0" presId="urn:microsoft.com/office/officeart/2005/8/layout/pList2"/>
    <dgm:cxn modelId="{7C5F72A4-6E42-4297-BD36-32C28395C2FB}" type="presParOf" srcId="{A5DC0EA5-08A4-4A61-B44D-F5377CF33ABF}" destId="{1BA09D66-D001-4F69-B6ED-8BF49C03AF75}" srcOrd="0" destOrd="0" presId="urn:microsoft.com/office/officeart/2005/8/layout/pList2"/>
    <dgm:cxn modelId="{268A91FC-67B8-4BE1-92EC-86DD836DFE06}" type="presParOf" srcId="{A5DC0EA5-08A4-4A61-B44D-F5377CF33ABF}" destId="{DA94C38C-68E4-450A-9F48-27347620989C}" srcOrd="1" destOrd="0" presId="urn:microsoft.com/office/officeart/2005/8/layout/pList2"/>
    <dgm:cxn modelId="{0C5ACCD1-2B22-4CE8-9D93-FC96864F30CE}" type="presParOf" srcId="{A5DC0EA5-08A4-4A61-B44D-F5377CF33ABF}" destId="{542BD706-22A6-4758-B545-B6A392123FF8}" srcOrd="2" destOrd="0" presId="urn:microsoft.com/office/officeart/2005/8/layout/pList2"/>
    <dgm:cxn modelId="{3624CECE-ACD6-4DA4-8EEC-891B59D5ECFA}" type="presParOf" srcId="{0DD1CDDC-62C7-4E2D-93BB-F862A7D367C9}" destId="{A229A83E-EA0A-49FA-9EA7-2375C7B5FC5E}" srcOrd="3" destOrd="0" presId="urn:microsoft.com/office/officeart/2005/8/layout/pList2"/>
    <dgm:cxn modelId="{BFCDF472-7F13-4624-9BE8-50CCC4AACC0C}" type="presParOf" srcId="{0DD1CDDC-62C7-4E2D-93BB-F862A7D367C9}" destId="{E079625D-46E0-4CAC-9936-CC83E872B016}" srcOrd="4" destOrd="0" presId="urn:microsoft.com/office/officeart/2005/8/layout/pList2"/>
    <dgm:cxn modelId="{929C09D5-348E-46AE-B3A9-2815707E40D6}" type="presParOf" srcId="{E079625D-46E0-4CAC-9936-CC83E872B016}" destId="{8B5E7C76-34DF-47BF-9DC8-7E00E92FC434}" srcOrd="0" destOrd="0" presId="urn:microsoft.com/office/officeart/2005/8/layout/pList2"/>
    <dgm:cxn modelId="{F78FF4B2-1D96-4ABF-AE13-3A5AA9CC8015}" type="presParOf" srcId="{E079625D-46E0-4CAC-9936-CC83E872B016}" destId="{C4B4881A-A3C3-4C0D-9960-830F546D1D42}" srcOrd="1" destOrd="0" presId="urn:microsoft.com/office/officeart/2005/8/layout/pList2"/>
    <dgm:cxn modelId="{D7E7253F-E245-4F73-B828-B27969E5B989}" type="presParOf" srcId="{E079625D-46E0-4CAC-9936-CC83E872B016}" destId="{E265A3B9-4B02-414B-AC9C-F1FAAFA1EB84}"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916454C-5A2C-4650-A7EE-97C6819A471E}" type="doc">
      <dgm:prSet loTypeId="urn:microsoft.com/office/officeart/2005/8/layout/pList2" loCatId="list" qsTypeId="urn:microsoft.com/office/officeart/2005/8/quickstyle/simple3" qsCatId="simple" csTypeId="urn:microsoft.com/office/officeart/2005/8/colors/accent0_1" csCatId="mainScheme" phldr="1"/>
      <dgm:spPr/>
      <dgm:t>
        <a:bodyPr/>
        <a:lstStyle/>
        <a:p>
          <a:endParaRPr lang="en-GB"/>
        </a:p>
      </dgm:t>
    </dgm:pt>
    <dgm:pt modelId="{E6B7F0FA-6613-4659-98E0-8DEE046F5CC9}">
      <dgm:prSet phldrT="[Text]"/>
      <dgm:spPr/>
      <dgm:t>
        <a:bodyPr/>
        <a:lstStyle/>
        <a:p>
          <a:r>
            <a:rPr lang="en-GB" dirty="0" smtClean="0"/>
            <a:t>It is innate</a:t>
          </a:r>
          <a:endParaRPr lang="en-GB" dirty="0"/>
        </a:p>
      </dgm:t>
    </dgm:pt>
    <dgm:pt modelId="{3E570A4E-7AA1-4B13-BA01-D69D0E946BC2}" type="parTrans" cxnId="{9A2791E8-0E55-4BB5-B9A6-DC399EE99766}">
      <dgm:prSet/>
      <dgm:spPr/>
      <dgm:t>
        <a:bodyPr/>
        <a:lstStyle/>
        <a:p>
          <a:endParaRPr lang="en-GB"/>
        </a:p>
      </dgm:t>
    </dgm:pt>
    <dgm:pt modelId="{DD6140E6-9BCF-4DCC-8DF8-06BDC146CF04}" type="sibTrans" cxnId="{9A2791E8-0E55-4BB5-B9A6-DC399EE99766}">
      <dgm:prSet/>
      <dgm:spPr/>
      <dgm:t>
        <a:bodyPr/>
        <a:lstStyle/>
        <a:p>
          <a:endParaRPr lang="en-GB"/>
        </a:p>
      </dgm:t>
    </dgm:pt>
    <dgm:pt modelId="{1AB6D102-A1DD-449E-835A-1E3EF3149980}">
      <dgm:prSet phldrT="[Text]"/>
      <dgm:spPr/>
      <dgm:t>
        <a:bodyPr/>
        <a:lstStyle/>
        <a:p>
          <a:r>
            <a:rPr lang="en-GB" dirty="0" smtClean="0"/>
            <a:t>It is static</a:t>
          </a:r>
          <a:endParaRPr lang="en-GB" dirty="0"/>
        </a:p>
      </dgm:t>
    </dgm:pt>
    <dgm:pt modelId="{26AB1795-93DF-47F3-B6A1-8C30AB247FBC}" type="parTrans" cxnId="{FD57B302-09E2-4FEF-BFF2-444724D4A8B1}">
      <dgm:prSet/>
      <dgm:spPr/>
      <dgm:t>
        <a:bodyPr/>
        <a:lstStyle/>
        <a:p>
          <a:endParaRPr lang="en-GB"/>
        </a:p>
      </dgm:t>
    </dgm:pt>
    <dgm:pt modelId="{3D768310-0D0D-453A-B0F9-0959059BD4B3}" type="sibTrans" cxnId="{FD57B302-09E2-4FEF-BFF2-444724D4A8B1}">
      <dgm:prSet/>
      <dgm:spPr/>
      <dgm:t>
        <a:bodyPr/>
        <a:lstStyle/>
        <a:p>
          <a:endParaRPr lang="en-GB"/>
        </a:p>
      </dgm:t>
    </dgm:pt>
    <dgm:pt modelId="{A4C0C67F-8FED-490E-A4A3-4EA2A6152E40}">
      <dgm:prSet phldrT="[Text]"/>
      <dgm:spPr/>
      <dgm:t>
        <a:bodyPr/>
        <a:lstStyle/>
        <a:p>
          <a:r>
            <a:rPr lang="en-GB" dirty="0" smtClean="0"/>
            <a:t>It is all about feelings</a:t>
          </a:r>
          <a:endParaRPr lang="en-GB" dirty="0"/>
        </a:p>
      </dgm:t>
    </dgm:pt>
    <dgm:pt modelId="{6C8EE5F1-AA7A-4609-A65A-4A2CAFDA5381}" type="parTrans" cxnId="{BF8015F6-14A0-4A37-8839-B88F5258A09D}">
      <dgm:prSet/>
      <dgm:spPr/>
      <dgm:t>
        <a:bodyPr/>
        <a:lstStyle/>
        <a:p>
          <a:endParaRPr lang="en-GB"/>
        </a:p>
      </dgm:t>
    </dgm:pt>
    <dgm:pt modelId="{6B31F639-E4B4-4D04-86A1-69AC959FEA97}" type="sibTrans" cxnId="{BF8015F6-14A0-4A37-8839-B88F5258A09D}">
      <dgm:prSet/>
      <dgm:spPr/>
      <dgm:t>
        <a:bodyPr/>
        <a:lstStyle/>
        <a:p>
          <a:endParaRPr lang="en-GB"/>
        </a:p>
      </dgm:t>
    </dgm:pt>
    <dgm:pt modelId="{FAF64E8C-B46B-42A6-989C-3FAFA71A6AA9}" type="pres">
      <dgm:prSet presAssocID="{F916454C-5A2C-4650-A7EE-97C6819A471E}" presName="Name0" presStyleCnt="0">
        <dgm:presLayoutVars>
          <dgm:dir/>
          <dgm:resizeHandles val="exact"/>
        </dgm:presLayoutVars>
      </dgm:prSet>
      <dgm:spPr/>
      <dgm:t>
        <a:bodyPr/>
        <a:lstStyle/>
        <a:p>
          <a:endParaRPr lang="en-GB"/>
        </a:p>
      </dgm:t>
    </dgm:pt>
    <dgm:pt modelId="{DD56273A-A774-4018-9D91-4840D7695A07}" type="pres">
      <dgm:prSet presAssocID="{F916454C-5A2C-4650-A7EE-97C6819A471E}" presName="bkgdShp" presStyleLbl="alignAccFollowNode1" presStyleIdx="0" presStyleCnt="1"/>
      <dgm:spPr/>
    </dgm:pt>
    <dgm:pt modelId="{0DD1CDDC-62C7-4E2D-93BB-F862A7D367C9}" type="pres">
      <dgm:prSet presAssocID="{F916454C-5A2C-4650-A7EE-97C6819A471E}" presName="linComp" presStyleCnt="0"/>
      <dgm:spPr/>
    </dgm:pt>
    <dgm:pt modelId="{9DCD517D-BDBF-47EF-B839-ED2E1F0C19F5}" type="pres">
      <dgm:prSet presAssocID="{E6B7F0FA-6613-4659-98E0-8DEE046F5CC9}" presName="compNode" presStyleCnt="0"/>
      <dgm:spPr/>
    </dgm:pt>
    <dgm:pt modelId="{B7D9C0A7-9696-4DB9-9CCE-F8D9A0383922}" type="pres">
      <dgm:prSet presAssocID="{E6B7F0FA-6613-4659-98E0-8DEE046F5CC9}" presName="node" presStyleLbl="node1" presStyleIdx="0" presStyleCnt="3">
        <dgm:presLayoutVars>
          <dgm:bulletEnabled val="1"/>
        </dgm:presLayoutVars>
      </dgm:prSet>
      <dgm:spPr/>
      <dgm:t>
        <a:bodyPr/>
        <a:lstStyle/>
        <a:p>
          <a:endParaRPr lang="en-GB"/>
        </a:p>
      </dgm:t>
    </dgm:pt>
    <dgm:pt modelId="{5ACD1E05-D55E-4505-9AB2-AB5F56961CAE}" type="pres">
      <dgm:prSet presAssocID="{E6B7F0FA-6613-4659-98E0-8DEE046F5CC9}" presName="invisiNode" presStyleLbl="node1" presStyleIdx="0" presStyleCnt="3"/>
      <dgm:spPr/>
    </dgm:pt>
    <dgm:pt modelId="{42453806-979C-49A3-AB48-0F336AAC150B}" type="pres">
      <dgm:prSet presAssocID="{E6B7F0FA-6613-4659-98E0-8DEE046F5CC9}" presName="imagNode" presStyleLbl="fgImgPlace1" presStyleIdx="0" presStyleCnt="3"/>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4945" r="14945"/>
          </a:stretch>
        </a:blipFill>
      </dgm:spPr>
    </dgm:pt>
    <dgm:pt modelId="{8830ED2A-86DD-4FD0-94B3-10D6A9A06549}" type="pres">
      <dgm:prSet presAssocID="{DD6140E6-9BCF-4DCC-8DF8-06BDC146CF04}" presName="sibTrans" presStyleLbl="sibTrans2D1" presStyleIdx="0" presStyleCnt="0"/>
      <dgm:spPr/>
      <dgm:t>
        <a:bodyPr/>
        <a:lstStyle/>
        <a:p>
          <a:endParaRPr lang="en-GB"/>
        </a:p>
      </dgm:t>
    </dgm:pt>
    <dgm:pt modelId="{A5DC0EA5-08A4-4A61-B44D-F5377CF33ABF}" type="pres">
      <dgm:prSet presAssocID="{1AB6D102-A1DD-449E-835A-1E3EF3149980}" presName="compNode" presStyleCnt="0"/>
      <dgm:spPr/>
    </dgm:pt>
    <dgm:pt modelId="{1BA09D66-D001-4F69-B6ED-8BF49C03AF75}" type="pres">
      <dgm:prSet presAssocID="{1AB6D102-A1DD-449E-835A-1E3EF3149980}" presName="node" presStyleLbl="node1" presStyleIdx="1" presStyleCnt="3">
        <dgm:presLayoutVars>
          <dgm:bulletEnabled val="1"/>
        </dgm:presLayoutVars>
      </dgm:prSet>
      <dgm:spPr/>
      <dgm:t>
        <a:bodyPr/>
        <a:lstStyle/>
        <a:p>
          <a:endParaRPr lang="en-GB"/>
        </a:p>
      </dgm:t>
    </dgm:pt>
    <dgm:pt modelId="{DA94C38C-68E4-450A-9F48-27347620989C}" type="pres">
      <dgm:prSet presAssocID="{1AB6D102-A1DD-449E-835A-1E3EF3149980}" presName="invisiNode" presStyleLbl="node1" presStyleIdx="1" presStyleCnt="3"/>
      <dgm:spPr/>
    </dgm:pt>
    <dgm:pt modelId="{542BD706-22A6-4758-B545-B6A392123FF8}" type="pres">
      <dgm:prSet presAssocID="{1AB6D102-A1DD-449E-835A-1E3EF3149980}" presName="imagNode" presStyleLbl="fgImgPlace1" presStyleIdx="1" presStyleCnt="3"/>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14945" r="14945"/>
          </a:stretch>
        </a:blipFill>
      </dgm:spPr>
    </dgm:pt>
    <dgm:pt modelId="{A229A83E-EA0A-49FA-9EA7-2375C7B5FC5E}" type="pres">
      <dgm:prSet presAssocID="{3D768310-0D0D-453A-B0F9-0959059BD4B3}" presName="sibTrans" presStyleLbl="sibTrans2D1" presStyleIdx="0" presStyleCnt="0"/>
      <dgm:spPr/>
      <dgm:t>
        <a:bodyPr/>
        <a:lstStyle/>
        <a:p>
          <a:endParaRPr lang="en-GB"/>
        </a:p>
      </dgm:t>
    </dgm:pt>
    <dgm:pt modelId="{E079625D-46E0-4CAC-9936-CC83E872B016}" type="pres">
      <dgm:prSet presAssocID="{A4C0C67F-8FED-490E-A4A3-4EA2A6152E40}" presName="compNode" presStyleCnt="0"/>
      <dgm:spPr/>
    </dgm:pt>
    <dgm:pt modelId="{8B5E7C76-34DF-47BF-9DC8-7E00E92FC434}" type="pres">
      <dgm:prSet presAssocID="{A4C0C67F-8FED-490E-A4A3-4EA2A6152E40}" presName="node" presStyleLbl="node1" presStyleIdx="2" presStyleCnt="3">
        <dgm:presLayoutVars>
          <dgm:bulletEnabled val="1"/>
        </dgm:presLayoutVars>
      </dgm:prSet>
      <dgm:spPr/>
      <dgm:t>
        <a:bodyPr/>
        <a:lstStyle/>
        <a:p>
          <a:endParaRPr lang="en-GB"/>
        </a:p>
      </dgm:t>
    </dgm:pt>
    <dgm:pt modelId="{C4B4881A-A3C3-4C0D-9960-830F546D1D42}" type="pres">
      <dgm:prSet presAssocID="{A4C0C67F-8FED-490E-A4A3-4EA2A6152E40}" presName="invisiNode" presStyleLbl="node1" presStyleIdx="2" presStyleCnt="3"/>
      <dgm:spPr/>
    </dgm:pt>
    <dgm:pt modelId="{E265A3B9-4B02-414B-AC9C-F1FAAFA1EB84}" type="pres">
      <dgm:prSet presAssocID="{A4C0C67F-8FED-490E-A4A3-4EA2A6152E40}" presName="imagNode" presStyleLbl="fgImgPlace1" presStyleIdx="2" presStyleCnt="3"/>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14945" r="14945"/>
          </a:stretch>
        </a:blipFill>
      </dgm:spPr>
    </dgm:pt>
  </dgm:ptLst>
  <dgm:cxnLst>
    <dgm:cxn modelId="{58903948-9100-416F-8FC8-CF6D8F4A4916}" type="presOf" srcId="{3D768310-0D0D-453A-B0F9-0959059BD4B3}" destId="{A229A83E-EA0A-49FA-9EA7-2375C7B5FC5E}" srcOrd="0" destOrd="0" presId="urn:microsoft.com/office/officeart/2005/8/layout/pList2"/>
    <dgm:cxn modelId="{85ECFD45-90F6-46EB-B944-D2482BDE1C78}" type="presOf" srcId="{F916454C-5A2C-4650-A7EE-97C6819A471E}" destId="{FAF64E8C-B46B-42A6-989C-3FAFA71A6AA9}" srcOrd="0" destOrd="0" presId="urn:microsoft.com/office/officeart/2005/8/layout/pList2"/>
    <dgm:cxn modelId="{BF8015F6-14A0-4A37-8839-B88F5258A09D}" srcId="{F916454C-5A2C-4650-A7EE-97C6819A471E}" destId="{A4C0C67F-8FED-490E-A4A3-4EA2A6152E40}" srcOrd="2" destOrd="0" parTransId="{6C8EE5F1-AA7A-4609-A65A-4A2CAFDA5381}" sibTransId="{6B31F639-E4B4-4D04-86A1-69AC959FEA97}"/>
    <dgm:cxn modelId="{FAF03450-CE05-4FB9-9C9B-F8F5CD3F3570}" type="presOf" srcId="{1AB6D102-A1DD-449E-835A-1E3EF3149980}" destId="{1BA09D66-D001-4F69-B6ED-8BF49C03AF75}" srcOrd="0" destOrd="0" presId="urn:microsoft.com/office/officeart/2005/8/layout/pList2"/>
    <dgm:cxn modelId="{6097578A-7376-4D05-97A9-1B3DDD54ECC9}" type="presOf" srcId="{E6B7F0FA-6613-4659-98E0-8DEE046F5CC9}" destId="{B7D9C0A7-9696-4DB9-9CCE-F8D9A0383922}" srcOrd="0" destOrd="0" presId="urn:microsoft.com/office/officeart/2005/8/layout/pList2"/>
    <dgm:cxn modelId="{1B344A09-F188-4478-9BAB-217210CFE95B}" type="presOf" srcId="{DD6140E6-9BCF-4DCC-8DF8-06BDC146CF04}" destId="{8830ED2A-86DD-4FD0-94B3-10D6A9A06549}" srcOrd="0" destOrd="0" presId="urn:microsoft.com/office/officeart/2005/8/layout/pList2"/>
    <dgm:cxn modelId="{9A2791E8-0E55-4BB5-B9A6-DC399EE99766}" srcId="{F916454C-5A2C-4650-A7EE-97C6819A471E}" destId="{E6B7F0FA-6613-4659-98E0-8DEE046F5CC9}" srcOrd="0" destOrd="0" parTransId="{3E570A4E-7AA1-4B13-BA01-D69D0E946BC2}" sibTransId="{DD6140E6-9BCF-4DCC-8DF8-06BDC146CF04}"/>
    <dgm:cxn modelId="{FD57B302-09E2-4FEF-BFF2-444724D4A8B1}" srcId="{F916454C-5A2C-4650-A7EE-97C6819A471E}" destId="{1AB6D102-A1DD-449E-835A-1E3EF3149980}" srcOrd="1" destOrd="0" parTransId="{26AB1795-93DF-47F3-B6A1-8C30AB247FBC}" sibTransId="{3D768310-0D0D-453A-B0F9-0959059BD4B3}"/>
    <dgm:cxn modelId="{4F1B221F-3498-415A-B515-A61AA82947AD}" type="presOf" srcId="{A4C0C67F-8FED-490E-A4A3-4EA2A6152E40}" destId="{8B5E7C76-34DF-47BF-9DC8-7E00E92FC434}" srcOrd="0" destOrd="0" presId="urn:microsoft.com/office/officeart/2005/8/layout/pList2"/>
    <dgm:cxn modelId="{D2C72B9F-CE05-4495-BCAC-98B8FD928C50}" type="presParOf" srcId="{FAF64E8C-B46B-42A6-989C-3FAFA71A6AA9}" destId="{DD56273A-A774-4018-9D91-4840D7695A07}" srcOrd="0" destOrd="0" presId="urn:microsoft.com/office/officeart/2005/8/layout/pList2"/>
    <dgm:cxn modelId="{8CDDC556-52F3-476A-976E-62FC59403553}" type="presParOf" srcId="{FAF64E8C-B46B-42A6-989C-3FAFA71A6AA9}" destId="{0DD1CDDC-62C7-4E2D-93BB-F862A7D367C9}" srcOrd="1" destOrd="0" presId="urn:microsoft.com/office/officeart/2005/8/layout/pList2"/>
    <dgm:cxn modelId="{5EF5DAA8-BFFD-460F-B87D-42C1C0843F7E}" type="presParOf" srcId="{0DD1CDDC-62C7-4E2D-93BB-F862A7D367C9}" destId="{9DCD517D-BDBF-47EF-B839-ED2E1F0C19F5}" srcOrd="0" destOrd="0" presId="urn:microsoft.com/office/officeart/2005/8/layout/pList2"/>
    <dgm:cxn modelId="{F61928F3-6CE9-42E9-BE3B-A9A8E78A6EB5}" type="presParOf" srcId="{9DCD517D-BDBF-47EF-B839-ED2E1F0C19F5}" destId="{B7D9C0A7-9696-4DB9-9CCE-F8D9A0383922}" srcOrd="0" destOrd="0" presId="urn:microsoft.com/office/officeart/2005/8/layout/pList2"/>
    <dgm:cxn modelId="{2350B2E3-CDEB-48E1-904C-5617A9E575F3}" type="presParOf" srcId="{9DCD517D-BDBF-47EF-B839-ED2E1F0C19F5}" destId="{5ACD1E05-D55E-4505-9AB2-AB5F56961CAE}" srcOrd="1" destOrd="0" presId="urn:microsoft.com/office/officeart/2005/8/layout/pList2"/>
    <dgm:cxn modelId="{88E5F245-B8EA-4D3C-974E-C9A4D0E95814}" type="presParOf" srcId="{9DCD517D-BDBF-47EF-B839-ED2E1F0C19F5}" destId="{42453806-979C-49A3-AB48-0F336AAC150B}" srcOrd="2" destOrd="0" presId="urn:microsoft.com/office/officeart/2005/8/layout/pList2"/>
    <dgm:cxn modelId="{B4BBECFF-EE99-4DF6-A08D-EEF59BB13DDF}" type="presParOf" srcId="{0DD1CDDC-62C7-4E2D-93BB-F862A7D367C9}" destId="{8830ED2A-86DD-4FD0-94B3-10D6A9A06549}" srcOrd="1" destOrd="0" presId="urn:microsoft.com/office/officeart/2005/8/layout/pList2"/>
    <dgm:cxn modelId="{F478504F-A632-49CF-9A58-9AC4D636716F}" type="presParOf" srcId="{0DD1CDDC-62C7-4E2D-93BB-F862A7D367C9}" destId="{A5DC0EA5-08A4-4A61-B44D-F5377CF33ABF}" srcOrd="2" destOrd="0" presId="urn:microsoft.com/office/officeart/2005/8/layout/pList2"/>
    <dgm:cxn modelId="{018B5394-942F-4798-A713-349BD6A8E192}" type="presParOf" srcId="{A5DC0EA5-08A4-4A61-B44D-F5377CF33ABF}" destId="{1BA09D66-D001-4F69-B6ED-8BF49C03AF75}" srcOrd="0" destOrd="0" presId="urn:microsoft.com/office/officeart/2005/8/layout/pList2"/>
    <dgm:cxn modelId="{FAFDD80D-157C-480B-8CD6-48C87BE6B323}" type="presParOf" srcId="{A5DC0EA5-08A4-4A61-B44D-F5377CF33ABF}" destId="{DA94C38C-68E4-450A-9F48-27347620989C}" srcOrd="1" destOrd="0" presId="urn:microsoft.com/office/officeart/2005/8/layout/pList2"/>
    <dgm:cxn modelId="{B46B1D96-78BB-4B4C-B98F-C253D182A8FF}" type="presParOf" srcId="{A5DC0EA5-08A4-4A61-B44D-F5377CF33ABF}" destId="{542BD706-22A6-4758-B545-B6A392123FF8}" srcOrd="2" destOrd="0" presId="urn:microsoft.com/office/officeart/2005/8/layout/pList2"/>
    <dgm:cxn modelId="{AD134273-B271-4EFD-ADEE-41640759D857}" type="presParOf" srcId="{0DD1CDDC-62C7-4E2D-93BB-F862A7D367C9}" destId="{A229A83E-EA0A-49FA-9EA7-2375C7B5FC5E}" srcOrd="3" destOrd="0" presId="urn:microsoft.com/office/officeart/2005/8/layout/pList2"/>
    <dgm:cxn modelId="{6B929F69-6A59-485D-A04E-6CFFCE85DEB5}" type="presParOf" srcId="{0DD1CDDC-62C7-4E2D-93BB-F862A7D367C9}" destId="{E079625D-46E0-4CAC-9936-CC83E872B016}" srcOrd="4" destOrd="0" presId="urn:microsoft.com/office/officeart/2005/8/layout/pList2"/>
    <dgm:cxn modelId="{4DA2EAE7-D844-4854-A95D-97DF6AF2BDD3}" type="presParOf" srcId="{E079625D-46E0-4CAC-9936-CC83E872B016}" destId="{8B5E7C76-34DF-47BF-9DC8-7E00E92FC434}" srcOrd="0" destOrd="0" presId="urn:microsoft.com/office/officeart/2005/8/layout/pList2"/>
    <dgm:cxn modelId="{2689AA77-EAB1-490B-BF8F-736B20EFE035}" type="presParOf" srcId="{E079625D-46E0-4CAC-9936-CC83E872B016}" destId="{C4B4881A-A3C3-4C0D-9960-830F546D1D42}" srcOrd="1" destOrd="0" presId="urn:microsoft.com/office/officeart/2005/8/layout/pList2"/>
    <dgm:cxn modelId="{4223408C-3235-433A-8FD8-5E7A12B4CDAE}" type="presParOf" srcId="{E079625D-46E0-4CAC-9936-CC83E872B016}" destId="{E265A3B9-4B02-414B-AC9C-F1FAAFA1EB84}"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916454C-5A2C-4650-A7EE-97C6819A471E}" type="doc">
      <dgm:prSet loTypeId="urn:microsoft.com/office/officeart/2005/8/layout/pList2" loCatId="list" qsTypeId="urn:microsoft.com/office/officeart/2005/8/quickstyle/simple3" qsCatId="simple" csTypeId="urn:microsoft.com/office/officeart/2005/8/colors/accent0_1" csCatId="mainScheme" phldr="1"/>
      <dgm:spPr/>
      <dgm:t>
        <a:bodyPr/>
        <a:lstStyle/>
        <a:p>
          <a:endParaRPr lang="en-GB"/>
        </a:p>
      </dgm:t>
    </dgm:pt>
    <dgm:pt modelId="{E6B7F0FA-6613-4659-98E0-8DEE046F5CC9}">
      <dgm:prSet phldrT="[Text]"/>
      <dgm:spPr/>
      <dgm:t>
        <a:bodyPr/>
        <a:lstStyle/>
        <a:p>
          <a:r>
            <a:rPr lang="en-GB" dirty="0" smtClean="0"/>
            <a:t>It is innate</a:t>
          </a:r>
          <a:endParaRPr lang="en-GB" dirty="0"/>
        </a:p>
      </dgm:t>
    </dgm:pt>
    <dgm:pt modelId="{3E570A4E-7AA1-4B13-BA01-D69D0E946BC2}" type="parTrans" cxnId="{9A2791E8-0E55-4BB5-B9A6-DC399EE99766}">
      <dgm:prSet/>
      <dgm:spPr/>
      <dgm:t>
        <a:bodyPr/>
        <a:lstStyle/>
        <a:p>
          <a:endParaRPr lang="en-GB"/>
        </a:p>
      </dgm:t>
    </dgm:pt>
    <dgm:pt modelId="{DD6140E6-9BCF-4DCC-8DF8-06BDC146CF04}" type="sibTrans" cxnId="{9A2791E8-0E55-4BB5-B9A6-DC399EE99766}">
      <dgm:prSet/>
      <dgm:spPr/>
      <dgm:t>
        <a:bodyPr/>
        <a:lstStyle/>
        <a:p>
          <a:endParaRPr lang="en-GB"/>
        </a:p>
      </dgm:t>
    </dgm:pt>
    <dgm:pt modelId="{1AB6D102-A1DD-449E-835A-1E3EF3149980}">
      <dgm:prSet phldrT="[Text]"/>
      <dgm:spPr/>
      <dgm:t>
        <a:bodyPr/>
        <a:lstStyle/>
        <a:p>
          <a:r>
            <a:rPr lang="en-GB" dirty="0" smtClean="0"/>
            <a:t>It is static</a:t>
          </a:r>
          <a:endParaRPr lang="en-GB" dirty="0"/>
        </a:p>
      </dgm:t>
    </dgm:pt>
    <dgm:pt modelId="{26AB1795-93DF-47F3-B6A1-8C30AB247FBC}" type="parTrans" cxnId="{FD57B302-09E2-4FEF-BFF2-444724D4A8B1}">
      <dgm:prSet/>
      <dgm:spPr/>
      <dgm:t>
        <a:bodyPr/>
        <a:lstStyle/>
        <a:p>
          <a:endParaRPr lang="en-GB"/>
        </a:p>
      </dgm:t>
    </dgm:pt>
    <dgm:pt modelId="{3D768310-0D0D-453A-B0F9-0959059BD4B3}" type="sibTrans" cxnId="{FD57B302-09E2-4FEF-BFF2-444724D4A8B1}">
      <dgm:prSet/>
      <dgm:spPr/>
      <dgm:t>
        <a:bodyPr/>
        <a:lstStyle/>
        <a:p>
          <a:endParaRPr lang="en-GB"/>
        </a:p>
      </dgm:t>
    </dgm:pt>
    <dgm:pt modelId="{A4C0C67F-8FED-490E-A4A3-4EA2A6152E40}">
      <dgm:prSet phldrT="[Text]"/>
      <dgm:spPr/>
      <dgm:t>
        <a:bodyPr/>
        <a:lstStyle/>
        <a:p>
          <a:r>
            <a:rPr lang="en-GB" dirty="0" smtClean="0"/>
            <a:t>It is all about feelings</a:t>
          </a:r>
          <a:endParaRPr lang="en-GB" dirty="0"/>
        </a:p>
      </dgm:t>
    </dgm:pt>
    <dgm:pt modelId="{6C8EE5F1-AA7A-4609-A65A-4A2CAFDA5381}" type="parTrans" cxnId="{BF8015F6-14A0-4A37-8839-B88F5258A09D}">
      <dgm:prSet/>
      <dgm:spPr/>
      <dgm:t>
        <a:bodyPr/>
        <a:lstStyle/>
        <a:p>
          <a:endParaRPr lang="en-GB"/>
        </a:p>
      </dgm:t>
    </dgm:pt>
    <dgm:pt modelId="{6B31F639-E4B4-4D04-86A1-69AC959FEA97}" type="sibTrans" cxnId="{BF8015F6-14A0-4A37-8839-B88F5258A09D}">
      <dgm:prSet/>
      <dgm:spPr/>
      <dgm:t>
        <a:bodyPr/>
        <a:lstStyle/>
        <a:p>
          <a:endParaRPr lang="en-GB"/>
        </a:p>
      </dgm:t>
    </dgm:pt>
    <dgm:pt modelId="{FAF64E8C-B46B-42A6-989C-3FAFA71A6AA9}" type="pres">
      <dgm:prSet presAssocID="{F916454C-5A2C-4650-A7EE-97C6819A471E}" presName="Name0" presStyleCnt="0">
        <dgm:presLayoutVars>
          <dgm:dir/>
          <dgm:resizeHandles val="exact"/>
        </dgm:presLayoutVars>
      </dgm:prSet>
      <dgm:spPr/>
      <dgm:t>
        <a:bodyPr/>
        <a:lstStyle/>
        <a:p>
          <a:endParaRPr lang="en-GB"/>
        </a:p>
      </dgm:t>
    </dgm:pt>
    <dgm:pt modelId="{DD56273A-A774-4018-9D91-4840D7695A07}" type="pres">
      <dgm:prSet presAssocID="{F916454C-5A2C-4650-A7EE-97C6819A471E}" presName="bkgdShp" presStyleLbl="alignAccFollowNode1" presStyleIdx="0" presStyleCnt="1"/>
      <dgm:spPr/>
    </dgm:pt>
    <dgm:pt modelId="{0DD1CDDC-62C7-4E2D-93BB-F862A7D367C9}" type="pres">
      <dgm:prSet presAssocID="{F916454C-5A2C-4650-A7EE-97C6819A471E}" presName="linComp" presStyleCnt="0"/>
      <dgm:spPr/>
    </dgm:pt>
    <dgm:pt modelId="{9DCD517D-BDBF-47EF-B839-ED2E1F0C19F5}" type="pres">
      <dgm:prSet presAssocID="{E6B7F0FA-6613-4659-98E0-8DEE046F5CC9}" presName="compNode" presStyleCnt="0"/>
      <dgm:spPr/>
    </dgm:pt>
    <dgm:pt modelId="{B7D9C0A7-9696-4DB9-9CCE-F8D9A0383922}" type="pres">
      <dgm:prSet presAssocID="{E6B7F0FA-6613-4659-98E0-8DEE046F5CC9}" presName="node" presStyleLbl="node1" presStyleIdx="0" presStyleCnt="3">
        <dgm:presLayoutVars>
          <dgm:bulletEnabled val="1"/>
        </dgm:presLayoutVars>
      </dgm:prSet>
      <dgm:spPr/>
      <dgm:t>
        <a:bodyPr/>
        <a:lstStyle/>
        <a:p>
          <a:endParaRPr lang="en-GB"/>
        </a:p>
      </dgm:t>
    </dgm:pt>
    <dgm:pt modelId="{5ACD1E05-D55E-4505-9AB2-AB5F56961CAE}" type="pres">
      <dgm:prSet presAssocID="{E6B7F0FA-6613-4659-98E0-8DEE046F5CC9}" presName="invisiNode" presStyleLbl="node1" presStyleIdx="0" presStyleCnt="3"/>
      <dgm:spPr/>
    </dgm:pt>
    <dgm:pt modelId="{42453806-979C-49A3-AB48-0F336AAC150B}" type="pres">
      <dgm:prSet presAssocID="{E6B7F0FA-6613-4659-98E0-8DEE046F5CC9}" presName="imagNode" presStyleLbl="fgImgPlace1" presStyleIdx="0" presStyleCnt="3"/>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4945" r="14945"/>
          </a:stretch>
        </a:blipFill>
      </dgm:spPr>
    </dgm:pt>
    <dgm:pt modelId="{8830ED2A-86DD-4FD0-94B3-10D6A9A06549}" type="pres">
      <dgm:prSet presAssocID="{DD6140E6-9BCF-4DCC-8DF8-06BDC146CF04}" presName="sibTrans" presStyleLbl="sibTrans2D1" presStyleIdx="0" presStyleCnt="0"/>
      <dgm:spPr/>
      <dgm:t>
        <a:bodyPr/>
        <a:lstStyle/>
        <a:p>
          <a:endParaRPr lang="en-GB"/>
        </a:p>
      </dgm:t>
    </dgm:pt>
    <dgm:pt modelId="{A5DC0EA5-08A4-4A61-B44D-F5377CF33ABF}" type="pres">
      <dgm:prSet presAssocID="{1AB6D102-A1DD-449E-835A-1E3EF3149980}" presName="compNode" presStyleCnt="0"/>
      <dgm:spPr/>
    </dgm:pt>
    <dgm:pt modelId="{1BA09D66-D001-4F69-B6ED-8BF49C03AF75}" type="pres">
      <dgm:prSet presAssocID="{1AB6D102-A1DD-449E-835A-1E3EF3149980}" presName="node" presStyleLbl="node1" presStyleIdx="1" presStyleCnt="3">
        <dgm:presLayoutVars>
          <dgm:bulletEnabled val="1"/>
        </dgm:presLayoutVars>
      </dgm:prSet>
      <dgm:spPr/>
      <dgm:t>
        <a:bodyPr/>
        <a:lstStyle/>
        <a:p>
          <a:endParaRPr lang="en-GB"/>
        </a:p>
      </dgm:t>
    </dgm:pt>
    <dgm:pt modelId="{DA94C38C-68E4-450A-9F48-27347620989C}" type="pres">
      <dgm:prSet presAssocID="{1AB6D102-A1DD-449E-835A-1E3EF3149980}" presName="invisiNode" presStyleLbl="node1" presStyleIdx="1" presStyleCnt="3"/>
      <dgm:spPr/>
    </dgm:pt>
    <dgm:pt modelId="{542BD706-22A6-4758-B545-B6A392123FF8}" type="pres">
      <dgm:prSet presAssocID="{1AB6D102-A1DD-449E-835A-1E3EF3149980}" presName="imagNode" presStyleLbl="fgImgPlace1" presStyleIdx="1" presStyleCnt="3"/>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14945" r="14945"/>
          </a:stretch>
        </a:blipFill>
      </dgm:spPr>
    </dgm:pt>
    <dgm:pt modelId="{A229A83E-EA0A-49FA-9EA7-2375C7B5FC5E}" type="pres">
      <dgm:prSet presAssocID="{3D768310-0D0D-453A-B0F9-0959059BD4B3}" presName="sibTrans" presStyleLbl="sibTrans2D1" presStyleIdx="0" presStyleCnt="0"/>
      <dgm:spPr/>
      <dgm:t>
        <a:bodyPr/>
        <a:lstStyle/>
        <a:p>
          <a:endParaRPr lang="en-GB"/>
        </a:p>
      </dgm:t>
    </dgm:pt>
    <dgm:pt modelId="{E079625D-46E0-4CAC-9936-CC83E872B016}" type="pres">
      <dgm:prSet presAssocID="{A4C0C67F-8FED-490E-A4A3-4EA2A6152E40}" presName="compNode" presStyleCnt="0"/>
      <dgm:spPr/>
    </dgm:pt>
    <dgm:pt modelId="{8B5E7C76-34DF-47BF-9DC8-7E00E92FC434}" type="pres">
      <dgm:prSet presAssocID="{A4C0C67F-8FED-490E-A4A3-4EA2A6152E40}" presName="node" presStyleLbl="node1" presStyleIdx="2" presStyleCnt="3">
        <dgm:presLayoutVars>
          <dgm:bulletEnabled val="1"/>
        </dgm:presLayoutVars>
      </dgm:prSet>
      <dgm:spPr/>
      <dgm:t>
        <a:bodyPr/>
        <a:lstStyle/>
        <a:p>
          <a:endParaRPr lang="en-GB"/>
        </a:p>
      </dgm:t>
    </dgm:pt>
    <dgm:pt modelId="{C4B4881A-A3C3-4C0D-9960-830F546D1D42}" type="pres">
      <dgm:prSet presAssocID="{A4C0C67F-8FED-490E-A4A3-4EA2A6152E40}" presName="invisiNode" presStyleLbl="node1" presStyleIdx="2" presStyleCnt="3"/>
      <dgm:spPr/>
    </dgm:pt>
    <dgm:pt modelId="{E265A3B9-4B02-414B-AC9C-F1FAAFA1EB84}" type="pres">
      <dgm:prSet presAssocID="{A4C0C67F-8FED-490E-A4A3-4EA2A6152E40}" presName="imagNode" presStyleLbl="fgImgPlace1" presStyleIdx="2" presStyleCnt="3"/>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14945" r="14945"/>
          </a:stretch>
        </a:blipFill>
      </dgm:spPr>
    </dgm:pt>
  </dgm:ptLst>
  <dgm:cxnLst>
    <dgm:cxn modelId="{BC8FA86E-9254-43FE-873C-5C57FB0FB22B}" type="presOf" srcId="{E6B7F0FA-6613-4659-98E0-8DEE046F5CC9}" destId="{B7D9C0A7-9696-4DB9-9CCE-F8D9A0383922}" srcOrd="0" destOrd="0" presId="urn:microsoft.com/office/officeart/2005/8/layout/pList2"/>
    <dgm:cxn modelId="{BF8015F6-14A0-4A37-8839-B88F5258A09D}" srcId="{F916454C-5A2C-4650-A7EE-97C6819A471E}" destId="{A4C0C67F-8FED-490E-A4A3-4EA2A6152E40}" srcOrd="2" destOrd="0" parTransId="{6C8EE5F1-AA7A-4609-A65A-4A2CAFDA5381}" sibTransId="{6B31F639-E4B4-4D04-86A1-69AC959FEA97}"/>
    <dgm:cxn modelId="{4FDA5E5A-FD9A-4521-B83A-2BC4E8E03B11}" type="presOf" srcId="{F916454C-5A2C-4650-A7EE-97C6819A471E}" destId="{FAF64E8C-B46B-42A6-989C-3FAFA71A6AA9}" srcOrd="0" destOrd="0" presId="urn:microsoft.com/office/officeart/2005/8/layout/pList2"/>
    <dgm:cxn modelId="{23C117AB-4980-4229-AABE-32FD9EFF3037}" type="presOf" srcId="{A4C0C67F-8FED-490E-A4A3-4EA2A6152E40}" destId="{8B5E7C76-34DF-47BF-9DC8-7E00E92FC434}" srcOrd="0" destOrd="0" presId="urn:microsoft.com/office/officeart/2005/8/layout/pList2"/>
    <dgm:cxn modelId="{03B37881-2AA7-4E76-87B2-B48EBED3D397}" type="presOf" srcId="{3D768310-0D0D-453A-B0F9-0959059BD4B3}" destId="{A229A83E-EA0A-49FA-9EA7-2375C7B5FC5E}" srcOrd="0" destOrd="0" presId="urn:microsoft.com/office/officeart/2005/8/layout/pList2"/>
    <dgm:cxn modelId="{7B6AF0A0-3C1D-44A5-B16E-BA13DE703644}" type="presOf" srcId="{DD6140E6-9BCF-4DCC-8DF8-06BDC146CF04}" destId="{8830ED2A-86DD-4FD0-94B3-10D6A9A06549}" srcOrd="0" destOrd="0" presId="urn:microsoft.com/office/officeart/2005/8/layout/pList2"/>
    <dgm:cxn modelId="{9A2791E8-0E55-4BB5-B9A6-DC399EE99766}" srcId="{F916454C-5A2C-4650-A7EE-97C6819A471E}" destId="{E6B7F0FA-6613-4659-98E0-8DEE046F5CC9}" srcOrd="0" destOrd="0" parTransId="{3E570A4E-7AA1-4B13-BA01-D69D0E946BC2}" sibTransId="{DD6140E6-9BCF-4DCC-8DF8-06BDC146CF04}"/>
    <dgm:cxn modelId="{FD57B302-09E2-4FEF-BFF2-444724D4A8B1}" srcId="{F916454C-5A2C-4650-A7EE-97C6819A471E}" destId="{1AB6D102-A1DD-449E-835A-1E3EF3149980}" srcOrd="1" destOrd="0" parTransId="{26AB1795-93DF-47F3-B6A1-8C30AB247FBC}" sibTransId="{3D768310-0D0D-453A-B0F9-0959059BD4B3}"/>
    <dgm:cxn modelId="{6C302F73-A3E2-4A6A-B3A7-73F93242D185}" type="presOf" srcId="{1AB6D102-A1DD-449E-835A-1E3EF3149980}" destId="{1BA09D66-D001-4F69-B6ED-8BF49C03AF75}" srcOrd="0" destOrd="0" presId="urn:microsoft.com/office/officeart/2005/8/layout/pList2"/>
    <dgm:cxn modelId="{DC65C992-B84E-4A9E-BC6C-423F9DB64051}" type="presParOf" srcId="{FAF64E8C-B46B-42A6-989C-3FAFA71A6AA9}" destId="{DD56273A-A774-4018-9D91-4840D7695A07}" srcOrd="0" destOrd="0" presId="urn:microsoft.com/office/officeart/2005/8/layout/pList2"/>
    <dgm:cxn modelId="{CBA8E118-4027-48E9-A5CF-47825E5AC944}" type="presParOf" srcId="{FAF64E8C-B46B-42A6-989C-3FAFA71A6AA9}" destId="{0DD1CDDC-62C7-4E2D-93BB-F862A7D367C9}" srcOrd="1" destOrd="0" presId="urn:microsoft.com/office/officeart/2005/8/layout/pList2"/>
    <dgm:cxn modelId="{2838AC34-BB16-4C36-9FB1-6FB56DCB581E}" type="presParOf" srcId="{0DD1CDDC-62C7-4E2D-93BB-F862A7D367C9}" destId="{9DCD517D-BDBF-47EF-B839-ED2E1F0C19F5}" srcOrd="0" destOrd="0" presId="urn:microsoft.com/office/officeart/2005/8/layout/pList2"/>
    <dgm:cxn modelId="{65B9F280-A6BC-4B94-A00E-55751421839C}" type="presParOf" srcId="{9DCD517D-BDBF-47EF-B839-ED2E1F0C19F5}" destId="{B7D9C0A7-9696-4DB9-9CCE-F8D9A0383922}" srcOrd="0" destOrd="0" presId="urn:microsoft.com/office/officeart/2005/8/layout/pList2"/>
    <dgm:cxn modelId="{E252121F-E7B4-4EA8-A5EB-0DEFC8EDCEF2}" type="presParOf" srcId="{9DCD517D-BDBF-47EF-B839-ED2E1F0C19F5}" destId="{5ACD1E05-D55E-4505-9AB2-AB5F56961CAE}" srcOrd="1" destOrd="0" presId="urn:microsoft.com/office/officeart/2005/8/layout/pList2"/>
    <dgm:cxn modelId="{13EF5CF4-FF6B-4200-9A1B-374BA9768488}" type="presParOf" srcId="{9DCD517D-BDBF-47EF-B839-ED2E1F0C19F5}" destId="{42453806-979C-49A3-AB48-0F336AAC150B}" srcOrd="2" destOrd="0" presId="urn:microsoft.com/office/officeart/2005/8/layout/pList2"/>
    <dgm:cxn modelId="{D8A676C6-1594-4834-B00A-B54FA8935D71}" type="presParOf" srcId="{0DD1CDDC-62C7-4E2D-93BB-F862A7D367C9}" destId="{8830ED2A-86DD-4FD0-94B3-10D6A9A06549}" srcOrd="1" destOrd="0" presId="urn:microsoft.com/office/officeart/2005/8/layout/pList2"/>
    <dgm:cxn modelId="{3EB695D3-3DD5-4B64-9A3A-A917A4D19E08}" type="presParOf" srcId="{0DD1CDDC-62C7-4E2D-93BB-F862A7D367C9}" destId="{A5DC0EA5-08A4-4A61-B44D-F5377CF33ABF}" srcOrd="2" destOrd="0" presId="urn:microsoft.com/office/officeart/2005/8/layout/pList2"/>
    <dgm:cxn modelId="{D23DA2CA-DD48-4F7D-A57A-CC9E707F4EB6}" type="presParOf" srcId="{A5DC0EA5-08A4-4A61-B44D-F5377CF33ABF}" destId="{1BA09D66-D001-4F69-B6ED-8BF49C03AF75}" srcOrd="0" destOrd="0" presId="urn:microsoft.com/office/officeart/2005/8/layout/pList2"/>
    <dgm:cxn modelId="{6B1EF7A2-07EC-4FA5-9B4E-6E8AE4F6F3FF}" type="presParOf" srcId="{A5DC0EA5-08A4-4A61-B44D-F5377CF33ABF}" destId="{DA94C38C-68E4-450A-9F48-27347620989C}" srcOrd="1" destOrd="0" presId="urn:microsoft.com/office/officeart/2005/8/layout/pList2"/>
    <dgm:cxn modelId="{9387397C-782E-492B-B1EB-DC4D7030975F}" type="presParOf" srcId="{A5DC0EA5-08A4-4A61-B44D-F5377CF33ABF}" destId="{542BD706-22A6-4758-B545-B6A392123FF8}" srcOrd="2" destOrd="0" presId="urn:microsoft.com/office/officeart/2005/8/layout/pList2"/>
    <dgm:cxn modelId="{0056CDC2-934E-447E-8EE5-AB84662D05DA}" type="presParOf" srcId="{0DD1CDDC-62C7-4E2D-93BB-F862A7D367C9}" destId="{A229A83E-EA0A-49FA-9EA7-2375C7B5FC5E}" srcOrd="3" destOrd="0" presId="urn:microsoft.com/office/officeart/2005/8/layout/pList2"/>
    <dgm:cxn modelId="{31DF4AD7-95E4-47AA-8EC4-1CDDEDB6A191}" type="presParOf" srcId="{0DD1CDDC-62C7-4E2D-93BB-F862A7D367C9}" destId="{E079625D-46E0-4CAC-9936-CC83E872B016}" srcOrd="4" destOrd="0" presId="urn:microsoft.com/office/officeart/2005/8/layout/pList2"/>
    <dgm:cxn modelId="{ABD989D5-F683-4BB0-84F3-EB7F647C00CE}" type="presParOf" srcId="{E079625D-46E0-4CAC-9936-CC83E872B016}" destId="{8B5E7C76-34DF-47BF-9DC8-7E00E92FC434}" srcOrd="0" destOrd="0" presId="urn:microsoft.com/office/officeart/2005/8/layout/pList2"/>
    <dgm:cxn modelId="{9AE5DB80-D244-4DDA-BC99-5CD568C3E4DF}" type="presParOf" srcId="{E079625D-46E0-4CAC-9936-CC83E872B016}" destId="{C4B4881A-A3C3-4C0D-9960-830F546D1D42}" srcOrd="1" destOrd="0" presId="urn:microsoft.com/office/officeart/2005/8/layout/pList2"/>
    <dgm:cxn modelId="{0C1C0F1E-C4AE-479C-B07B-17E5ED834B58}" type="presParOf" srcId="{E079625D-46E0-4CAC-9936-CC83E872B016}" destId="{E265A3B9-4B02-414B-AC9C-F1FAAFA1EB84}"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916454C-5A2C-4650-A7EE-97C6819A471E}" type="doc">
      <dgm:prSet loTypeId="urn:microsoft.com/office/officeart/2005/8/layout/pList2" loCatId="list" qsTypeId="urn:microsoft.com/office/officeart/2005/8/quickstyle/simple3" qsCatId="simple" csTypeId="urn:microsoft.com/office/officeart/2005/8/colors/accent0_1" csCatId="mainScheme" phldr="1"/>
      <dgm:spPr/>
      <dgm:t>
        <a:bodyPr/>
        <a:lstStyle/>
        <a:p>
          <a:endParaRPr lang="en-GB"/>
        </a:p>
      </dgm:t>
    </dgm:pt>
    <dgm:pt modelId="{E6B7F0FA-6613-4659-98E0-8DEE046F5CC9}">
      <dgm:prSet phldrT="[Text]"/>
      <dgm:spPr/>
      <dgm:t>
        <a:bodyPr/>
        <a:lstStyle/>
        <a:p>
          <a:r>
            <a:rPr lang="en-GB" dirty="0" smtClean="0"/>
            <a:t>It is innate</a:t>
          </a:r>
          <a:endParaRPr lang="en-GB" dirty="0"/>
        </a:p>
      </dgm:t>
    </dgm:pt>
    <dgm:pt modelId="{3E570A4E-7AA1-4B13-BA01-D69D0E946BC2}" type="parTrans" cxnId="{9A2791E8-0E55-4BB5-B9A6-DC399EE99766}">
      <dgm:prSet/>
      <dgm:spPr/>
      <dgm:t>
        <a:bodyPr/>
        <a:lstStyle/>
        <a:p>
          <a:endParaRPr lang="en-GB"/>
        </a:p>
      </dgm:t>
    </dgm:pt>
    <dgm:pt modelId="{DD6140E6-9BCF-4DCC-8DF8-06BDC146CF04}" type="sibTrans" cxnId="{9A2791E8-0E55-4BB5-B9A6-DC399EE99766}">
      <dgm:prSet/>
      <dgm:spPr/>
      <dgm:t>
        <a:bodyPr/>
        <a:lstStyle/>
        <a:p>
          <a:endParaRPr lang="en-GB"/>
        </a:p>
      </dgm:t>
    </dgm:pt>
    <dgm:pt modelId="{1AB6D102-A1DD-449E-835A-1E3EF3149980}">
      <dgm:prSet phldrT="[Text]"/>
      <dgm:spPr/>
      <dgm:t>
        <a:bodyPr/>
        <a:lstStyle/>
        <a:p>
          <a:r>
            <a:rPr lang="en-GB" dirty="0" smtClean="0"/>
            <a:t>It is static</a:t>
          </a:r>
          <a:endParaRPr lang="en-GB" dirty="0"/>
        </a:p>
      </dgm:t>
    </dgm:pt>
    <dgm:pt modelId="{26AB1795-93DF-47F3-B6A1-8C30AB247FBC}" type="parTrans" cxnId="{FD57B302-09E2-4FEF-BFF2-444724D4A8B1}">
      <dgm:prSet/>
      <dgm:spPr/>
      <dgm:t>
        <a:bodyPr/>
        <a:lstStyle/>
        <a:p>
          <a:endParaRPr lang="en-GB"/>
        </a:p>
      </dgm:t>
    </dgm:pt>
    <dgm:pt modelId="{3D768310-0D0D-453A-B0F9-0959059BD4B3}" type="sibTrans" cxnId="{FD57B302-09E2-4FEF-BFF2-444724D4A8B1}">
      <dgm:prSet/>
      <dgm:spPr/>
      <dgm:t>
        <a:bodyPr/>
        <a:lstStyle/>
        <a:p>
          <a:endParaRPr lang="en-GB"/>
        </a:p>
      </dgm:t>
    </dgm:pt>
    <dgm:pt modelId="{A4C0C67F-8FED-490E-A4A3-4EA2A6152E40}">
      <dgm:prSet phldrT="[Text]"/>
      <dgm:spPr/>
      <dgm:t>
        <a:bodyPr/>
        <a:lstStyle/>
        <a:p>
          <a:r>
            <a:rPr lang="en-GB" dirty="0" smtClean="0"/>
            <a:t>It is all about feelings</a:t>
          </a:r>
          <a:endParaRPr lang="en-GB" dirty="0"/>
        </a:p>
      </dgm:t>
    </dgm:pt>
    <dgm:pt modelId="{6C8EE5F1-AA7A-4609-A65A-4A2CAFDA5381}" type="parTrans" cxnId="{BF8015F6-14A0-4A37-8839-B88F5258A09D}">
      <dgm:prSet/>
      <dgm:spPr/>
      <dgm:t>
        <a:bodyPr/>
        <a:lstStyle/>
        <a:p>
          <a:endParaRPr lang="en-GB"/>
        </a:p>
      </dgm:t>
    </dgm:pt>
    <dgm:pt modelId="{6B31F639-E4B4-4D04-86A1-69AC959FEA97}" type="sibTrans" cxnId="{BF8015F6-14A0-4A37-8839-B88F5258A09D}">
      <dgm:prSet/>
      <dgm:spPr/>
      <dgm:t>
        <a:bodyPr/>
        <a:lstStyle/>
        <a:p>
          <a:endParaRPr lang="en-GB"/>
        </a:p>
      </dgm:t>
    </dgm:pt>
    <dgm:pt modelId="{FAF64E8C-B46B-42A6-989C-3FAFA71A6AA9}" type="pres">
      <dgm:prSet presAssocID="{F916454C-5A2C-4650-A7EE-97C6819A471E}" presName="Name0" presStyleCnt="0">
        <dgm:presLayoutVars>
          <dgm:dir/>
          <dgm:resizeHandles val="exact"/>
        </dgm:presLayoutVars>
      </dgm:prSet>
      <dgm:spPr/>
      <dgm:t>
        <a:bodyPr/>
        <a:lstStyle/>
        <a:p>
          <a:endParaRPr lang="en-GB"/>
        </a:p>
      </dgm:t>
    </dgm:pt>
    <dgm:pt modelId="{DD56273A-A774-4018-9D91-4840D7695A07}" type="pres">
      <dgm:prSet presAssocID="{F916454C-5A2C-4650-A7EE-97C6819A471E}" presName="bkgdShp" presStyleLbl="alignAccFollowNode1" presStyleIdx="0" presStyleCnt="1"/>
      <dgm:spPr/>
    </dgm:pt>
    <dgm:pt modelId="{0DD1CDDC-62C7-4E2D-93BB-F862A7D367C9}" type="pres">
      <dgm:prSet presAssocID="{F916454C-5A2C-4650-A7EE-97C6819A471E}" presName="linComp" presStyleCnt="0"/>
      <dgm:spPr/>
    </dgm:pt>
    <dgm:pt modelId="{9DCD517D-BDBF-47EF-B839-ED2E1F0C19F5}" type="pres">
      <dgm:prSet presAssocID="{E6B7F0FA-6613-4659-98E0-8DEE046F5CC9}" presName="compNode" presStyleCnt="0"/>
      <dgm:spPr/>
    </dgm:pt>
    <dgm:pt modelId="{B7D9C0A7-9696-4DB9-9CCE-F8D9A0383922}" type="pres">
      <dgm:prSet presAssocID="{E6B7F0FA-6613-4659-98E0-8DEE046F5CC9}" presName="node" presStyleLbl="node1" presStyleIdx="0" presStyleCnt="3">
        <dgm:presLayoutVars>
          <dgm:bulletEnabled val="1"/>
        </dgm:presLayoutVars>
      </dgm:prSet>
      <dgm:spPr/>
      <dgm:t>
        <a:bodyPr/>
        <a:lstStyle/>
        <a:p>
          <a:endParaRPr lang="en-GB"/>
        </a:p>
      </dgm:t>
    </dgm:pt>
    <dgm:pt modelId="{5ACD1E05-D55E-4505-9AB2-AB5F56961CAE}" type="pres">
      <dgm:prSet presAssocID="{E6B7F0FA-6613-4659-98E0-8DEE046F5CC9}" presName="invisiNode" presStyleLbl="node1" presStyleIdx="0" presStyleCnt="3"/>
      <dgm:spPr/>
    </dgm:pt>
    <dgm:pt modelId="{42453806-979C-49A3-AB48-0F336AAC150B}" type="pres">
      <dgm:prSet presAssocID="{E6B7F0FA-6613-4659-98E0-8DEE046F5CC9}" presName="imagNode" presStyleLbl="fgImgPlace1" presStyleIdx="0" presStyleCnt="3"/>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4945" r="14945"/>
          </a:stretch>
        </a:blipFill>
      </dgm:spPr>
    </dgm:pt>
    <dgm:pt modelId="{8830ED2A-86DD-4FD0-94B3-10D6A9A06549}" type="pres">
      <dgm:prSet presAssocID="{DD6140E6-9BCF-4DCC-8DF8-06BDC146CF04}" presName="sibTrans" presStyleLbl="sibTrans2D1" presStyleIdx="0" presStyleCnt="0"/>
      <dgm:spPr/>
      <dgm:t>
        <a:bodyPr/>
        <a:lstStyle/>
        <a:p>
          <a:endParaRPr lang="en-GB"/>
        </a:p>
      </dgm:t>
    </dgm:pt>
    <dgm:pt modelId="{A5DC0EA5-08A4-4A61-B44D-F5377CF33ABF}" type="pres">
      <dgm:prSet presAssocID="{1AB6D102-A1DD-449E-835A-1E3EF3149980}" presName="compNode" presStyleCnt="0"/>
      <dgm:spPr/>
    </dgm:pt>
    <dgm:pt modelId="{1BA09D66-D001-4F69-B6ED-8BF49C03AF75}" type="pres">
      <dgm:prSet presAssocID="{1AB6D102-A1DD-449E-835A-1E3EF3149980}" presName="node" presStyleLbl="node1" presStyleIdx="1" presStyleCnt="3">
        <dgm:presLayoutVars>
          <dgm:bulletEnabled val="1"/>
        </dgm:presLayoutVars>
      </dgm:prSet>
      <dgm:spPr/>
      <dgm:t>
        <a:bodyPr/>
        <a:lstStyle/>
        <a:p>
          <a:endParaRPr lang="en-GB"/>
        </a:p>
      </dgm:t>
    </dgm:pt>
    <dgm:pt modelId="{DA94C38C-68E4-450A-9F48-27347620989C}" type="pres">
      <dgm:prSet presAssocID="{1AB6D102-A1DD-449E-835A-1E3EF3149980}" presName="invisiNode" presStyleLbl="node1" presStyleIdx="1" presStyleCnt="3"/>
      <dgm:spPr/>
    </dgm:pt>
    <dgm:pt modelId="{542BD706-22A6-4758-B545-B6A392123FF8}" type="pres">
      <dgm:prSet presAssocID="{1AB6D102-A1DD-449E-835A-1E3EF3149980}" presName="imagNode" presStyleLbl="fgImgPlace1" presStyleIdx="1" presStyleCnt="3"/>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14945" r="14945"/>
          </a:stretch>
        </a:blipFill>
      </dgm:spPr>
    </dgm:pt>
    <dgm:pt modelId="{A229A83E-EA0A-49FA-9EA7-2375C7B5FC5E}" type="pres">
      <dgm:prSet presAssocID="{3D768310-0D0D-453A-B0F9-0959059BD4B3}" presName="sibTrans" presStyleLbl="sibTrans2D1" presStyleIdx="0" presStyleCnt="0"/>
      <dgm:spPr/>
      <dgm:t>
        <a:bodyPr/>
        <a:lstStyle/>
        <a:p>
          <a:endParaRPr lang="en-GB"/>
        </a:p>
      </dgm:t>
    </dgm:pt>
    <dgm:pt modelId="{E079625D-46E0-4CAC-9936-CC83E872B016}" type="pres">
      <dgm:prSet presAssocID="{A4C0C67F-8FED-490E-A4A3-4EA2A6152E40}" presName="compNode" presStyleCnt="0"/>
      <dgm:spPr/>
    </dgm:pt>
    <dgm:pt modelId="{8B5E7C76-34DF-47BF-9DC8-7E00E92FC434}" type="pres">
      <dgm:prSet presAssocID="{A4C0C67F-8FED-490E-A4A3-4EA2A6152E40}" presName="node" presStyleLbl="node1" presStyleIdx="2" presStyleCnt="3">
        <dgm:presLayoutVars>
          <dgm:bulletEnabled val="1"/>
        </dgm:presLayoutVars>
      </dgm:prSet>
      <dgm:spPr/>
      <dgm:t>
        <a:bodyPr/>
        <a:lstStyle/>
        <a:p>
          <a:endParaRPr lang="en-GB"/>
        </a:p>
      </dgm:t>
    </dgm:pt>
    <dgm:pt modelId="{C4B4881A-A3C3-4C0D-9960-830F546D1D42}" type="pres">
      <dgm:prSet presAssocID="{A4C0C67F-8FED-490E-A4A3-4EA2A6152E40}" presName="invisiNode" presStyleLbl="node1" presStyleIdx="2" presStyleCnt="3"/>
      <dgm:spPr/>
    </dgm:pt>
    <dgm:pt modelId="{E265A3B9-4B02-414B-AC9C-F1FAAFA1EB84}" type="pres">
      <dgm:prSet presAssocID="{A4C0C67F-8FED-490E-A4A3-4EA2A6152E40}" presName="imagNode" presStyleLbl="fgImgPlace1" presStyleIdx="2" presStyleCnt="3"/>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14945" r="14945"/>
          </a:stretch>
        </a:blipFill>
      </dgm:spPr>
    </dgm:pt>
  </dgm:ptLst>
  <dgm:cxnLst>
    <dgm:cxn modelId="{BC26E1D4-E658-4761-BE8F-A1149B5040E5}" type="presOf" srcId="{E6B7F0FA-6613-4659-98E0-8DEE046F5CC9}" destId="{B7D9C0A7-9696-4DB9-9CCE-F8D9A0383922}" srcOrd="0" destOrd="0" presId="urn:microsoft.com/office/officeart/2005/8/layout/pList2"/>
    <dgm:cxn modelId="{BF8015F6-14A0-4A37-8839-B88F5258A09D}" srcId="{F916454C-5A2C-4650-A7EE-97C6819A471E}" destId="{A4C0C67F-8FED-490E-A4A3-4EA2A6152E40}" srcOrd="2" destOrd="0" parTransId="{6C8EE5F1-AA7A-4609-A65A-4A2CAFDA5381}" sibTransId="{6B31F639-E4B4-4D04-86A1-69AC959FEA97}"/>
    <dgm:cxn modelId="{4AA32A4D-08A6-465C-B805-B0973DD936A4}" type="presOf" srcId="{1AB6D102-A1DD-449E-835A-1E3EF3149980}" destId="{1BA09D66-D001-4F69-B6ED-8BF49C03AF75}" srcOrd="0" destOrd="0" presId="urn:microsoft.com/office/officeart/2005/8/layout/pList2"/>
    <dgm:cxn modelId="{231C5ECC-3F74-4810-AABF-788580F4BF2C}" type="presOf" srcId="{F916454C-5A2C-4650-A7EE-97C6819A471E}" destId="{FAF64E8C-B46B-42A6-989C-3FAFA71A6AA9}" srcOrd="0" destOrd="0" presId="urn:microsoft.com/office/officeart/2005/8/layout/pList2"/>
    <dgm:cxn modelId="{5083AA59-10A9-4E82-8959-A0599705F215}" type="presOf" srcId="{DD6140E6-9BCF-4DCC-8DF8-06BDC146CF04}" destId="{8830ED2A-86DD-4FD0-94B3-10D6A9A06549}" srcOrd="0" destOrd="0" presId="urn:microsoft.com/office/officeart/2005/8/layout/pList2"/>
    <dgm:cxn modelId="{B5B349A7-518E-4F08-B73A-4381354E9A1B}" type="presOf" srcId="{A4C0C67F-8FED-490E-A4A3-4EA2A6152E40}" destId="{8B5E7C76-34DF-47BF-9DC8-7E00E92FC434}" srcOrd="0" destOrd="0" presId="urn:microsoft.com/office/officeart/2005/8/layout/pList2"/>
    <dgm:cxn modelId="{63D3C213-DF73-4462-9CAB-9EB089293DCE}" type="presOf" srcId="{3D768310-0D0D-453A-B0F9-0959059BD4B3}" destId="{A229A83E-EA0A-49FA-9EA7-2375C7B5FC5E}" srcOrd="0" destOrd="0" presId="urn:microsoft.com/office/officeart/2005/8/layout/pList2"/>
    <dgm:cxn modelId="{9A2791E8-0E55-4BB5-B9A6-DC399EE99766}" srcId="{F916454C-5A2C-4650-A7EE-97C6819A471E}" destId="{E6B7F0FA-6613-4659-98E0-8DEE046F5CC9}" srcOrd="0" destOrd="0" parTransId="{3E570A4E-7AA1-4B13-BA01-D69D0E946BC2}" sibTransId="{DD6140E6-9BCF-4DCC-8DF8-06BDC146CF04}"/>
    <dgm:cxn modelId="{FD57B302-09E2-4FEF-BFF2-444724D4A8B1}" srcId="{F916454C-5A2C-4650-A7EE-97C6819A471E}" destId="{1AB6D102-A1DD-449E-835A-1E3EF3149980}" srcOrd="1" destOrd="0" parTransId="{26AB1795-93DF-47F3-B6A1-8C30AB247FBC}" sibTransId="{3D768310-0D0D-453A-B0F9-0959059BD4B3}"/>
    <dgm:cxn modelId="{064EB761-47FF-4085-A00F-F182DC4D233A}" type="presParOf" srcId="{FAF64E8C-B46B-42A6-989C-3FAFA71A6AA9}" destId="{DD56273A-A774-4018-9D91-4840D7695A07}" srcOrd="0" destOrd="0" presId="urn:microsoft.com/office/officeart/2005/8/layout/pList2"/>
    <dgm:cxn modelId="{B2793AFC-A81E-444A-BC06-D3D17F39410E}" type="presParOf" srcId="{FAF64E8C-B46B-42A6-989C-3FAFA71A6AA9}" destId="{0DD1CDDC-62C7-4E2D-93BB-F862A7D367C9}" srcOrd="1" destOrd="0" presId="urn:microsoft.com/office/officeart/2005/8/layout/pList2"/>
    <dgm:cxn modelId="{471C607C-CCC5-4662-B5CC-226199A0B272}" type="presParOf" srcId="{0DD1CDDC-62C7-4E2D-93BB-F862A7D367C9}" destId="{9DCD517D-BDBF-47EF-B839-ED2E1F0C19F5}" srcOrd="0" destOrd="0" presId="urn:microsoft.com/office/officeart/2005/8/layout/pList2"/>
    <dgm:cxn modelId="{D480B020-E64D-4F81-B170-6331493BA557}" type="presParOf" srcId="{9DCD517D-BDBF-47EF-B839-ED2E1F0C19F5}" destId="{B7D9C0A7-9696-4DB9-9CCE-F8D9A0383922}" srcOrd="0" destOrd="0" presId="urn:microsoft.com/office/officeart/2005/8/layout/pList2"/>
    <dgm:cxn modelId="{52ED6B04-1A1D-4FA0-9AAD-AEBCD18A7676}" type="presParOf" srcId="{9DCD517D-BDBF-47EF-B839-ED2E1F0C19F5}" destId="{5ACD1E05-D55E-4505-9AB2-AB5F56961CAE}" srcOrd="1" destOrd="0" presId="urn:microsoft.com/office/officeart/2005/8/layout/pList2"/>
    <dgm:cxn modelId="{C396BA3F-C5FC-4F00-8CA2-98669ECED5C4}" type="presParOf" srcId="{9DCD517D-BDBF-47EF-B839-ED2E1F0C19F5}" destId="{42453806-979C-49A3-AB48-0F336AAC150B}" srcOrd="2" destOrd="0" presId="urn:microsoft.com/office/officeart/2005/8/layout/pList2"/>
    <dgm:cxn modelId="{D3229BD7-F146-4435-A5D1-BBC56DD88BF1}" type="presParOf" srcId="{0DD1CDDC-62C7-4E2D-93BB-F862A7D367C9}" destId="{8830ED2A-86DD-4FD0-94B3-10D6A9A06549}" srcOrd="1" destOrd="0" presId="urn:microsoft.com/office/officeart/2005/8/layout/pList2"/>
    <dgm:cxn modelId="{6136A9DA-4FD9-4329-A716-B0A7D7690522}" type="presParOf" srcId="{0DD1CDDC-62C7-4E2D-93BB-F862A7D367C9}" destId="{A5DC0EA5-08A4-4A61-B44D-F5377CF33ABF}" srcOrd="2" destOrd="0" presId="urn:microsoft.com/office/officeart/2005/8/layout/pList2"/>
    <dgm:cxn modelId="{93D2913D-A359-4EFA-8615-F31C740298D7}" type="presParOf" srcId="{A5DC0EA5-08A4-4A61-B44D-F5377CF33ABF}" destId="{1BA09D66-D001-4F69-B6ED-8BF49C03AF75}" srcOrd="0" destOrd="0" presId="urn:microsoft.com/office/officeart/2005/8/layout/pList2"/>
    <dgm:cxn modelId="{0C66224F-3260-4CA8-8242-4229277DC96C}" type="presParOf" srcId="{A5DC0EA5-08A4-4A61-B44D-F5377CF33ABF}" destId="{DA94C38C-68E4-450A-9F48-27347620989C}" srcOrd="1" destOrd="0" presId="urn:microsoft.com/office/officeart/2005/8/layout/pList2"/>
    <dgm:cxn modelId="{F7A4C679-FA46-4B38-9F01-C398EB8CCEBB}" type="presParOf" srcId="{A5DC0EA5-08A4-4A61-B44D-F5377CF33ABF}" destId="{542BD706-22A6-4758-B545-B6A392123FF8}" srcOrd="2" destOrd="0" presId="urn:microsoft.com/office/officeart/2005/8/layout/pList2"/>
    <dgm:cxn modelId="{115BE01E-B5D4-455D-8EE4-8BCD828F0619}" type="presParOf" srcId="{0DD1CDDC-62C7-4E2D-93BB-F862A7D367C9}" destId="{A229A83E-EA0A-49FA-9EA7-2375C7B5FC5E}" srcOrd="3" destOrd="0" presId="urn:microsoft.com/office/officeart/2005/8/layout/pList2"/>
    <dgm:cxn modelId="{89A95E39-897B-4D8E-B2E4-4A2AB2EFD53B}" type="presParOf" srcId="{0DD1CDDC-62C7-4E2D-93BB-F862A7D367C9}" destId="{E079625D-46E0-4CAC-9936-CC83E872B016}" srcOrd="4" destOrd="0" presId="urn:microsoft.com/office/officeart/2005/8/layout/pList2"/>
    <dgm:cxn modelId="{D6CE267A-34E5-4C99-A191-92A184BA5B4D}" type="presParOf" srcId="{E079625D-46E0-4CAC-9936-CC83E872B016}" destId="{8B5E7C76-34DF-47BF-9DC8-7E00E92FC434}" srcOrd="0" destOrd="0" presId="urn:microsoft.com/office/officeart/2005/8/layout/pList2"/>
    <dgm:cxn modelId="{74EF73A8-5885-431B-A709-5B37EB0C72E3}" type="presParOf" srcId="{E079625D-46E0-4CAC-9936-CC83E872B016}" destId="{C4B4881A-A3C3-4C0D-9960-830F546D1D42}" srcOrd="1" destOrd="0" presId="urn:microsoft.com/office/officeart/2005/8/layout/pList2"/>
    <dgm:cxn modelId="{371DA5DD-BD82-47B6-91E3-B6B3F30DB94A}" type="presParOf" srcId="{E079625D-46E0-4CAC-9936-CC83E872B016}" destId="{E265A3B9-4B02-414B-AC9C-F1FAAFA1EB84}"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FE968F1-9671-40AC-B572-2FFF523C5B54}" type="doc">
      <dgm:prSet loTypeId="urn:microsoft.com/office/officeart/2005/8/layout/hProcess9" loCatId="process" qsTypeId="urn:microsoft.com/office/officeart/2005/8/quickstyle/simple1" qsCatId="simple" csTypeId="urn:microsoft.com/office/officeart/2005/8/colors/colorful4" csCatId="colorful" phldr="1"/>
      <dgm:spPr/>
    </dgm:pt>
    <dgm:pt modelId="{A6905478-3D98-42F2-A226-9F83305693D5}">
      <dgm:prSet phldrT="[Text]" custT="1"/>
      <dgm:spPr/>
      <dgm:t>
        <a:bodyPr/>
        <a:lstStyle/>
        <a:p>
          <a:r>
            <a:rPr lang="en-GB" sz="4000" dirty="0" smtClean="0"/>
            <a:t>What do you want to achieve?</a:t>
          </a:r>
          <a:endParaRPr lang="en-GB" sz="4000" dirty="0"/>
        </a:p>
      </dgm:t>
    </dgm:pt>
    <dgm:pt modelId="{9607C60D-814B-40D5-A809-3CDE3C0E0991}" type="parTrans" cxnId="{145CFB9F-47D8-4389-B71E-914E06560B8C}">
      <dgm:prSet/>
      <dgm:spPr/>
      <dgm:t>
        <a:bodyPr/>
        <a:lstStyle/>
        <a:p>
          <a:endParaRPr lang="en-GB"/>
        </a:p>
      </dgm:t>
    </dgm:pt>
    <dgm:pt modelId="{6F3B596F-C7EF-444F-B5E8-A84E0CF77F15}" type="sibTrans" cxnId="{145CFB9F-47D8-4389-B71E-914E06560B8C}">
      <dgm:prSet/>
      <dgm:spPr/>
      <dgm:t>
        <a:bodyPr/>
        <a:lstStyle/>
        <a:p>
          <a:endParaRPr lang="en-GB"/>
        </a:p>
      </dgm:t>
    </dgm:pt>
    <dgm:pt modelId="{A3900882-C7F9-4309-A0EC-EA47130C77A5}">
      <dgm:prSet phldrT="[Text]" custT="1"/>
      <dgm:spPr/>
      <dgm:t>
        <a:bodyPr/>
        <a:lstStyle/>
        <a:p>
          <a:r>
            <a:rPr lang="en-GB" sz="4000" dirty="0" smtClean="0"/>
            <a:t>How to achieve it?</a:t>
          </a:r>
          <a:endParaRPr lang="en-GB" sz="4000" dirty="0"/>
        </a:p>
      </dgm:t>
    </dgm:pt>
    <dgm:pt modelId="{80AB27CC-DB6F-42D2-B65C-FFF76631A40F}" type="parTrans" cxnId="{867EE88E-0B2F-44DB-A4DA-35B16753BC75}">
      <dgm:prSet/>
      <dgm:spPr/>
      <dgm:t>
        <a:bodyPr/>
        <a:lstStyle/>
        <a:p>
          <a:endParaRPr lang="en-GB"/>
        </a:p>
      </dgm:t>
    </dgm:pt>
    <dgm:pt modelId="{CD6AD3FE-BD39-4DD2-B56E-80BCE2EBB9C0}" type="sibTrans" cxnId="{867EE88E-0B2F-44DB-A4DA-35B16753BC75}">
      <dgm:prSet/>
      <dgm:spPr/>
      <dgm:t>
        <a:bodyPr/>
        <a:lstStyle/>
        <a:p>
          <a:endParaRPr lang="en-GB"/>
        </a:p>
      </dgm:t>
    </dgm:pt>
    <dgm:pt modelId="{98984935-A1C9-49BC-9A18-570C834A6FD3}">
      <dgm:prSet phldrT="[Text]" custT="1"/>
      <dgm:spPr/>
      <dgm:t>
        <a:bodyPr/>
        <a:lstStyle/>
        <a:p>
          <a:r>
            <a:rPr lang="en-GB" sz="4000" dirty="0" smtClean="0"/>
            <a:t>How to automate success?</a:t>
          </a:r>
          <a:endParaRPr lang="en-GB" sz="4000" dirty="0"/>
        </a:p>
      </dgm:t>
    </dgm:pt>
    <dgm:pt modelId="{31479DA1-30B5-4083-8104-3A34BB046179}" type="parTrans" cxnId="{6CA792C2-BD22-438F-ADC5-48C5C9F152B2}">
      <dgm:prSet/>
      <dgm:spPr/>
      <dgm:t>
        <a:bodyPr/>
        <a:lstStyle/>
        <a:p>
          <a:endParaRPr lang="en-GB"/>
        </a:p>
      </dgm:t>
    </dgm:pt>
    <dgm:pt modelId="{0DD79040-7C15-4EF8-82DD-07149982411E}" type="sibTrans" cxnId="{6CA792C2-BD22-438F-ADC5-48C5C9F152B2}">
      <dgm:prSet/>
      <dgm:spPr/>
      <dgm:t>
        <a:bodyPr/>
        <a:lstStyle/>
        <a:p>
          <a:endParaRPr lang="en-GB"/>
        </a:p>
      </dgm:t>
    </dgm:pt>
    <dgm:pt modelId="{9B0A5ED0-2563-47D1-9527-05FC3E570EBA}" type="pres">
      <dgm:prSet presAssocID="{6FE968F1-9671-40AC-B572-2FFF523C5B54}" presName="CompostProcess" presStyleCnt="0">
        <dgm:presLayoutVars>
          <dgm:dir/>
          <dgm:resizeHandles val="exact"/>
        </dgm:presLayoutVars>
      </dgm:prSet>
      <dgm:spPr/>
    </dgm:pt>
    <dgm:pt modelId="{C9019CCA-F93A-42FD-9F77-10A91AA37441}" type="pres">
      <dgm:prSet presAssocID="{6FE968F1-9671-40AC-B572-2FFF523C5B54}" presName="arrow" presStyleLbl="bgShp" presStyleIdx="0" presStyleCnt="1"/>
      <dgm:spPr/>
    </dgm:pt>
    <dgm:pt modelId="{C4A60FB8-DF2C-41E4-B55A-0AA0F2714F50}" type="pres">
      <dgm:prSet presAssocID="{6FE968F1-9671-40AC-B572-2FFF523C5B54}" presName="linearProcess" presStyleCnt="0"/>
      <dgm:spPr/>
    </dgm:pt>
    <dgm:pt modelId="{9DAC7FEB-E6C2-4ED2-94E6-B71D294F5648}" type="pres">
      <dgm:prSet presAssocID="{A6905478-3D98-42F2-A226-9F83305693D5}" presName="textNode" presStyleLbl="node1" presStyleIdx="0" presStyleCnt="3">
        <dgm:presLayoutVars>
          <dgm:bulletEnabled val="1"/>
        </dgm:presLayoutVars>
      </dgm:prSet>
      <dgm:spPr/>
      <dgm:t>
        <a:bodyPr/>
        <a:lstStyle/>
        <a:p>
          <a:endParaRPr lang="en-GB"/>
        </a:p>
      </dgm:t>
    </dgm:pt>
    <dgm:pt modelId="{C524DFBD-03AF-4645-BAD8-FAAACEE3860B}" type="pres">
      <dgm:prSet presAssocID="{6F3B596F-C7EF-444F-B5E8-A84E0CF77F15}" presName="sibTrans" presStyleCnt="0"/>
      <dgm:spPr/>
    </dgm:pt>
    <dgm:pt modelId="{21799C46-6A5A-4C4B-88A7-D06389184110}" type="pres">
      <dgm:prSet presAssocID="{A3900882-C7F9-4309-A0EC-EA47130C77A5}" presName="textNode" presStyleLbl="node1" presStyleIdx="1" presStyleCnt="3">
        <dgm:presLayoutVars>
          <dgm:bulletEnabled val="1"/>
        </dgm:presLayoutVars>
      </dgm:prSet>
      <dgm:spPr/>
      <dgm:t>
        <a:bodyPr/>
        <a:lstStyle/>
        <a:p>
          <a:endParaRPr lang="en-GB"/>
        </a:p>
      </dgm:t>
    </dgm:pt>
    <dgm:pt modelId="{959389EF-0688-4E04-A858-7A3877DBA6CE}" type="pres">
      <dgm:prSet presAssocID="{CD6AD3FE-BD39-4DD2-B56E-80BCE2EBB9C0}" presName="sibTrans" presStyleCnt="0"/>
      <dgm:spPr/>
    </dgm:pt>
    <dgm:pt modelId="{2A087BB3-F4B2-44B1-A6C1-24B1032A2C59}" type="pres">
      <dgm:prSet presAssocID="{98984935-A1C9-49BC-9A18-570C834A6FD3}" presName="textNode" presStyleLbl="node1" presStyleIdx="2" presStyleCnt="3">
        <dgm:presLayoutVars>
          <dgm:bulletEnabled val="1"/>
        </dgm:presLayoutVars>
      </dgm:prSet>
      <dgm:spPr/>
      <dgm:t>
        <a:bodyPr/>
        <a:lstStyle/>
        <a:p>
          <a:endParaRPr lang="en-GB"/>
        </a:p>
      </dgm:t>
    </dgm:pt>
  </dgm:ptLst>
  <dgm:cxnLst>
    <dgm:cxn modelId="{43A4C0A0-9A44-40A4-9E9F-CDAE180BC44C}" type="presOf" srcId="{98984935-A1C9-49BC-9A18-570C834A6FD3}" destId="{2A087BB3-F4B2-44B1-A6C1-24B1032A2C59}" srcOrd="0" destOrd="0" presId="urn:microsoft.com/office/officeart/2005/8/layout/hProcess9"/>
    <dgm:cxn modelId="{3ABC0075-0D89-4BF0-ACA1-F50FFD77406B}" type="presOf" srcId="{A3900882-C7F9-4309-A0EC-EA47130C77A5}" destId="{21799C46-6A5A-4C4B-88A7-D06389184110}" srcOrd="0" destOrd="0" presId="urn:microsoft.com/office/officeart/2005/8/layout/hProcess9"/>
    <dgm:cxn modelId="{145CFB9F-47D8-4389-B71E-914E06560B8C}" srcId="{6FE968F1-9671-40AC-B572-2FFF523C5B54}" destId="{A6905478-3D98-42F2-A226-9F83305693D5}" srcOrd="0" destOrd="0" parTransId="{9607C60D-814B-40D5-A809-3CDE3C0E0991}" sibTransId="{6F3B596F-C7EF-444F-B5E8-A84E0CF77F15}"/>
    <dgm:cxn modelId="{6D5C8434-2F21-4228-8797-D3BC83C23B3E}" type="presOf" srcId="{6FE968F1-9671-40AC-B572-2FFF523C5B54}" destId="{9B0A5ED0-2563-47D1-9527-05FC3E570EBA}" srcOrd="0" destOrd="0" presId="urn:microsoft.com/office/officeart/2005/8/layout/hProcess9"/>
    <dgm:cxn modelId="{19C623CA-249A-4A47-9402-55078A89DDB9}" type="presOf" srcId="{A6905478-3D98-42F2-A226-9F83305693D5}" destId="{9DAC7FEB-E6C2-4ED2-94E6-B71D294F5648}" srcOrd="0" destOrd="0" presId="urn:microsoft.com/office/officeart/2005/8/layout/hProcess9"/>
    <dgm:cxn modelId="{867EE88E-0B2F-44DB-A4DA-35B16753BC75}" srcId="{6FE968F1-9671-40AC-B572-2FFF523C5B54}" destId="{A3900882-C7F9-4309-A0EC-EA47130C77A5}" srcOrd="1" destOrd="0" parTransId="{80AB27CC-DB6F-42D2-B65C-FFF76631A40F}" sibTransId="{CD6AD3FE-BD39-4DD2-B56E-80BCE2EBB9C0}"/>
    <dgm:cxn modelId="{6CA792C2-BD22-438F-ADC5-48C5C9F152B2}" srcId="{6FE968F1-9671-40AC-B572-2FFF523C5B54}" destId="{98984935-A1C9-49BC-9A18-570C834A6FD3}" srcOrd="2" destOrd="0" parTransId="{31479DA1-30B5-4083-8104-3A34BB046179}" sibTransId="{0DD79040-7C15-4EF8-82DD-07149982411E}"/>
    <dgm:cxn modelId="{9C0EF068-4DEA-4EFF-A0F7-C14BEE4661A6}" type="presParOf" srcId="{9B0A5ED0-2563-47D1-9527-05FC3E570EBA}" destId="{C9019CCA-F93A-42FD-9F77-10A91AA37441}" srcOrd="0" destOrd="0" presId="urn:microsoft.com/office/officeart/2005/8/layout/hProcess9"/>
    <dgm:cxn modelId="{60CC7C79-5804-4373-96F8-E0E596E4DFE7}" type="presParOf" srcId="{9B0A5ED0-2563-47D1-9527-05FC3E570EBA}" destId="{C4A60FB8-DF2C-41E4-B55A-0AA0F2714F50}" srcOrd="1" destOrd="0" presId="urn:microsoft.com/office/officeart/2005/8/layout/hProcess9"/>
    <dgm:cxn modelId="{50BB35BE-7E78-4C5E-B5A6-E18DF4F6B76A}" type="presParOf" srcId="{C4A60FB8-DF2C-41E4-B55A-0AA0F2714F50}" destId="{9DAC7FEB-E6C2-4ED2-94E6-B71D294F5648}" srcOrd="0" destOrd="0" presId="urn:microsoft.com/office/officeart/2005/8/layout/hProcess9"/>
    <dgm:cxn modelId="{8A49E371-D963-4DEC-8385-38995D342452}" type="presParOf" srcId="{C4A60FB8-DF2C-41E4-B55A-0AA0F2714F50}" destId="{C524DFBD-03AF-4645-BAD8-FAAACEE3860B}" srcOrd="1" destOrd="0" presId="urn:microsoft.com/office/officeart/2005/8/layout/hProcess9"/>
    <dgm:cxn modelId="{6E726FF8-C440-4835-B55D-074F8E7C10B2}" type="presParOf" srcId="{C4A60FB8-DF2C-41E4-B55A-0AA0F2714F50}" destId="{21799C46-6A5A-4C4B-88A7-D06389184110}" srcOrd="2" destOrd="0" presId="urn:microsoft.com/office/officeart/2005/8/layout/hProcess9"/>
    <dgm:cxn modelId="{2B856E5F-05A8-4169-953A-E7ECEE55CE39}" type="presParOf" srcId="{C4A60FB8-DF2C-41E4-B55A-0AA0F2714F50}" destId="{959389EF-0688-4E04-A858-7A3877DBA6CE}" srcOrd="3" destOrd="0" presId="urn:microsoft.com/office/officeart/2005/8/layout/hProcess9"/>
    <dgm:cxn modelId="{22E88F27-619F-4CA8-911F-8BBD1B9F3C6F}" type="presParOf" srcId="{C4A60FB8-DF2C-41E4-B55A-0AA0F2714F50}" destId="{2A087BB3-F4B2-44B1-A6C1-24B1032A2C59}"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5A120D-B45D-4AF2-8ED3-E6D17AD12705}">
      <dsp:nvSpPr>
        <dsp:cNvPr id="0" name=""/>
        <dsp:cNvSpPr/>
      </dsp:nvSpPr>
      <dsp:spPr>
        <a:xfrm>
          <a:off x="326934" y="511901"/>
          <a:ext cx="3525697" cy="1101780"/>
        </a:xfrm>
        <a:prstGeom prst="rect">
          <a:avLst/>
        </a:prstGeom>
        <a:solidFill>
          <a:schemeClr val="lt1">
            <a:alpha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00000" tIns="87630" rIns="87630" bIns="87630" numCol="1" spcCol="1270" anchor="ctr" anchorCtr="0">
          <a:noAutofit/>
        </a:bodyPr>
        <a:lstStyle/>
        <a:p>
          <a:pPr lvl="0" algn="l" defTabSz="1022350">
            <a:lnSpc>
              <a:spcPct val="90000"/>
            </a:lnSpc>
            <a:spcBef>
              <a:spcPct val="0"/>
            </a:spcBef>
            <a:spcAft>
              <a:spcPct val="35000"/>
            </a:spcAft>
          </a:pPr>
          <a:r>
            <a:rPr lang="en-GB" sz="2300" kern="1200" dirty="0" smtClean="0"/>
            <a:t>Completed on time and to budget</a:t>
          </a:r>
          <a:endParaRPr lang="en-GB" sz="2300" kern="1200" dirty="0"/>
        </a:p>
      </dsp:txBody>
      <dsp:txXfrm>
        <a:off x="326934" y="511901"/>
        <a:ext cx="3525697" cy="1101780"/>
      </dsp:txXfrm>
    </dsp:sp>
    <dsp:sp modelId="{99A372AF-DFFF-4450-B119-4E0A98CCC7DF}">
      <dsp:nvSpPr>
        <dsp:cNvPr id="0" name=""/>
        <dsp:cNvSpPr/>
      </dsp:nvSpPr>
      <dsp:spPr>
        <a:xfrm>
          <a:off x="28167" y="352755"/>
          <a:ext cx="1074970" cy="1156869"/>
        </a:xfrm>
        <a:prstGeom prst="rect">
          <a:avLst/>
        </a:prstGeom>
        <a:blipFill rotWithShape="1">
          <a:blip xmlns:r="http://schemas.openxmlformats.org/officeDocument/2006/relationships" r:embed="rId1"/>
          <a:stretch>
            <a:fillRect/>
          </a:stretch>
        </a:blip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sp>
    <dsp:sp modelId="{01A1B87A-AE41-43E4-9B69-812D53672651}">
      <dsp:nvSpPr>
        <dsp:cNvPr id="0" name=""/>
        <dsp:cNvSpPr/>
      </dsp:nvSpPr>
      <dsp:spPr>
        <a:xfrm>
          <a:off x="4330294" y="511901"/>
          <a:ext cx="3525697" cy="1101780"/>
        </a:xfrm>
        <a:prstGeom prst="rect">
          <a:avLst/>
        </a:prstGeom>
        <a:solidFill>
          <a:schemeClr val="lt1">
            <a:alpha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00000" tIns="87630" rIns="87630" bIns="87630" numCol="1" spcCol="1270" anchor="ctr" anchorCtr="0">
          <a:noAutofit/>
        </a:bodyPr>
        <a:lstStyle/>
        <a:p>
          <a:pPr lvl="0" algn="l" defTabSz="1022350">
            <a:lnSpc>
              <a:spcPct val="90000"/>
            </a:lnSpc>
            <a:spcBef>
              <a:spcPct val="0"/>
            </a:spcBef>
            <a:spcAft>
              <a:spcPct val="35000"/>
            </a:spcAft>
          </a:pPr>
          <a:r>
            <a:rPr lang="en-GB" sz="2300" kern="1200" dirty="0" smtClean="0"/>
            <a:t>With most features originally specified</a:t>
          </a:r>
          <a:endParaRPr lang="en-GB" sz="2300" kern="1200" dirty="0"/>
        </a:p>
      </dsp:txBody>
      <dsp:txXfrm>
        <a:off x="4330294" y="511901"/>
        <a:ext cx="3525697" cy="1101780"/>
      </dsp:txXfrm>
    </dsp:sp>
    <dsp:sp modelId="{D6BDA515-8C65-4F2B-B550-18B56E3AC386}">
      <dsp:nvSpPr>
        <dsp:cNvPr id="0" name=""/>
        <dsp:cNvSpPr/>
      </dsp:nvSpPr>
      <dsp:spPr>
        <a:xfrm>
          <a:off x="4073453" y="352755"/>
          <a:ext cx="991121" cy="1156869"/>
        </a:xfrm>
        <a:prstGeom prst="rect">
          <a:avLst/>
        </a:prstGeom>
        <a:blipFill rotWithShape="1">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26EBCB-E5E7-4588-9E40-8C1499907969}">
      <dsp:nvSpPr>
        <dsp:cNvPr id="0" name=""/>
        <dsp:cNvSpPr/>
      </dsp:nvSpPr>
      <dsp:spPr>
        <a:xfrm>
          <a:off x="279303" y="1898921"/>
          <a:ext cx="3525697" cy="1101780"/>
        </a:xfrm>
        <a:prstGeom prst="rect">
          <a:avLst/>
        </a:prstGeom>
        <a:solidFill>
          <a:schemeClr val="lt1">
            <a:alpha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00000" tIns="87630" rIns="87630" bIns="87630" numCol="1" spcCol="1270" anchor="ctr" anchorCtr="0">
          <a:noAutofit/>
        </a:bodyPr>
        <a:lstStyle/>
        <a:p>
          <a:pPr lvl="0" algn="l" defTabSz="1022350">
            <a:lnSpc>
              <a:spcPct val="90000"/>
            </a:lnSpc>
            <a:spcBef>
              <a:spcPct val="0"/>
            </a:spcBef>
            <a:spcAft>
              <a:spcPct val="35000"/>
            </a:spcAft>
          </a:pPr>
          <a:r>
            <a:rPr lang="en-GB" sz="2300" kern="1200" dirty="0" smtClean="0"/>
            <a:t>Achieves its business goal</a:t>
          </a:r>
          <a:endParaRPr lang="en-GB" sz="2300" kern="1200" dirty="0"/>
        </a:p>
      </dsp:txBody>
      <dsp:txXfrm>
        <a:off x="279303" y="1898921"/>
        <a:ext cx="3525697" cy="1101780"/>
      </dsp:txXfrm>
    </dsp:sp>
    <dsp:sp modelId="{C6DFFE85-B648-4C4C-9C48-B3395B78104D}">
      <dsp:nvSpPr>
        <dsp:cNvPr id="0" name=""/>
        <dsp:cNvSpPr/>
      </dsp:nvSpPr>
      <dsp:spPr>
        <a:xfrm>
          <a:off x="12046" y="1739775"/>
          <a:ext cx="1011952" cy="1156869"/>
        </a:xfrm>
        <a:prstGeom prst="rect">
          <a:avLst/>
        </a:prstGeom>
        <a:blipFill rotWithShape="1">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DDB4F6-9529-4A23-A21D-E5393C1AD2F4}">
      <dsp:nvSpPr>
        <dsp:cNvPr id="0" name=""/>
        <dsp:cNvSpPr/>
      </dsp:nvSpPr>
      <dsp:spPr>
        <a:xfrm>
          <a:off x="4346415" y="1898921"/>
          <a:ext cx="3525697" cy="1101780"/>
        </a:xfrm>
        <a:prstGeom prst="rect">
          <a:avLst/>
        </a:prstGeom>
        <a:solidFill>
          <a:schemeClr val="lt1">
            <a:alpha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00000" tIns="87630" rIns="87630" bIns="87630" numCol="1" spcCol="1270" anchor="ctr" anchorCtr="0">
          <a:noAutofit/>
        </a:bodyPr>
        <a:lstStyle/>
        <a:p>
          <a:pPr lvl="0" algn="l" defTabSz="1022350">
            <a:lnSpc>
              <a:spcPct val="90000"/>
            </a:lnSpc>
            <a:spcBef>
              <a:spcPct val="0"/>
            </a:spcBef>
            <a:spcAft>
              <a:spcPct val="35000"/>
            </a:spcAft>
          </a:pPr>
          <a:r>
            <a:rPr lang="en-GB" sz="2300" kern="1200" dirty="0" smtClean="0"/>
            <a:t>High quality and understandable documentation</a:t>
          </a:r>
          <a:endParaRPr lang="en-GB" sz="2300" kern="1200" dirty="0"/>
        </a:p>
      </dsp:txBody>
      <dsp:txXfrm>
        <a:off x="4346415" y="1898921"/>
        <a:ext cx="3525697" cy="1101780"/>
      </dsp:txXfrm>
    </dsp:sp>
    <dsp:sp modelId="{7F6335F3-3AE4-41AB-8622-018AA6D77D1B}">
      <dsp:nvSpPr>
        <dsp:cNvPr id="0" name=""/>
        <dsp:cNvSpPr/>
      </dsp:nvSpPr>
      <dsp:spPr>
        <a:xfrm>
          <a:off x="4025822" y="1739775"/>
          <a:ext cx="1118623" cy="1156869"/>
        </a:xfrm>
        <a:prstGeom prst="rect">
          <a:avLst/>
        </a:prstGeom>
        <a:blipFill rotWithShape="1">
          <a:blip xmlns:r="http://schemas.openxmlformats.org/officeDocument/2006/relationships" r:embed="rId4"/>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A1C7F86-601B-4D35-9DA6-642A02471AF8}">
      <dsp:nvSpPr>
        <dsp:cNvPr id="0" name=""/>
        <dsp:cNvSpPr/>
      </dsp:nvSpPr>
      <dsp:spPr>
        <a:xfrm>
          <a:off x="228848" y="3285940"/>
          <a:ext cx="3525697" cy="1101780"/>
        </a:xfrm>
        <a:prstGeom prst="rect">
          <a:avLst/>
        </a:prstGeom>
        <a:solidFill>
          <a:schemeClr val="lt1">
            <a:alpha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00000" tIns="87630" rIns="87630" bIns="87630" numCol="1" spcCol="1270" anchor="ctr" anchorCtr="0">
          <a:noAutofit/>
        </a:bodyPr>
        <a:lstStyle/>
        <a:p>
          <a:pPr lvl="0" algn="l" defTabSz="1022350">
            <a:lnSpc>
              <a:spcPct val="90000"/>
            </a:lnSpc>
            <a:spcBef>
              <a:spcPct val="0"/>
            </a:spcBef>
            <a:spcAft>
              <a:spcPct val="35000"/>
            </a:spcAft>
          </a:pPr>
          <a:r>
            <a:rPr lang="en-GB" sz="2300" kern="1200" dirty="0" smtClean="0"/>
            <a:t>End product used frequently</a:t>
          </a:r>
          <a:endParaRPr lang="en-GB" sz="2300" kern="1200" dirty="0"/>
        </a:p>
      </dsp:txBody>
      <dsp:txXfrm>
        <a:off x="228848" y="3285940"/>
        <a:ext cx="3525697" cy="1101780"/>
      </dsp:txXfrm>
    </dsp:sp>
    <dsp:sp modelId="{16626CEA-D321-4CB5-A95D-98D07071617E}">
      <dsp:nvSpPr>
        <dsp:cNvPr id="0" name=""/>
        <dsp:cNvSpPr/>
      </dsp:nvSpPr>
      <dsp:spPr>
        <a:xfrm>
          <a:off x="81944" y="3126794"/>
          <a:ext cx="771246" cy="1156869"/>
        </a:xfrm>
        <a:prstGeom prst="rect">
          <a:avLst/>
        </a:prstGeom>
        <a:blipFill rotWithShape="1">
          <a:blip xmlns:r="http://schemas.openxmlformats.org/officeDocument/2006/relationships" r:embed="rId5"/>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89A1CF8-DC73-4E99-8154-822545918D33}">
      <dsp:nvSpPr>
        <dsp:cNvPr id="0" name=""/>
        <dsp:cNvSpPr/>
      </dsp:nvSpPr>
      <dsp:spPr>
        <a:xfrm>
          <a:off x="4276517" y="3285940"/>
          <a:ext cx="3525697" cy="1101780"/>
        </a:xfrm>
        <a:prstGeom prst="rect">
          <a:avLst/>
        </a:prstGeom>
        <a:solidFill>
          <a:schemeClr val="lt1">
            <a:alpha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00000" tIns="87630" rIns="87630" bIns="87630" numCol="1" spcCol="1270" anchor="ctr" anchorCtr="0">
          <a:noAutofit/>
        </a:bodyPr>
        <a:lstStyle/>
        <a:p>
          <a:pPr lvl="0" algn="l" defTabSz="1022350">
            <a:lnSpc>
              <a:spcPct val="90000"/>
            </a:lnSpc>
            <a:spcBef>
              <a:spcPct val="0"/>
            </a:spcBef>
            <a:spcAft>
              <a:spcPct val="35000"/>
            </a:spcAft>
          </a:pPr>
          <a:r>
            <a:rPr lang="en-GB" sz="2300" kern="1200" dirty="0" smtClean="0"/>
            <a:t>Satisfactory IT service support</a:t>
          </a:r>
          <a:endParaRPr lang="en-GB" sz="2300" kern="1200" dirty="0"/>
        </a:p>
      </dsp:txBody>
      <dsp:txXfrm>
        <a:off x="4276517" y="3285940"/>
        <a:ext cx="3525697" cy="1101780"/>
      </dsp:txXfrm>
    </dsp:sp>
    <dsp:sp modelId="{8961F01E-21E7-4882-8C12-406C9DFC2137}">
      <dsp:nvSpPr>
        <dsp:cNvPr id="0" name=""/>
        <dsp:cNvSpPr/>
      </dsp:nvSpPr>
      <dsp:spPr>
        <a:xfrm>
          <a:off x="3975367" y="3126794"/>
          <a:ext cx="1079737" cy="1156869"/>
        </a:xfrm>
        <a:prstGeom prst="rect">
          <a:avLst/>
        </a:prstGeom>
        <a:blipFill rotWithShape="1">
          <a:blip xmlns:r="http://schemas.openxmlformats.org/officeDocument/2006/relationships" r:embed="rId6"/>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6520AB-414B-484F-BFC1-95BBB1DCA311}">
      <dsp:nvSpPr>
        <dsp:cNvPr id="0" name=""/>
        <dsp:cNvSpPr/>
      </dsp:nvSpPr>
      <dsp:spPr>
        <a:xfrm>
          <a:off x="6155" y="967299"/>
          <a:ext cx="5111193" cy="2345082"/>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72390" rIns="24130" bIns="24130" numCol="1" spcCol="1270" anchor="t" anchorCtr="0">
          <a:noAutofit/>
        </a:bodyPr>
        <a:lstStyle/>
        <a:p>
          <a:pPr marL="171450" lvl="1" indent="-171450" algn="l" defTabSz="844550">
            <a:lnSpc>
              <a:spcPct val="110000"/>
            </a:lnSpc>
            <a:spcBef>
              <a:spcPct val="0"/>
            </a:spcBef>
            <a:spcAft>
              <a:spcPct val="15000"/>
            </a:spcAft>
            <a:buChar char="••"/>
          </a:pPr>
          <a:r>
            <a:rPr lang="en-US" sz="1900" kern="1200"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Lack of top management support</a:t>
          </a:r>
          <a:endParaRPr lang="en-GB" sz="1900" kern="1200" dirty="0">
            <a:solidFill>
              <a:schemeClr val="tx1"/>
            </a:solidFill>
          </a:endParaRPr>
        </a:p>
        <a:p>
          <a:pPr marL="171450" lvl="1" indent="-171450" algn="l" defTabSz="844550">
            <a:lnSpc>
              <a:spcPct val="110000"/>
            </a:lnSpc>
            <a:spcBef>
              <a:spcPct val="0"/>
            </a:spcBef>
            <a:spcAft>
              <a:spcPct val="15000"/>
            </a:spcAft>
            <a:buChar char="••"/>
          </a:pPr>
          <a:r>
            <a:rPr lang="en-US" sz="1900" kern="1200"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Weak project manager </a:t>
          </a:r>
          <a:endParaRPr lang="en-GB" sz="1900" kern="1200" dirty="0">
            <a:solidFill>
              <a:schemeClr val="tx1"/>
            </a:solidFill>
          </a:endParaRPr>
        </a:p>
        <a:p>
          <a:pPr marL="171450" lvl="1" indent="-171450" algn="l" defTabSz="844550">
            <a:lnSpc>
              <a:spcPct val="110000"/>
            </a:lnSpc>
            <a:spcBef>
              <a:spcPct val="0"/>
            </a:spcBef>
            <a:spcAft>
              <a:spcPct val="15000"/>
            </a:spcAft>
            <a:buChar char="••"/>
          </a:pPr>
          <a:r>
            <a:rPr lang="en-US" sz="1900" kern="1200"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No stakeholder involvement</a:t>
          </a:r>
          <a:endParaRPr lang="en-GB" sz="1900" kern="1200" dirty="0">
            <a:solidFill>
              <a:schemeClr val="tx1"/>
            </a:solidFill>
          </a:endParaRPr>
        </a:p>
        <a:p>
          <a:pPr marL="171450" lvl="1" indent="-171450" algn="l" defTabSz="844550">
            <a:lnSpc>
              <a:spcPct val="110000"/>
            </a:lnSpc>
            <a:spcBef>
              <a:spcPct val="0"/>
            </a:spcBef>
            <a:spcAft>
              <a:spcPct val="15000"/>
            </a:spcAft>
            <a:buChar char="••"/>
          </a:pPr>
          <a:r>
            <a:rPr lang="en-US" sz="1900" kern="1200"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Weak commitment of project team </a:t>
          </a:r>
          <a:endParaRPr lang="en-GB" sz="1900" kern="1200" dirty="0">
            <a:solidFill>
              <a:schemeClr val="tx1"/>
            </a:solidFill>
          </a:endParaRPr>
        </a:p>
        <a:p>
          <a:pPr marL="171450" lvl="1" indent="-171450" algn="l" defTabSz="844550">
            <a:lnSpc>
              <a:spcPct val="110000"/>
            </a:lnSpc>
            <a:spcBef>
              <a:spcPct val="0"/>
            </a:spcBef>
            <a:spcAft>
              <a:spcPct val="15000"/>
            </a:spcAft>
            <a:buChar char="••"/>
          </a:pPr>
          <a:r>
            <a:rPr lang="en-US" sz="1900" kern="1200" dirty="0" smtClean="0">
              <a:latin typeface="Open Sans Light" panose="020B0306030504020204" pitchFamily="34" charset="0"/>
              <a:ea typeface="Open Sans Light" panose="020B0306030504020204" pitchFamily="34" charset="0"/>
              <a:cs typeface="Open Sans Light" panose="020B0306030504020204" pitchFamily="34" charset="0"/>
            </a:rPr>
            <a:t>Team members lack requisite skills</a:t>
          </a:r>
          <a:endParaRPr lang="en-GB" sz="1900" kern="1200" dirty="0"/>
        </a:p>
        <a:p>
          <a:pPr marL="171450" lvl="1" indent="-171450" algn="l" defTabSz="844550">
            <a:lnSpc>
              <a:spcPct val="110000"/>
            </a:lnSpc>
            <a:spcBef>
              <a:spcPct val="0"/>
            </a:spcBef>
            <a:spcAft>
              <a:spcPct val="15000"/>
            </a:spcAft>
            <a:buChar char="••"/>
          </a:pPr>
          <a:r>
            <a:rPr lang="en-US" sz="1900" kern="1200" dirty="0" smtClean="0">
              <a:latin typeface="Open Sans Light" panose="020B0306030504020204" pitchFamily="34" charset="0"/>
              <a:ea typeface="Open Sans Light" panose="020B0306030504020204" pitchFamily="34" charset="0"/>
              <a:cs typeface="Open Sans Light" panose="020B0306030504020204" pitchFamily="34" charset="0"/>
            </a:rPr>
            <a:t>Subject matter experts overscheduled </a:t>
          </a:r>
          <a:endParaRPr lang="en-GB" sz="1900" kern="1200" dirty="0"/>
        </a:p>
      </dsp:txBody>
      <dsp:txXfrm>
        <a:off x="61103" y="1022247"/>
        <a:ext cx="5001297" cy="2290134"/>
      </dsp:txXfrm>
    </dsp:sp>
    <dsp:sp modelId="{61157D47-D8A5-4B93-BD91-68DE2562A783}">
      <dsp:nvSpPr>
        <dsp:cNvPr id="0" name=""/>
        <dsp:cNvSpPr/>
      </dsp:nvSpPr>
      <dsp:spPr>
        <a:xfrm>
          <a:off x="6155" y="3339777"/>
          <a:ext cx="5111193" cy="906285"/>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38100" bIns="0" numCol="1" spcCol="1270" anchor="ctr" anchorCtr="0">
          <a:noAutofit/>
        </a:bodyPr>
        <a:lstStyle/>
        <a:p>
          <a:pPr lvl="0" algn="l" defTabSz="1333500">
            <a:lnSpc>
              <a:spcPct val="90000"/>
            </a:lnSpc>
            <a:spcBef>
              <a:spcPct val="0"/>
            </a:spcBef>
            <a:spcAft>
              <a:spcPct val="35000"/>
            </a:spcAft>
          </a:pPr>
          <a:r>
            <a:rPr lang="en-GB" sz="3000" b="1" kern="1200" dirty="0" smtClean="0"/>
            <a:t>People-related risk</a:t>
          </a:r>
          <a:endParaRPr lang="en-GB" sz="3000" b="1" kern="1200" dirty="0"/>
        </a:p>
      </dsp:txBody>
      <dsp:txXfrm>
        <a:off x="6155" y="3339777"/>
        <a:ext cx="3599432" cy="906285"/>
      </dsp:txXfrm>
    </dsp:sp>
    <dsp:sp modelId="{D263BDDD-9CD7-487B-BDE5-849C8598F2C8}">
      <dsp:nvSpPr>
        <dsp:cNvPr id="0" name=""/>
        <dsp:cNvSpPr/>
      </dsp:nvSpPr>
      <dsp:spPr>
        <a:xfrm>
          <a:off x="3949646" y="3355438"/>
          <a:ext cx="867596" cy="900486"/>
        </a:xfrm>
        <a:prstGeom prst="ellipse">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07BDAC-BD54-4044-9D2C-BBB0E9FB5388}">
      <dsp:nvSpPr>
        <dsp:cNvPr id="0" name=""/>
        <dsp:cNvSpPr/>
      </dsp:nvSpPr>
      <dsp:spPr>
        <a:xfrm>
          <a:off x="5431150" y="953570"/>
          <a:ext cx="5081274" cy="2311998"/>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72390" rIns="24130" bIns="24130" numCol="1" spcCol="1270" anchor="t" anchorCtr="0">
          <a:noAutofit/>
        </a:bodyPr>
        <a:lstStyle/>
        <a:p>
          <a:pPr marL="171450" lvl="1" indent="-171450" algn="l" defTabSz="844550">
            <a:lnSpc>
              <a:spcPct val="110000"/>
            </a:lnSpc>
            <a:spcBef>
              <a:spcPct val="0"/>
            </a:spcBef>
            <a:spcAft>
              <a:spcPct val="15000"/>
            </a:spcAft>
            <a:buChar char="••"/>
          </a:pPr>
          <a:r>
            <a:rPr lang="en-US" sz="1900" kern="1200"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Lack of documented success criteria </a:t>
          </a:r>
          <a:endParaRPr lang="en-GB" sz="1900" kern="1200" dirty="0">
            <a:solidFill>
              <a:schemeClr val="tx1"/>
            </a:solidFill>
          </a:endParaRPr>
        </a:p>
        <a:p>
          <a:pPr marL="171450" lvl="1" indent="-171450" algn="l" defTabSz="844550">
            <a:lnSpc>
              <a:spcPct val="110000"/>
            </a:lnSpc>
            <a:spcBef>
              <a:spcPct val="0"/>
            </a:spcBef>
            <a:spcAft>
              <a:spcPct val="15000"/>
            </a:spcAft>
            <a:buChar char="••"/>
          </a:pPr>
          <a:r>
            <a:rPr lang="en-US" sz="1900" kern="1200"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Ineffective schedule planning and/or management </a:t>
          </a:r>
          <a:endParaRPr lang="en-GB" sz="1900" kern="1200" dirty="0">
            <a:solidFill>
              <a:schemeClr val="tx1"/>
            </a:solidFill>
          </a:endParaRPr>
        </a:p>
        <a:p>
          <a:pPr marL="171450" lvl="1" indent="-171450" algn="l" defTabSz="844550">
            <a:lnSpc>
              <a:spcPct val="110000"/>
            </a:lnSpc>
            <a:spcBef>
              <a:spcPct val="0"/>
            </a:spcBef>
            <a:spcAft>
              <a:spcPct val="15000"/>
            </a:spcAft>
            <a:buChar char="••"/>
          </a:pPr>
          <a:r>
            <a:rPr lang="en-US" sz="1900" kern="1200"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Communication breakdown among stakeholders </a:t>
          </a:r>
          <a:endParaRPr lang="en-GB" sz="1900" kern="1200" dirty="0">
            <a:solidFill>
              <a:schemeClr val="tx1"/>
            </a:solidFill>
          </a:endParaRPr>
        </a:p>
        <a:p>
          <a:pPr marL="171450" lvl="1" indent="-171450" algn="l" defTabSz="844550">
            <a:lnSpc>
              <a:spcPct val="110000"/>
            </a:lnSpc>
            <a:spcBef>
              <a:spcPct val="0"/>
            </a:spcBef>
            <a:spcAft>
              <a:spcPct val="15000"/>
            </a:spcAft>
            <a:buChar char="••"/>
          </a:pPr>
          <a:r>
            <a:rPr lang="en-US" sz="1900" kern="1200" dirty="0" smtClean="0">
              <a:latin typeface="Open Sans Light" panose="020B0306030504020204" pitchFamily="34" charset="0"/>
              <a:ea typeface="Open Sans Light" panose="020B0306030504020204" pitchFamily="34" charset="0"/>
              <a:cs typeface="Open Sans Light" panose="020B0306030504020204" pitchFamily="34" charset="0"/>
            </a:rPr>
            <a:t>Resources assigned to a higher priority project </a:t>
          </a:r>
          <a:endParaRPr lang="en-GB" sz="1900" kern="1200" dirty="0">
            <a:solidFill>
              <a:schemeClr val="tx1"/>
            </a:solidFill>
          </a:endParaRPr>
        </a:p>
        <a:p>
          <a:pPr marL="171450" lvl="1" indent="-171450" algn="l" defTabSz="844550">
            <a:lnSpc>
              <a:spcPct val="110000"/>
            </a:lnSpc>
            <a:spcBef>
              <a:spcPct val="0"/>
            </a:spcBef>
            <a:spcAft>
              <a:spcPct val="15000"/>
            </a:spcAft>
            <a:buChar char="••"/>
          </a:pPr>
          <a:r>
            <a:rPr lang="en-US" sz="1900" kern="1200" dirty="0" smtClean="0">
              <a:latin typeface="Open Sans Light" panose="020B0306030504020204" pitchFamily="34" charset="0"/>
              <a:ea typeface="Open Sans Light" panose="020B0306030504020204" pitchFamily="34" charset="0"/>
              <a:cs typeface="Open Sans Light" panose="020B0306030504020204" pitchFamily="34" charset="0"/>
            </a:rPr>
            <a:t>No change management process </a:t>
          </a:r>
          <a:endParaRPr lang="en-GB" sz="1900" kern="1200" dirty="0">
            <a:solidFill>
              <a:schemeClr val="tx1"/>
            </a:solidFill>
          </a:endParaRPr>
        </a:p>
        <a:p>
          <a:pPr marL="171450" lvl="1" indent="-171450" algn="l" defTabSz="844550">
            <a:lnSpc>
              <a:spcPct val="110000"/>
            </a:lnSpc>
            <a:spcBef>
              <a:spcPct val="0"/>
            </a:spcBef>
            <a:spcAft>
              <a:spcPct val="15000"/>
            </a:spcAft>
            <a:buChar char="••"/>
          </a:pPr>
          <a:r>
            <a:rPr lang="en-US" sz="1900" kern="1200"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No business case for the project </a:t>
          </a:r>
          <a:endParaRPr lang="en-GB" sz="1900" kern="1200" dirty="0">
            <a:solidFill>
              <a:schemeClr val="tx1"/>
            </a:solidFill>
          </a:endParaRPr>
        </a:p>
      </dsp:txBody>
      <dsp:txXfrm>
        <a:off x="5485323" y="1007743"/>
        <a:ext cx="4972928" cy="2257825"/>
      </dsp:txXfrm>
    </dsp:sp>
    <dsp:sp modelId="{1CA69F3F-ECD0-4B09-B1BF-4252E5910E21}">
      <dsp:nvSpPr>
        <dsp:cNvPr id="0" name=""/>
        <dsp:cNvSpPr/>
      </dsp:nvSpPr>
      <dsp:spPr>
        <a:xfrm>
          <a:off x="5392063" y="3295597"/>
          <a:ext cx="5120361" cy="93410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38100" bIns="0" numCol="1" spcCol="1270" anchor="ctr" anchorCtr="0">
          <a:noAutofit/>
        </a:bodyPr>
        <a:lstStyle/>
        <a:p>
          <a:pPr lvl="0" algn="l" defTabSz="1333500">
            <a:lnSpc>
              <a:spcPct val="90000"/>
            </a:lnSpc>
            <a:spcBef>
              <a:spcPct val="0"/>
            </a:spcBef>
            <a:spcAft>
              <a:spcPct val="35000"/>
            </a:spcAft>
          </a:pPr>
          <a:r>
            <a:rPr lang="en-GB" sz="3000" b="1" kern="1200" dirty="0" smtClean="0"/>
            <a:t>Process-related risk</a:t>
          </a:r>
          <a:endParaRPr lang="en-GB" sz="3000" b="1" kern="1200" dirty="0"/>
        </a:p>
      </dsp:txBody>
      <dsp:txXfrm>
        <a:off x="5392063" y="3295597"/>
        <a:ext cx="3605888" cy="934102"/>
      </dsp:txXfrm>
    </dsp:sp>
    <dsp:sp modelId="{3C3145B5-2FAA-477F-AF76-4420B985855A}">
      <dsp:nvSpPr>
        <dsp:cNvPr id="0" name=""/>
        <dsp:cNvSpPr/>
      </dsp:nvSpPr>
      <dsp:spPr>
        <a:xfrm>
          <a:off x="9321756" y="3281166"/>
          <a:ext cx="895716" cy="988486"/>
        </a:xfrm>
        <a:prstGeom prst="ellipse">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6520AB-414B-484F-BFC1-95BBB1DCA311}">
      <dsp:nvSpPr>
        <dsp:cNvPr id="0" name=""/>
        <dsp:cNvSpPr/>
      </dsp:nvSpPr>
      <dsp:spPr>
        <a:xfrm>
          <a:off x="6155" y="967299"/>
          <a:ext cx="5111193" cy="2345082"/>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72390" rIns="24130" bIns="24130" numCol="1" spcCol="1270" anchor="t" anchorCtr="0">
          <a:noAutofit/>
        </a:bodyPr>
        <a:lstStyle/>
        <a:p>
          <a:pPr marL="171450" lvl="1" indent="-171450" algn="l" defTabSz="844550">
            <a:lnSpc>
              <a:spcPct val="110000"/>
            </a:lnSpc>
            <a:spcBef>
              <a:spcPct val="0"/>
            </a:spcBef>
            <a:spcAft>
              <a:spcPct val="15000"/>
            </a:spcAft>
            <a:buChar char="••"/>
          </a:pPr>
          <a:r>
            <a:rPr lang="en-US" sz="1900" kern="1200"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Lack of top management support</a:t>
          </a:r>
          <a:endParaRPr lang="en-GB" sz="1900" kern="1200" dirty="0">
            <a:solidFill>
              <a:schemeClr val="tx1"/>
            </a:solidFill>
          </a:endParaRPr>
        </a:p>
        <a:p>
          <a:pPr marL="171450" lvl="1" indent="-171450" algn="l" defTabSz="844550">
            <a:lnSpc>
              <a:spcPct val="110000"/>
            </a:lnSpc>
            <a:spcBef>
              <a:spcPct val="0"/>
            </a:spcBef>
            <a:spcAft>
              <a:spcPct val="15000"/>
            </a:spcAft>
            <a:buChar char="••"/>
          </a:pPr>
          <a:r>
            <a:rPr lang="en-US" sz="1900" kern="1200"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Weak project manager </a:t>
          </a:r>
          <a:endParaRPr lang="en-GB" sz="1900" kern="1200" dirty="0">
            <a:solidFill>
              <a:schemeClr val="tx1"/>
            </a:solidFill>
          </a:endParaRPr>
        </a:p>
        <a:p>
          <a:pPr marL="171450" lvl="1" indent="-171450" algn="l" defTabSz="844550">
            <a:lnSpc>
              <a:spcPct val="110000"/>
            </a:lnSpc>
            <a:spcBef>
              <a:spcPct val="0"/>
            </a:spcBef>
            <a:spcAft>
              <a:spcPct val="15000"/>
            </a:spcAft>
            <a:buChar char="••"/>
          </a:pPr>
          <a:r>
            <a:rPr lang="en-US" sz="1900" kern="1200"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No stakeholder involvement</a:t>
          </a:r>
          <a:endParaRPr lang="en-GB" sz="1900" kern="1200" dirty="0">
            <a:solidFill>
              <a:schemeClr val="tx1"/>
            </a:solidFill>
          </a:endParaRPr>
        </a:p>
        <a:p>
          <a:pPr marL="171450" lvl="1" indent="-171450" algn="l" defTabSz="844550">
            <a:lnSpc>
              <a:spcPct val="110000"/>
            </a:lnSpc>
            <a:spcBef>
              <a:spcPct val="0"/>
            </a:spcBef>
            <a:spcAft>
              <a:spcPct val="15000"/>
            </a:spcAft>
            <a:buChar char="••"/>
          </a:pPr>
          <a:r>
            <a:rPr lang="en-US" sz="1900" kern="1200"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Weak commitment of project team</a:t>
          </a:r>
          <a:r>
            <a:rPr lang="en-US" sz="1900" kern="1200" dirty="0" smtClean="0">
              <a:solidFill>
                <a:schemeClr val="bg1">
                  <a:lumMod val="65000"/>
                </a:schemeClr>
              </a:solidFill>
              <a:latin typeface="Open Sans Light" panose="020B0306030504020204" pitchFamily="34" charset="0"/>
              <a:ea typeface="Open Sans Light" panose="020B0306030504020204" pitchFamily="34" charset="0"/>
              <a:cs typeface="Open Sans Light" panose="020B0306030504020204" pitchFamily="34" charset="0"/>
            </a:rPr>
            <a:t> </a:t>
          </a:r>
          <a:endParaRPr lang="en-GB" sz="1900" kern="1200" dirty="0">
            <a:solidFill>
              <a:schemeClr val="bg1">
                <a:lumMod val="65000"/>
              </a:schemeClr>
            </a:solidFill>
          </a:endParaRPr>
        </a:p>
        <a:p>
          <a:pPr marL="171450" lvl="1" indent="-171450" algn="l" defTabSz="844550">
            <a:lnSpc>
              <a:spcPct val="110000"/>
            </a:lnSpc>
            <a:spcBef>
              <a:spcPct val="0"/>
            </a:spcBef>
            <a:spcAft>
              <a:spcPct val="15000"/>
            </a:spcAft>
            <a:buChar char="••"/>
          </a:pPr>
          <a:r>
            <a:rPr lang="en-US" sz="1900" kern="1200" dirty="0" smtClean="0">
              <a:solidFill>
                <a:schemeClr val="bg1">
                  <a:lumMod val="65000"/>
                </a:schemeClr>
              </a:solidFill>
              <a:latin typeface="Open Sans Light" panose="020B0306030504020204" pitchFamily="34" charset="0"/>
              <a:ea typeface="Open Sans Light" panose="020B0306030504020204" pitchFamily="34" charset="0"/>
              <a:cs typeface="Open Sans Light" panose="020B0306030504020204" pitchFamily="34" charset="0"/>
            </a:rPr>
            <a:t>Team members lack requisite skills</a:t>
          </a:r>
          <a:endParaRPr lang="en-GB" sz="1900" kern="1200" dirty="0">
            <a:solidFill>
              <a:schemeClr val="bg1">
                <a:lumMod val="65000"/>
              </a:schemeClr>
            </a:solidFill>
          </a:endParaRPr>
        </a:p>
        <a:p>
          <a:pPr marL="171450" lvl="1" indent="-171450" algn="l" defTabSz="844550">
            <a:lnSpc>
              <a:spcPct val="110000"/>
            </a:lnSpc>
            <a:spcBef>
              <a:spcPct val="0"/>
            </a:spcBef>
            <a:spcAft>
              <a:spcPct val="15000"/>
            </a:spcAft>
            <a:buChar char="••"/>
          </a:pPr>
          <a:r>
            <a:rPr lang="en-US" sz="1900" kern="1200"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Subject matter experts overscheduled </a:t>
          </a:r>
          <a:endParaRPr lang="en-GB" sz="1900" kern="1200" dirty="0">
            <a:solidFill>
              <a:schemeClr val="tx1"/>
            </a:solidFill>
          </a:endParaRPr>
        </a:p>
      </dsp:txBody>
      <dsp:txXfrm>
        <a:off x="61103" y="1022247"/>
        <a:ext cx="5001297" cy="2290134"/>
      </dsp:txXfrm>
    </dsp:sp>
    <dsp:sp modelId="{61157D47-D8A5-4B93-BD91-68DE2562A783}">
      <dsp:nvSpPr>
        <dsp:cNvPr id="0" name=""/>
        <dsp:cNvSpPr/>
      </dsp:nvSpPr>
      <dsp:spPr>
        <a:xfrm>
          <a:off x="6155" y="3339777"/>
          <a:ext cx="5111193" cy="906285"/>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38100" bIns="0" numCol="1" spcCol="1270" anchor="ctr" anchorCtr="0">
          <a:noAutofit/>
        </a:bodyPr>
        <a:lstStyle/>
        <a:p>
          <a:pPr lvl="0" algn="l" defTabSz="1333500">
            <a:lnSpc>
              <a:spcPct val="90000"/>
            </a:lnSpc>
            <a:spcBef>
              <a:spcPct val="0"/>
            </a:spcBef>
            <a:spcAft>
              <a:spcPct val="35000"/>
            </a:spcAft>
          </a:pPr>
          <a:r>
            <a:rPr lang="en-GB" sz="3000" b="1" kern="1200" dirty="0" smtClean="0"/>
            <a:t>People-related risk</a:t>
          </a:r>
          <a:endParaRPr lang="en-GB" sz="3000" b="1" kern="1200" dirty="0"/>
        </a:p>
      </dsp:txBody>
      <dsp:txXfrm>
        <a:off x="6155" y="3339777"/>
        <a:ext cx="3599432" cy="906285"/>
      </dsp:txXfrm>
    </dsp:sp>
    <dsp:sp modelId="{D263BDDD-9CD7-487B-BDE5-849C8598F2C8}">
      <dsp:nvSpPr>
        <dsp:cNvPr id="0" name=""/>
        <dsp:cNvSpPr/>
      </dsp:nvSpPr>
      <dsp:spPr>
        <a:xfrm>
          <a:off x="3949646" y="3355438"/>
          <a:ext cx="867596" cy="900486"/>
        </a:xfrm>
        <a:prstGeom prst="ellipse">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07BDAC-BD54-4044-9D2C-BBB0E9FB5388}">
      <dsp:nvSpPr>
        <dsp:cNvPr id="0" name=""/>
        <dsp:cNvSpPr/>
      </dsp:nvSpPr>
      <dsp:spPr>
        <a:xfrm>
          <a:off x="5431150" y="953570"/>
          <a:ext cx="5081274" cy="2311998"/>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72390" rIns="24130" bIns="24130" numCol="1" spcCol="1270" anchor="t" anchorCtr="0">
          <a:noAutofit/>
        </a:bodyPr>
        <a:lstStyle/>
        <a:p>
          <a:pPr marL="171450" lvl="1" indent="-171450" algn="l" defTabSz="844550">
            <a:lnSpc>
              <a:spcPct val="110000"/>
            </a:lnSpc>
            <a:spcBef>
              <a:spcPct val="0"/>
            </a:spcBef>
            <a:spcAft>
              <a:spcPct val="15000"/>
            </a:spcAft>
            <a:buChar char="••"/>
          </a:pPr>
          <a:r>
            <a:rPr lang="en-US" sz="1900" kern="1200"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Lack of documented success criteria </a:t>
          </a:r>
          <a:endParaRPr lang="en-GB" sz="1900" kern="1200" dirty="0">
            <a:solidFill>
              <a:schemeClr val="tx1"/>
            </a:solidFill>
          </a:endParaRPr>
        </a:p>
        <a:p>
          <a:pPr marL="171450" lvl="1" indent="-171450" algn="l" defTabSz="844550">
            <a:lnSpc>
              <a:spcPct val="110000"/>
            </a:lnSpc>
            <a:spcBef>
              <a:spcPct val="0"/>
            </a:spcBef>
            <a:spcAft>
              <a:spcPct val="15000"/>
            </a:spcAft>
            <a:buChar char="••"/>
          </a:pPr>
          <a:r>
            <a:rPr lang="en-US" sz="1900" kern="1200"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Ineffective schedule planning and/or management </a:t>
          </a:r>
          <a:endParaRPr lang="en-GB" sz="1900" kern="1200" dirty="0">
            <a:solidFill>
              <a:schemeClr val="tx1"/>
            </a:solidFill>
          </a:endParaRPr>
        </a:p>
        <a:p>
          <a:pPr marL="171450" lvl="1" indent="-171450" algn="l" defTabSz="844550">
            <a:lnSpc>
              <a:spcPct val="110000"/>
            </a:lnSpc>
            <a:spcBef>
              <a:spcPct val="0"/>
            </a:spcBef>
            <a:spcAft>
              <a:spcPct val="15000"/>
            </a:spcAft>
            <a:buChar char="••"/>
          </a:pPr>
          <a:r>
            <a:rPr lang="en-US" sz="1900" kern="1200"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Communication breakdown among stakeholders </a:t>
          </a:r>
          <a:endParaRPr lang="en-GB" sz="1900" kern="1200" dirty="0">
            <a:solidFill>
              <a:schemeClr val="tx1"/>
            </a:solidFill>
          </a:endParaRPr>
        </a:p>
        <a:p>
          <a:pPr marL="171450" lvl="1" indent="-171450" algn="l" defTabSz="844550">
            <a:lnSpc>
              <a:spcPct val="110000"/>
            </a:lnSpc>
            <a:spcBef>
              <a:spcPct val="0"/>
            </a:spcBef>
            <a:spcAft>
              <a:spcPct val="15000"/>
            </a:spcAft>
            <a:buChar char="••"/>
          </a:pPr>
          <a:r>
            <a:rPr lang="en-US" sz="1900" kern="1200" dirty="0" smtClean="0">
              <a:latin typeface="Open Sans Light" panose="020B0306030504020204" pitchFamily="34" charset="0"/>
              <a:ea typeface="Open Sans Light" panose="020B0306030504020204" pitchFamily="34" charset="0"/>
              <a:cs typeface="Open Sans Light" panose="020B0306030504020204" pitchFamily="34" charset="0"/>
            </a:rPr>
            <a:t>Resources assigned to a higher priority project </a:t>
          </a:r>
          <a:endParaRPr lang="en-GB" sz="1900" kern="1200" dirty="0">
            <a:solidFill>
              <a:schemeClr val="tx1"/>
            </a:solidFill>
          </a:endParaRPr>
        </a:p>
        <a:p>
          <a:pPr marL="171450" lvl="1" indent="-171450" algn="l" defTabSz="844550">
            <a:lnSpc>
              <a:spcPct val="110000"/>
            </a:lnSpc>
            <a:spcBef>
              <a:spcPct val="0"/>
            </a:spcBef>
            <a:spcAft>
              <a:spcPct val="15000"/>
            </a:spcAft>
            <a:buChar char="••"/>
          </a:pPr>
          <a:r>
            <a:rPr lang="en-US" sz="1900" kern="1200" dirty="0" smtClean="0">
              <a:latin typeface="Open Sans Light" panose="020B0306030504020204" pitchFamily="34" charset="0"/>
              <a:ea typeface="Open Sans Light" panose="020B0306030504020204" pitchFamily="34" charset="0"/>
              <a:cs typeface="Open Sans Light" panose="020B0306030504020204" pitchFamily="34" charset="0"/>
            </a:rPr>
            <a:t>No change management process </a:t>
          </a:r>
          <a:endParaRPr lang="en-GB" sz="1900" kern="1200" dirty="0">
            <a:solidFill>
              <a:schemeClr val="tx1"/>
            </a:solidFill>
          </a:endParaRPr>
        </a:p>
        <a:p>
          <a:pPr marL="171450" lvl="1" indent="-171450" algn="l" defTabSz="844550">
            <a:lnSpc>
              <a:spcPct val="110000"/>
            </a:lnSpc>
            <a:spcBef>
              <a:spcPct val="0"/>
            </a:spcBef>
            <a:spcAft>
              <a:spcPct val="15000"/>
            </a:spcAft>
            <a:buChar char="••"/>
          </a:pPr>
          <a:r>
            <a:rPr lang="en-US" sz="1900" kern="1200"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No business case for the project </a:t>
          </a:r>
          <a:endParaRPr lang="en-GB" sz="1900" kern="1200" dirty="0">
            <a:solidFill>
              <a:schemeClr val="tx1"/>
            </a:solidFill>
          </a:endParaRPr>
        </a:p>
      </dsp:txBody>
      <dsp:txXfrm>
        <a:off x="5485323" y="1007743"/>
        <a:ext cx="4972928" cy="2257825"/>
      </dsp:txXfrm>
    </dsp:sp>
    <dsp:sp modelId="{1CA69F3F-ECD0-4B09-B1BF-4252E5910E21}">
      <dsp:nvSpPr>
        <dsp:cNvPr id="0" name=""/>
        <dsp:cNvSpPr/>
      </dsp:nvSpPr>
      <dsp:spPr>
        <a:xfrm>
          <a:off x="5392063" y="3295597"/>
          <a:ext cx="5120361" cy="93410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38100" bIns="0" numCol="1" spcCol="1270" anchor="ctr" anchorCtr="0">
          <a:noAutofit/>
        </a:bodyPr>
        <a:lstStyle/>
        <a:p>
          <a:pPr lvl="0" algn="l" defTabSz="1333500">
            <a:lnSpc>
              <a:spcPct val="90000"/>
            </a:lnSpc>
            <a:spcBef>
              <a:spcPct val="0"/>
            </a:spcBef>
            <a:spcAft>
              <a:spcPct val="35000"/>
            </a:spcAft>
          </a:pPr>
          <a:r>
            <a:rPr lang="en-GB" sz="3000" b="1" kern="1200" dirty="0" smtClean="0"/>
            <a:t>Process-related risk</a:t>
          </a:r>
          <a:endParaRPr lang="en-GB" sz="3000" b="1" kern="1200" dirty="0"/>
        </a:p>
      </dsp:txBody>
      <dsp:txXfrm>
        <a:off x="5392063" y="3295597"/>
        <a:ext cx="3605888" cy="934102"/>
      </dsp:txXfrm>
    </dsp:sp>
    <dsp:sp modelId="{3C3145B5-2FAA-477F-AF76-4420B985855A}">
      <dsp:nvSpPr>
        <dsp:cNvPr id="0" name=""/>
        <dsp:cNvSpPr/>
      </dsp:nvSpPr>
      <dsp:spPr>
        <a:xfrm>
          <a:off x="9321756" y="3281166"/>
          <a:ext cx="895716" cy="988486"/>
        </a:xfrm>
        <a:prstGeom prst="ellipse">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56273A-A774-4018-9D91-4840D7695A07}">
      <dsp:nvSpPr>
        <dsp:cNvPr id="0" name=""/>
        <dsp:cNvSpPr/>
      </dsp:nvSpPr>
      <dsp:spPr>
        <a:xfrm>
          <a:off x="0" y="0"/>
          <a:ext cx="7569200" cy="2125720"/>
        </a:xfrm>
        <a:prstGeom prst="roundRect">
          <a:avLst>
            <a:gd name="adj" fmla="val 10000"/>
          </a:avLst>
        </a:prstGeom>
        <a:solidFill>
          <a:schemeClr val="lt1">
            <a:alpha val="90000"/>
            <a:tint val="40000"/>
            <a:hueOff val="0"/>
            <a:satOff val="0"/>
            <a:lumOff val="0"/>
            <a:alphaOff val="0"/>
          </a:schemeClr>
        </a:solidFill>
        <a:ln w="6350" cap="flat" cmpd="sng" algn="ctr">
          <a:solidFill>
            <a:schemeClr val="dk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2453806-979C-49A3-AB48-0F336AAC150B}">
      <dsp:nvSpPr>
        <dsp:cNvPr id="0" name=""/>
        <dsp:cNvSpPr/>
      </dsp:nvSpPr>
      <dsp:spPr>
        <a:xfrm>
          <a:off x="227076" y="283429"/>
          <a:ext cx="2223452" cy="1558861"/>
        </a:xfrm>
        <a:prstGeom prst="roundRect">
          <a:avLst>
            <a:gd name="adj" fmla="val 10000"/>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4945" r="14945"/>
          </a:stretch>
        </a:blipFill>
        <a:ln w="6350" cap="flat" cmpd="sng" algn="ctr">
          <a:solidFill>
            <a:schemeClr val="dk1">
              <a:shade val="80000"/>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B7D9C0A7-9696-4DB9-9CCE-F8D9A0383922}">
      <dsp:nvSpPr>
        <dsp:cNvPr id="0" name=""/>
        <dsp:cNvSpPr/>
      </dsp:nvSpPr>
      <dsp:spPr>
        <a:xfrm rot="10800000">
          <a:off x="227076" y="2125720"/>
          <a:ext cx="2223452" cy="2598102"/>
        </a:xfrm>
        <a:prstGeom prst="round2SameRect">
          <a:avLst>
            <a:gd name="adj1" fmla="val 10500"/>
            <a:gd name="adj2" fmla="val 0"/>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8920" tIns="248920" rIns="248920" bIns="248920" numCol="1" spcCol="1270" anchor="t" anchorCtr="0">
          <a:noAutofit/>
        </a:bodyPr>
        <a:lstStyle/>
        <a:p>
          <a:pPr lvl="0" algn="ctr" defTabSz="1555750">
            <a:lnSpc>
              <a:spcPct val="90000"/>
            </a:lnSpc>
            <a:spcBef>
              <a:spcPct val="0"/>
            </a:spcBef>
            <a:spcAft>
              <a:spcPct val="35000"/>
            </a:spcAft>
          </a:pPr>
          <a:r>
            <a:rPr lang="en-GB" sz="3500" kern="1200" dirty="0" smtClean="0"/>
            <a:t>It is innate</a:t>
          </a:r>
          <a:endParaRPr lang="en-GB" sz="3500" kern="1200" dirty="0"/>
        </a:p>
      </dsp:txBody>
      <dsp:txXfrm rot="10800000">
        <a:off x="295455" y="2125720"/>
        <a:ext cx="2086694" cy="2529723"/>
      </dsp:txXfrm>
    </dsp:sp>
    <dsp:sp modelId="{542BD706-22A6-4758-B545-B6A392123FF8}">
      <dsp:nvSpPr>
        <dsp:cNvPr id="0" name=""/>
        <dsp:cNvSpPr/>
      </dsp:nvSpPr>
      <dsp:spPr>
        <a:xfrm>
          <a:off x="2672873" y="283429"/>
          <a:ext cx="2223452" cy="1558861"/>
        </a:xfrm>
        <a:prstGeom prst="roundRect">
          <a:avLst>
            <a:gd name="adj" fmla="val 10000"/>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14945" r="14945"/>
          </a:stretch>
        </a:blipFill>
        <a:ln w="6350" cap="flat" cmpd="sng" algn="ctr">
          <a:solidFill>
            <a:schemeClr val="dk1">
              <a:shade val="80000"/>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1BA09D66-D001-4F69-B6ED-8BF49C03AF75}">
      <dsp:nvSpPr>
        <dsp:cNvPr id="0" name=""/>
        <dsp:cNvSpPr/>
      </dsp:nvSpPr>
      <dsp:spPr>
        <a:xfrm rot="10800000">
          <a:off x="2672873" y="2125720"/>
          <a:ext cx="2223452" cy="2598102"/>
        </a:xfrm>
        <a:prstGeom prst="round2SameRect">
          <a:avLst>
            <a:gd name="adj1" fmla="val 10500"/>
            <a:gd name="adj2" fmla="val 0"/>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8920" tIns="248920" rIns="248920" bIns="248920" numCol="1" spcCol="1270" anchor="t" anchorCtr="0">
          <a:noAutofit/>
        </a:bodyPr>
        <a:lstStyle/>
        <a:p>
          <a:pPr lvl="0" algn="ctr" defTabSz="1555750">
            <a:lnSpc>
              <a:spcPct val="90000"/>
            </a:lnSpc>
            <a:spcBef>
              <a:spcPct val="0"/>
            </a:spcBef>
            <a:spcAft>
              <a:spcPct val="35000"/>
            </a:spcAft>
          </a:pPr>
          <a:r>
            <a:rPr lang="en-GB" sz="3500" kern="1200" dirty="0" smtClean="0"/>
            <a:t>It is static</a:t>
          </a:r>
          <a:endParaRPr lang="en-GB" sz="3500" kern="1200" dirty="0"/>
        </a:p>
      </dsp:txBody>
      <dsp:txXfrm rot="10800000">
        <a:off x="2741252" y="2125720"/>
        <a:ext cx="2086694" cy="2529723"/>
      </dsp:txXfrm>
    </dsp:sp>
    <dsp:sp modelId="{E265A3B9-4B02-414B-AC9C-F1FAAFA1EB84}">
      <dsp:nvSpPr>
        <dsp:cNvPr id="0" name=""/>
        <dsp:cNvSpPr/>
      </dsp:nvSpPr>
      <dsp:spPr>
        <a:xfrm>
          <a:off x="5118671" y="283429"/>
          <a:ext cx="2223452" cy="1558861"/>
        </a:xfrm>
        <a:prstGeom prst="roundRect">
          <a:avLst>
            <a:gd name="adj" fmla="val 10000"/>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14945" r="14945"/>
          </a:stretch>
        </a:blipFill>
        <a:ln w="6350" cap="flat" cmpd="sng" algn="ctr">
          <a:solidFill>
            <a:schemeClr val="dk1">
              <a:shade val="80000"/>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8B5E7C76-34DF-47BF-9DC8-7E00E92FC434}">
      <dsp:nvSpPr>
        <dsp:cNvPr id="0" name=""/>
        <dsp:cNvSpPr/>
      </dsp:nvSpPr>
      <dsp:spPr>
        <a:xfrm rot="10800000">
          <a:off x="5118671" y="2125720"/>
          <a:ext cx="2223452" cy="2598102"/>
        </a:xfrm>
        <a:prstGeom prst="round2SameRect">
          <a:avLst>
            <a:gd name="adj1" fmla="val 10500"/>
            <a:gd name="adj2" fmla="val 0"/>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8920" tIns="248920" rIns="248920" bIns="248920" numCol="1" spcCol="1270" anchor="t" anchorCtr="0">
          <a:noAutofit/>
        </a:bodyPr>
        <a:lstStyle/>
        <a:p>
          <a:pPr lvl="0" algn="ctr" defTabSz="1555750">
            <a:lnSpc>
              <a:spcPct val="90000"/>
            </a:lnSpc>
            <a:spcBef>
              <a:spcPct val="0"/>
            </a:spcBef>
            <a:spcAft>
              <a:spcPct val="35000"/>
            </a:spcAft>
          </a:pPr>
          <a:r>
            <a:rPr lang="en-GB" sz="3500" kern="1200" dirty="0" smtClean="0"/>
            <a:t>It is all about feelings</a:t>
          </a:r>
          <a:endParaRPr lang="en-GB" sz="3500" kern="1200" dirty="0"/>
        </a:p>
      </dsp:txBody>
      <dsp:txXfrm rot="10800000">
        <a:off x="5187050" y="2125720"/>
        <a:ext cx="2086694" cy="252972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56273A-A774-4018-9D91-4840D7695A07}">
      <dsp:nvSpPr>
        <dsp:cNvPr id="0" name=""/>
        <dsp:cNvSpPr/>
      </dsp:nvSpPr>
      <dsp:spPr>
        <a:xfrm>
          <a:off x="0" y="0"/>
          <a:ext cx="7569200" cy="2125720"/>
        </a:xfrm>
        <a:prstGeom prst="roundRect">
          <a:avLst>
            <a:gd name="adj" fmla="val 10000"/>
          </a:avLst>
        </a:prstGeom>
        <a:solidFill>
          <a:schemeClr val="lt1">
            <a:alpha val="90000"/>
            <a:tint val="40000"/>
            <a:hueOff val="0"/>
            <a:satOff val="0"/>
            <a:lumOff val="0"/>
            <a:alphaOff val="0"/>
          </a:schemeClr>
        </a:solidFill>
        <a:ln w="6350" cap="flat" cmpd="sng" algn="ctr">
          <a:solidFill>
            <a:schemeClr val="dk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2453806-979C-49A3-AB48-0F336AAC150B}">
      <dsp:nvSpPr>
        <dsp:cNvPr id="0" name=""/>
        <dsp:cNvSpPr/>
      </dsp:nvSpPr>
      <dsp:spPr>
        <a:xfrm>
          <a:off x="227076" y="283429"/>
          <a:ext cx="2223452" cy="1558861"/>
        </a:xfrm>
        <a:prstGeom prst="roundRect">
          <a:avLst>
            <a:gd name="adj" fmla="val 10000"/>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4945" r="14945"/>
          </a:stretch>
        </a:blipFill>
        <a:ln w="6350" cap="flat" cmpd="sng" algn="ctr">
          <a:solidFill>
            <a:schemeClr val="dk1">
              <a:shade val="80000"/>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B7D9C0A7-9696-4DB9-9CCE-F8D9A0383922}">
      <dsp:nvSpPr>
        <dsp:cNvPr id="0" name=""/>
        <dsp:cNvSpPr/>
      </dsp:nvSpPr>
      <dsp:spPr>
        <a:xfrm rot="10800000">
          <a:off x="227076" y="2125720"/>
          <a:ext cx="2223452" cy="2598102"/>
        </a:xfrm>
        <a:prstGeom prst="round2SameRect">
          <a:avLst>
            <a:gd name="adj1" fmla="val 10500"/>
            <a:gd name="adj2" fmla="val 0"/>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8920" tIns="248920" rIns="248920" bIns="248920" numCol="1" spcCol="1270" anchor="t" anchorCtr="0">
          <a:noAutofit/>
        </a:bodyPr>
        <a:lstStyle/>
        <a:p>
          <a:pPr lvl="0" algn="ctr" defTabSz="1555750">
            <a:lnSpc>
              <a:spcPct val="90000"/>
            </a:lnSpc>
            <a:spcBef>
              <a:spcPct val="0"/>
            </a:spcBef>
            <a:spcAft>
              <a:spcPct val="35000"/>
            </a:spcAft>
          </a:pPr>
          <a:r>
            <a:rPr lang="en-GB" sz="3500" kern="1200" dirty="0" smtClean="0"/>
            <a:t>It is innate</a:t>
          </a:r>
          <a:endParaRPr lang="en-GB" sz="3500" kern="1200" dirty="0"/>
        </a:p>
      </dsp:txBody>
      <dsp:txXfrm rot="10800000">
        <a:off x="295455" y="2125720"/>
        <a:ext cx="2086694" cy="2529723"/>
      </dsp:txXfrm>
    </dsp:sp>
    <dsp:sp modelId="{542BD706-22A6-4758-B545-B6A392123FF8}">
      <dsp:nvSpPr>
        <dsp:cNvPr id="0" name=""/>
        <dsp:cNvSpPr/>
      </dsp:nvSpPr>
      <dsp:spPr>
        <a:xfrm>
          <a:off x="2672873" y="283429"/>
          <a:ext cx="2223452" cy="1558861"/>
        </a:xfrm>
        <a:prstGeom prst="roundRect">
          <a:avLst>
            <a:gd name="adj" fmla="val 10000"/>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14945" r="14945"/>
          </a:stretch>
        </a:blipFill>
        <a:ln w="6350" cap="flat" cmpd="sng" algn="ctr">
          <a:solidFill>
            <a:schemeClr val="dk1">
              <a:shade val="80000"/>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1BA09D66-D001-4F69-B6ED-8BF49C03AF75}">
      <dsp:nvSpPr>
        <dsp:cNvPr id="0" name=""/>
        <dsp:cNvSpPr/>
      </dsp:nvSpPr>
      <dsp:spPr>
        <a:xfrm rot="10800000">
          <a:off x="2672873" y="2125720"/>
          <a:ext cx="2223452" cy="2598102"/>
        </a:xfrm>
        <a:prstGeom prst="round2SameRect">
          <a:avLst>
            <a:gd name="adj1" fmla="val 10500"/>
            <a:gd name="adj2" fmla="val 0"/>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8920" tIns="248920" rIns="248920" bIns="248920" numCol="1" spcCol="1270" anchor="t" anchorCtr="0">
          <a:noAutofit/>
        </a:bodyPr>
        <a:lstStyle/>
        <a:p>
          <a:pPr lvl="0" algn="ctr" defTabSz="1555750">
            <a:lnSpc>
              <a:spcPct val="90000"/>
            </a:lnSpc>
            <a:spcBef>
              <a:spcPct val="0"/>
            </a:spcBef>
            <a:spcAft>
              <a:spcPct val="35000"/>
            </a:spcAft>
          </a:pPr>
          <a:r>
            <a:rPr lang="en-GB" sz="3500" kern="1200" dirty="0" smtClean="0"/>
            <a:t>It is static</a:t>
          </a:r>
          <a:endParaRPr lang="en-GB" sz="3500" kern="1200" dirty="0"/>
        </a:p>
      </dsp:txBody>
      <dsp:txXfrm rot="10800000">
        <a:off x="2741252" y="2125720"/>
        <a:ext cx="2086694" cy="2529723"/>
      </dsp:txXfrm>
    </dsp:sp>
    <dsp:sp modelId="{E265A3B9-4B02-414B-AC9C-F1FAAFA1EB84}">
      <dsp:nvSpPr>
        <dsp:cNvPr id="0" name=""/>
        <dsp:cNvSpPr/>
      </dsp:nvSpPr>
      <dsp:spPr>
        <a:xfrm>
          <a:off x="5118671" y="283429"/>
          <a:ext cx="2223452" cy="1558861"/>
        </a:xfrm>
        <a:prstGeom prst="roundRect">
          <a:avLst>
            <a:gd name="adj" fmla="val 10000"/>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14945" r="14945"/>
          </a:stretch>
        </a:blipFill>
        <a:ln w="6350" cap="flat" cmpd="sng" algn="ctr">
          <a:solidFill>
            <a:schemeClr val="dk1">
              <a:shade val="80000"/>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8B5E7C76-34DF-47BF-9DC8-7E00E92FC434}">
      <dsp:nvSpPr>
        <dsp:cNvPr id="0" name=""/>
        <dsp:cNvSpPr/>
      </dsp:nvSpPr>
      <dsp:spPr>
        <a:xfrm rot="10800000">
          <a:off x="5118671" y="2125720"/>
          <a:ext cx="2223452" cy="2598102"/>
        </a:xfrm>
        <a:prstGeom prst="round2SameRect">
          <a:avLst>
            <a:gd name="adj1" fmla="val 10500"/>
            <a:gd name="adj2" fmla="val 0"/>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8920" tIns="248920" rIns="248920" bIns="248920" numCol="1" spcCol="1270" anchor="t" anchorCtr="0">
          <a:noAutofit/>
        </a:bodyPr>
        <a:lstStyle/>
        <a:p>
          <a:pPr lvl="0" algn="ctr" defTabSz="1555750">
            <a:lnSpc>
              <a:spcPct val="90000"/>
            </a:lnSpc>
            <a:spcBef>
              <a:spcPct val="0"/>
            </a:spcBef>
            <a:spcAft>
              <a:spcPct val="35000"/>
            </a:spcAft>
          </a:pPr>
          <a:r>
            <a:rPr lang="en-GB" sz="3500" kern="1200" dirty="0" smtClean="0"/>
            <a:t>It is all about feelings</a:t>
          </a:r>
          <a:endParaRPr lang="en-GB" sz="3500" kern="1200" dirty="0"/>
        </a:p>
      </dsp:txBody>
      <dsp:txXfrm rot="10800000">
        <a:off x="5187050" y="2125720"/>
        <a:ext cx="2086694" cy="252972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56273A-A774-4018-9D91-4840D7695A07}">
      <dsp:nvSpPr>
        <dsp:cNvPr id="0" name=""/>
        <dsp:cNvSpPr/>
      </dsp:nvSpPr>
      <dsp:spPr>
        <a:xfrm>
          <a:off x="0" y="0"/>
          <a:ext cx="7569200" cy="2125720"/>
        </a:xfrm>
        <a:prstGeom prst="roundRect">
          <a:avLst>
            <a:gd name="adj" fmla="val 10000"/>
          </a:avLst>
        </a:prstGeom>
        <a:solidFill>
          <a:schemeClr val="lt1">
            <a:alpha val="90000"/>
            <a:tint val="40000"/>
            <a:hueOff val="0"/>
            <a:satOff val="0"/>
            <a:lumOff val="0"/>
            <a:alphaOff val="0"/>
          </a:schemeClr>
        </a:solidFill>
        <a:ln w="6350" cap="flat" cmpd="sng" algn="ctr">
          <a:solidFill>
            <a:schemeClr val="dk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2453806-979C-49A3-AB48-0F336AAC150B}">
      <dsp:nvSpPr>
        <dsp:cNvPr id="0" name=""/>
        <dsp:cNvSpPr/>
      </dsp:nvSpPr>
      <dsp:spPr>
        <a:xfrm>
          <a:off x="227076" y="283429"/>
          <a:ext cx="2223452" cy="1558861"/>
        </a:xfrm>
        <a:prstGeom prst="roundRect">
          <a:avLst>
            <a:gd name="adj" fmla="val 10000"/>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4945" r="14945"/>
          </a:stretch>
        </a:blipFill>
        <a:ln w="6350" cap="flat" cmpd="sng" algn="ctr">
          <a:solidFill>
            <a:schemeClr val="dk1">
              <a:shade val="80000"/>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B7D9C0A7-9696-4DB9-9CCE-F8D9A0383922}">
      <dsp:nvSpPr>
        <dsp:cNvPr id="0" name=""/>
        <dsp:cNvSpPr/>
      </dsp:nvSpPr>
      <dsp:spPr>
        <a:xfrm rot="10800000">
          <a:off x="227076" y="2125720"/>
          <a:ext cx="2223452" cy="2598102"/>
        </a:xfrm>
        <a:prstGeom prst="round2SameRect">
          <a:avLst>
            <a:gd name="adj1" fmla="val 10500"/>
            <a:gd name="adj2" fmla="val 0"/>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8920" tIns="248920" rIns="248920" bIns="248920" numCol="1" spcCol="1270" anchor="t" anchorCtr="0">
          <a:noAutofit/>
        </a:bodyPr>
        <a:lstStyle/>
        <a:p>
          <a:pPr lvl="0" algn="ctr" defTabSz="1555750">
            <a:lnSpc>
              <a:spcPct val="90000"/>
            </a:lnSpc>
            <a:spcBef>
              <a:spcPct val="0"/>
            </a:spcBef>
            <a:spcAft>
              <a:spcPct val="35000"/>
            </a:spcAft>
          </a:pPr>
          <a:r>
            <a:rPr lang="en-GB" sz="3500" kern="1200" dirty="0" smtClean="0"/>
            <a:t>It is innate</a:t>
          </a:r>
          <a:endParaRPr lang="en-GB" sz="3500" kern="1200" dirty="0"/>
        </a:p>
      </dsp:txBody>
      <dsp:txXfrm rot="10800000">
        <a:off x="295455" y="2125720"/>
        <a:ext cx="2086694" cy="2529723"/>
      </dsp:txXfrm>
    </dsp:sp>
    <dsp:sp modelId="{542BD706-22A6-4758-B545-B6A392123FF8}">
      <dsp:nvSpPr>
        <dsp:cNvPr id="0" name=""/>
        <dsp:cNvSpPr/>
      </dsp:nvSpPr>
      <dsp:spPr>
        <a:xfrm>
          <a:off x="2672873" y="283429"/>
          <a:ext cx="2223452" cy="1558861"/>
        </a:xfrm>
        <a:prstGeom prst="roundRect">
          <a:avLst>
            <a:gd name="adj" fmla="val 10000"/>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14945" r="14945"/>
          </a:stretch>
        </a:blipFill>
        <a:ln w="6350" cap="flat" cmpd="sng" algn="ctr">
          <a:solidFill>
            <a:schemeClr val="dk1">
              <a:shade val="80000"/>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1BA09D66-D001-4F69-B6ED-8BF49C03AF75}">
      <dsp:nvSpPr>
        <dsp:cNvPr id="0" name=""/>
        <dsp:cNvSpPr/>
      </dsp:nvSpPr>
      <dsp:spPr>
        <a:xfrm rot="10800000">
          <a:off x="2672873" y="2125720"/>
          <a:ext cx="2223452" cy="2598102"/>
        </a:xfrm>
        <a:prstGeom prst="round2SameRect">
          <a:avLst>
            <a:gd name="adj1" fmla="val 10500"/>
            <a:gd name="adj2" fmla="val 0"/>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8920" tIns="248920" rIns="248920" bIns="248920" numCol="1" spcCol="1270" anchor="t" anchorCtr="0">
          <a:noAutofit/>
        </a:bodyPr>
        <a:lstStyle/>
        <a:p>
          <a:pPr lvl="0" algn="ctr" defTabSz="1555750">
            <a:lnSpc>
              <a:spcPct val="90000"/>
            </a:lnSpc>
            <a:spcBef>
              <a:spcPct val="0"/>
            </a:spcBef>
            <a:spcAft>
              <a:spcPct val="35000"/>
            </a:spcAft>
          </a:pPr>
          <a:r>
            <a:rPr lang="en-GB" sz="3500" kern="1200" dirty="0" smtClean="0"/>
            <a:t>It is static</a:t>
          </a:r>
          <a:endParaRPr lang="en-GB" sz="3500" kern="1200" dirty="0"/>
        </a:p>
      </dsp:txBody>
      <dsp:txXfrm rot="10800000">
        <a:off x="2741252" y="2125720"/>
        <a:ext cx="2086694" cy="2529723"/>
      </dsp:txXfrm>
    </dsp:sp>
    <dsp:sp modelId="{E265A3B9-4B02-414B-AC9C-F1FAAFA1EB84}">
      <dsp:nvSpPr>
        <dsp:cNvPr id="0" name=""/>
        <dsp:cNvSpPr/>
      </dsp:nvSpPr>
      <dsp:spPr>
        <a:xfrm>
          <a:off x="5118671" y="283429"/>
          <a:ext cx="2223452" cy="1558861"/>
        </a:xfrm>
        <a:prstGeom prst="roundRect">
          <a:avLst>
            <a:gd name="adj" fmla="val 10000"/>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14945" r="14945"/>
          </a:stretch>
        </a:blipFill>
        <a:ln w="6350" cap="flat" cmpd="sng" algn="ctr">
          <a:solidFill>
            <a:schemeClr val="dk1">
              <a:shade val="80000"/>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8B5E7C76-34DF-47BF-9DC8-7E00E92FC434}">
      <dsp:nvSpPr>
        <dsp:cNvPr id="0" name=""/>
        <dsp:cNvSpPr/>
      </dsp:nvSpPr>
      <dsp:spPr>
        <a:xfrm rot="10800000">
          <a:off x="5118671" y="2125720"/>
          <a:ext cx="2223452" cy="2598102"/>
        </a:xfrm>
        <a:prstGeom prst="round2SameRect">
          <a:avLst>
            <a:gd name="adj1" fmla="val 10500"/>
            <a:gd name="adj2" fmla="val 0"/>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8920" tIns="248920" rIns="248920" bIns="248920" numCol="1" spcCol="1270" anchor="t" anchorCtr="0">
          <a:noAutofit/>
        </a:bodyPr>
        <a:lstStyle/>
        <a:p>
          <a:pPr lvl="0" algn="ctr" defTabSz="1555750">
            <a:lnSpc>
              <a:spcPct val="90000"/>
            </a:lnSpc>
            <a:spcBef>
              <a:spcPct val="0"/>
            </a:spcBef>
            <a:spcAft>
              <a:spcPct val="35000"/>
            </a:spcAft>
          </a:pPr>
          <a:r>
            <a:rPr lang="en-GB" sz="3500" kern="1200" dirty="0" smtClean="0"/>
            <a:t>It is all about feelings</a:t>
          </a:r>
          <a:endParaRPr lang="en-GB" sz="3500" kern="1200" dirty="0"/>
        </a:p>
      </dsp:txBody>
      <dsp:txXfrm rot="10800000">
        <a:off x="5187050" y="2125720"/>
        <a:ext cx="2086694" cy="252972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56273A-A774-4018-9D91-4840D7695A07}">
      <dsp:nvSpPr>
        <dsp:cNvPr id="0" name=""/>
        <dsp:cNvSpPr/>
      </dsp:nvSpPr>
      <dsp:spPr>
        <a:xfrm>
          <a:off x="0" y="0"/>
          <a:ext cx="7569200" cy="2125720"/>
        </a:xfrm>
        <a:prstGeom prst="roundRect">
          <a:avLst>
            <a:gd name="adj" fmla="val 10000"/>
          </a:avLst>
        </a:prstGeom>
        <a:solidFill>
          <a:schemeClr val="lt1">
            <a:alpha val="90000"/>
            <a:tint val="40000"/>
            <a:hueOff val="0"/>
            <a:satOff val="0"/>
            <a:lumOff val="0"/>
            <a:alphaOff val="0"/>
          </a:schemeClr>
        </a:solidFill>
        <a:ln w="6350" cap="flat" cmpd="sng" algn="ctr">
          <a:solidFill>
            <a:schemeClr val="dk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2453806-979C-49A3-AB48-0F336AAC150B}">
      <dsp:nvSpPr>
        <dsp:cNvPr id="0" name=""/>
        <dsp:cNvSpPr/>
      </dsp:nvSpPr>
      <dsp:spPr>
        <a:xfrm>
          <a:off x="227076" y="283429"/>
          <a:ext cx="2223452" cy="1558861"/>
        </a:xfrm>
        <a:prstGeom prst="roundRect">
          <a:avLst>
            <a:gd name="adj" fmla="val 10000"/>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4945" r="14945"/>
          </a:stretch>
        </a:blipFill>
        <a:ln w="6350" cap="flat" cmpd="sng" algn="ctr">
          <a:solidFill>
            <a:schemeClr val="dk1">
              <a:shade val="80000"/>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B7D9C0A7-9696-4DB9-9CCE-F8D9A0383922}">
      <dsp:nvSpPr>
        <dsp:cNvPr id="0" name=""/>
        <dsp:cNvSpPr/>
      </dsp:nvSpPr>
      <dsp:spPr>
        <a:xfrm rot="10800000">
          <a:off x="227076" y="2125720"/>
          <a:ext cx="2223452" cy="2598102"/>
        </a:xfrm>
        <a:prstGeom prst="round2SameRect">
          <a:avLst>
            <a:gd name="adj1" fmla="val 10500"/>
            <a:gd name="adj2" fmla="val 0"/>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8920" tIns="248920" rIns="248920" bIns="248920" numCol="1" spcCol="1270" anchor="t" anchorCtr="0">
          <a:noAutofit/>
        </a:bodyPr>
        <a:lstStyle/>
        <a:p>
          <a:pPr lvl="0" algn="ctr" defTabSz="1555750">
            <a:lnSpc>
              <a:spcPct val="90000"/>
            </a:lnSpc>
            <a:spcBef>
              <a:spcPct val="0"/>
            </a:spcBef>
            <a:spcAft>
              <a:spcPct val="35000"/>
            </a:spcAft>
          </a:pPr>
          <a:r>
            <a:rPr lang="en-GB" sz="3500" kern="1200" dirty="0" smtClean="0"/>
            <a:t>It is innate</a:t>
          </a:r>
          <a:endParaRPr lang="en-GB" sz="3500" kern="1200" dirty="0"/>
        </a:p>
      </dsp:txBody>
      <dsp:txXfrm rot="10800000">
        <a:off x="295455" y="2125720"/>
        <a:ext cx="2086694" cy="2529723"/>
      </dsp:txXfrm>
    </dsp:sp>
    <dsp:sp modelId="{542BD706-22A6-4758-B545-B6A392123FF8}">
      <dsp:nvSpPr>
        <dsp:cNvPr id="0" name=""/>
        <dsp:cNvSpPr/>
      </dsp:nvSpPr>
      <dsp:spPr>
        <a:xfrm>
          <a:off x="2672873" y="283429"/>
          <a:ext cx="2223452" cy="1558861"/>
        </a:xfrm>
        <a:prstGeom prst="roundRect">
          <a:avLst>
            <a:gd name="adj" fmla="val 10000"/>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14945" r="14945"/>
          </a:stretch>
        </a:blipFill>
        <a:ln w="6350" cap="flat" cmpd="sng" algn="ctr">
          <a:solidFill>
            <a:schemeClr val="dk1">
              <a:shade val="80000"/>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1BA09D66-D001-4F69-B6ED-8BF49C03AF75}">
      <dsp:nvSpPr>
        <dsp:cNvPr id="0" name=""/>
        <dsp:cNvSpPr/>
      </dsp:nvSpPr>
      <dsp:spPr>
        <a:xfrm rot="10800000">
          <a:off x="2672873" y="2125720"/>
          <a:ext cx="2223452" cy="2598102"/>
        </a:xfrm>
        <a:prstGeom prst="round2SameRect">
          <a:avLst>
            <a:gd name="adj1" fmla="val 10500"/>
            <a:gd name="adj2" fmla="val 0"/>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8920" tIns="248920" rIns="248920" bIns="248920" numCol="1" spcCol="1270" anchor="t" anchorCtr="0">
          <a:noAutofit/>
        </a:bodyPr>
        <a:lstStyle/>
        <a:p>
          <a:pPr lvl="0" algn="ctr" defTabSz="1555750">
            <a:lnSpc>
              <a:spcPct val="90000"/>
            </a:lnSpc>
            <a:spcBef>
              <a:spcPct val="0"/>
            </a:spcBef>
            <a:spcAft>
              <a:spcPct val="35000"/>
            </a:spcAft>
          </a:pPr>
          <a:r>
            <a:rPr lang="en-GB" sz="3500" kern="1200" dirty="0" smtClean="0"/>
            <a:t>It is static</a:t>
          </a:r>
          <a:endParaRPr lang="en-GB" sz="3500" kern="1200" dirty="0"/>
        </a:p>
      </dsp:txBody>
      <dsp:txXfrm rot="10800000">
        <a:off x="2741252" y="2125720"/>
        <a:ext cx="2086694" cy="2529723"/>
      </dsp:txXfrm>
    </dsp:sp>
    <dsp:sp modelId="{E265A3B9-4B02-414B-AC9C-F1FAAFA1EB84}">
      <dsp:nvSpPr>
        <dsp:cNvPr id="0" name=""/>
        <dsp:cNvSpPr/>
      </dsp:nvSpPr>
      <dsp:spPr>
        <a:xfrm>
          <a:off x="5118671" y="283429"/>
          <a:ext cx="2223452" cy="1558861"/>
        </a:xfrm>
        <a:prstGeom prst="roundRect">
          <a:avLst>
            <a:gd name="adj" fmla="val 10000"/>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14945" r="14945"/>
          </a:stretch>
        </a:blipFill>
        <a:ln w="6350" cap="flat" cmpd="sng" algn="ctr">
          <a:solidFill>
            <a:schemeClr val="dk1">
              <a:shade val="80000"/>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8B5E7C76-34DF-47BF-9DC8-7E00E92FC434}">
      <dsp:nvSpPr>
        <dsp:cNvPr id="0" name=""/>
        <dsp:cNvSpPr/>
      </dsp:nvSpPr>
      <dsp:spPr>
        <a:xfrm rot="10800000">
          <a:off x="5118671" y="2125720"/>
          <a:ext cx="2223452" cy="2598102"/>
        </a:xfrm>
        <a:prstGeom prst="round2SameRect">
          <a:avLst>
            <a:gd name="adj1" fmla="val 10500"/>
            <a:gd name="adj2" fmla="val 0"/>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8920" tIns="248920" rIns="248920" bIns="248920" numCol="1" spcCol="1270" anchor="t" anchorCtr="0">
          <a:noAutofit/>
        </a:bodyPr>
        <a:lstStyle/>
        <a:p>
          <a:pPr lvl="0" algn="ctr" defTabSz="1555750">
            <a:lnSpc>
              <a:spcPct val="90000"/>
            </a:lnSpc>
            <a:spcBef>
              <a:spcPct val="0"/>
            </a:spcBef>
            <a:spcAft>
              <a:spcPct val="35000"/>
            </a:spcAft>
          </a:pPr>
          <a:r>
            <a:rPr lang="en-GB" sz="3500" kern="1200" dirty="0" smtClean="0"/>
            <a:t>It is all about feelings</a:t>
          </a:r>
          <a:endParaRPr lang="en-GB" sz="3500" kern="1200" dirty="0"/>
        </a:p>
      </dsp:txBody>
      <dsp:txXfrm rot="10800000">
        <a:off x="5187050" y="2125720"/>
        <a:ext cx="2086694" cy="252972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019CCA-F93A-42FD-9F77-10A91AA37441}">
      <dsp:nvSpPr>
        <dsp:cNvPr id="0" name=""/>
        <dsp:cNvSpPr/>
      </dsp:nvSpPr>
      <dsp:spPr>
        <a:xfrm>
          <a:off x="788431" y="0"/>
          <a:ext cx="8935561" cy="5418667"/>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AC7FEB-E6C2-4ED2-94E6-B71D294F5648}">
      <dsp:nvSpPr>
        <dsp:cNvPr id="0" name=""/>
        <dsp:cNvSpPr/>
      </dsp:nvSpPr>
      <dsp:spPr>
        <a:xfrm>
          <a:off x="0" y="1625600"/>
          <a:ext cx="3153727" cy="2167466"/>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GB" sz="4000" kern="1200" dirty="0" smtClean="0"/>
            <a:t>What do you want to achieve?</a:t>
          </a:r>
          <a:endParaRPr lang="en-GB" sz="4000" kern="1200" dirty="0"/>
        </a:p>
      </dsp:txBody>
      <dsp:txXfrm>
        <a:off x="105807" y="1731407"/>
        <a:ext cx="2942113" cy="1955852"/>
      </dsp:txXfrm>
    </dsp:sp>
    <dsp:sp modelId="{21799C46-6A5A-4C4B-88A7-D06389184110}">
      <dsp:nvSpPr>
        <dsp:cNvPr id="0" name=""/>
        <dsp:cNvSpPr/>
      </dsp:nvSpPr>
      <dsp:spPr>
        <a:xfrm>
          <a:off x="3679348" y="1625600"/>
          <a:ext cx="3153727" cy="2167466"/>
        </a:xfrm>
        <a:prstGeom prst="roundRect">
          <a:avLst/>
        </a:prstGeom>
        <a:solidFill>
          <a:schemeClr val="accent4">
            <a:hueOff val="275303"/>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GB" sz="4000" kern="1200" dirty="0" smtClean="0"/>
            <a:t>How to achieve it?</a:t>
          </a:r>
          <a:endParaRPr lang="en-GB" sz="4000" kern="1200" dirty="0"/>
        </a:p>
      </dsp:txBody>
      <dsp:txXfrm>
        <a:off x="3785155" y="1731407"/>
        <a:ext cx="2942113" cy="1955852"/>
      </dsp:txXfrm>
    </dsp:sp>
    <dsp:sp modelId="{2A087BB3-F4B2-44B1-A6C1-24B1032A2C59}">
      <dsp:nvSpPr>
        <dsp:cNvPr id="0" name=""/>
        <dsp:cNvSpPr/>
      </dsp:nvSpPr>
      <dsp:spPr>
        <a:xfrm>
          <a:off x="7358697" y="1625600"/>
          <a:ext cx="3153727" cy="2167466"/>
        </a:xfrm>
        <a:prstGeom prst="roundRect">
          <a:avLst/>
        </a:prstGeom>
        <a:solidFill>
          <a:schemeClr val="accent4">
            <a:hueOff val="550606"/>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GB" sz="4000" kern="1200" dirty="0" smtClean="0"/>
            <a:t>How to automate success?</a:t>
          </a:r>
          <a:endParaRPr lang="en-GB" sz="4000" kern="1200" dirty="0"/>
        </a:p>
      </dsp:txBody>
      <dsp:txXfrm>
        <a:off x="7464504" y="1731407"/>
        <a:ext cx="2942113" cy="1955852"/>
      </dsp:txXfrm>
    </dsp:sp>
  </dsp:spTree>
</dsp:drawing>
</file>

<file path=ppt/diagrams/layout1.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5.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6.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7.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5558" cy="502835"/>
          </a:xfrm>
          <a:prstGeom prst="rect">
            <a:avLst/>
          </a:prstGeom>
        </p:spPr>
        <p:txBody>
          <a:bodyPr vert="horz" lIns="96634" tIns="48317" rIns="96634" bIns="48317" rtlCol="0"/>
          <a:lstStyle>
            <a:lvl1pPr algn="l">
              <a:defRPr sz="1300"/>
            </a:lvl1pPr>
          </a:lstStyle>
          <a:p>
            <a:endParaRPr lang="en-GB"/>
          </a:p>
        </p:txBody>
      </p:sp>
      <p:sp>
        <p:nvSpPr>
          <p:cNvPr id="3" name="Date Placeholder 2"/>
          <p:cNvSpPr>
            <a:spLocks noGrp="1"/>
          </p:cNvSpPr>
          <p:nvPr>
            <p:ph type="dt" sz="quarter" idx="1"/>
          </p:nvPr>
        </p:nvSpPr>
        <p:spPr>
          <a:xfrm>
            <a:off x="3902597" y="0"/>
            <a:ext cx="2985558" cy="502835"/>
          </a:xfrm>
          <a:prstGeom prst="rect">
            <a:avLst/>
          </a:prstGeom>
        </p:spPr>
        <p:txBody>
          <a:bodyPr vert="horz" lIns="96634" tIns="48317" rIns="96634" bIns="48317" rtlCol="0"/>
          <a:lstStyle>
            <a:lvl1pPr algn="r">
              <a:defRPr sz="1300"/>
            </a:lvl1pPr>
          </a:lstStyle>
          <a:p>
            <a:fld id="{D2CA4227-4145-44D2-848C-93785270C498}" type="datetimeFigureOut">
              <a:rPr lang="en-GB" smtClean="0"/>
              <a:t>11/09/2019</a:t>
            </a:fld>
            <a:endParaRPr lang="en-GB"/>
          </a:p>
        </p:txBody>
      </p:sp>
      <p:sp>
        <p:nvSpPr>
          <p:cNvPr id="4" name="Footer Placeholder 3"/>
          <p:cNvSpPr>
            <a:spLocks noGrp="1"/>
          </p:cNvSpPr>
          <p:nvPr>
            <p:ph type="ftr" sz="quarter" idx="2"/>
          </p:nvPr>
        </p:nvSpPr>
        <p:spPr>
          <a:xfrm>
            <a:off x="0" y="9519055"/>
            <a:ext cx="2985558" cy="502834"/>
          </a:xfrm>
          <a:prstGeom prst="rect">
            <a:avLst/>
          </a:prstGeom>
        </p:spPr>
        <p:txBody>
          <a:bodyPr vert="horz" lIns="96634" tIns="48317" rIns="96634" bIns="48317" rtlCol="0" anchor="b"/>
          <a:lstStyle>
            <a:lvl1pPr algn="l">
              <a:defRPr sz="1300"/>
            </a:lvl1pPr>
          </a:lstStyle>
          <a:p>
            <a:endParaRPr lang="en-GB"/>
          </a:p>
        </p:txBody>
      </p:sp>
    </p:spTree>
    <p:extLst>
      <p:ext uri="{BB962C8B-B14F-4D97-AF65-F5344CB8AC3E}">
        <p14:creationId xmlns:p14="http://schemas.microsoft.com/office/powerpoint/2010/main" val="455869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5558" cy="502835"/>
          </a:xfrm>
          <a:prstGeom prst="rect">
            <a:avLst/>
          </a:prstGeom>
        </p:spPr>
        <p:txBody>
          <a:bodyPr vert="horz" lIns="96634" tIns="48317" rIns="96634" bIns="48317" rtlCol="0"/>
          <a:lstStyle>
            <a:lvl1pPr algn="l">
              <a:defRPr sz="1300"/>
            </a:lvl1pPr>
          </a:lstStyle>
          <a:p>
            <a:endParaRPr lang="en-GB"/>
          </a:p>
        </p:txBody>
      </p:sp>
      <p:sp>
        <p:nvSpPr>
          <p:cNvPr id="3" name="Date Placeholder 2"/>
          <p:cNvSpPr>
            <a:spLocks noGrp="1"/>
          </p:cNvSpPr>
          <p:nvPr>
            <p:ph type="dt" idx="1"/>
          </p:nvPr>
        </p:nvSpPr>
        <p:spPr>
          <a:xfrm>
            <a:off x="3902597" y="0"/>
            <a:ext cx="2985558" cy="502835"/>
          </a:xfrm>
          <a:prstGeom prst="rect">
            <a:avLst/>
          </a:prstGeom>
        </p:spPr>
        <p:txBody>
          <a:bodyPr vert="horz" lIns="96634" tIns="48317" rIns="96634" bIns="48317" rtlCol="0"/>
          <a:lstStyle>
            <a:lvl1pPr algn="r">
              <a:defRPr sz="1300"/>
            </a:lvl1pPr>
          </a:lstStyle>
          <a:p>
            <a:fld id="{548AE7BB-1ED1-42E9-BEEA-241DB2A206FC}" type="datetimeFigureOut">
              <a:rPr lang="en-GB" smtClean="0"/>
              <a:t>11/09/2019</a:t>
            </a:fld>
            <a:endParaRPr lang="en-GB"/>
          </a:p>
        </p:txBody>
      </p:sp>
      <p:sp>
        <p:nvSpPr>
          <p:cNvPr id="4" name="Slide Image Placeholder 3"/>
          <p:cNvSpPr>
            <a:spLocks noGrp="1" noRot="1" noChangeAspect="1"/>
          </p:cNvSpPr>
          <p:nvPr>
            <p:ph type="sldImg" idx="2"/>
          </p:nvPr>
        </p:nvSpPr>
        <p:spPr>
          <a:xfrm>
            <a:off x="438150" y="1252538"/>
            <a:ext cx="6013450" cy="3382962"/>
          </a:xfrm>
          <a:prstGeom prst="rect">
            <a:avLst/>
          </a:prstGeom>
          <a:noFill/>
          <a:ln w="12700">
            <a:solidFill>
              <a:prstClr val="black"/>
            </a:solidFill>
          </a:ln>
        </p:spPr>
        <p:txBody>
          <a:bodyPr vert="horz" lIns="96634" tIns="48317" rIns="96634" bIns="48317" rtlCol="0" anchor="ctr"/>
          <a:lstStyle/>
          <a:p>
            <a:endParaRPr lang="en-GB"/>
          </a:p>
        </p:txBody>
      </p:sp>
      <p:sp>
        <p:nvSpPr>
          <p:cNvPr id="5" name="Notes Placeholder 4"/>
          <p:cNvSpPr>
            <a:spLocks noGrp="1"/>
          </p:cNvSpPr>
          <p:nvPr>
            <p:ph type="body" sz="quarter" idx="3"/>
          </p:nvPr>
        </p:nvSpPr>
        <p:spPr>
          <a:xfrm>
            <a:off x="688975" y="4823034"/>
            <a:ext cx="5511800" cy="3946118"/>
          </a:xfrm>
          <a:prstGeom prst="rect">
            <a:avLst/>
          </a:prstGeom>
        </p:spPr>
        <p:txBody>
          <a:bodyPr vert="horz" lIns="96634" tIns="48317" rIns="96634" bIns="48317"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519055"/>
            <a:ext cx="2985558" cy="502834"/>
          </a:xfrm>
          <a:prstGeom prst="rect">
            <a:avLst/>
          </a:prstGeom>
        </p:spPr>
        <p:txBody>
          <a:bodyPr vert="horz" lIns="96634" tIns="48317" rIns="96634" bIns="48317" rtlCol="0" anchor="b"/>
          <a:lstStyle>
            <a:lvl1pPr algn="l">
              <a:defRPr sz="1300"/>
            </a:lvl1pPr>
          </a:lstStyle>
          <a:p>
            <a:endParaRPr lang="en-GB"/>
          </a:p>
        </p:txBody>
      </p:sp>
      <p:sp>
        <p:nvSpPr>
          <p:cNvPr id="7" name="Slide Number Placeholder 6"/>
          <p:cNvSpPr>
            <a:spLocks noGrp="1"/>
          </p:cNvSpPr>
          <p:nvPr>
            <p:ph type="sldNum" sz="quarter" idx="5"/>
          </p:nvPr>
        </p:nvSpPr>
        <p:spPr>
          <a:xfrm>
            <a:off x="3902597" y="9519055"/>
            <a:ext cx="2985558" cy="502834"/>
          </a:xfrm>
          <a:prstGeom prst="rect">
            <a:avLst/>
          </a:prstGeom>
        </p:spPr>
        <p:txBody>
          <a:bodyPr vert="horz" lIns="96634" tIns="48317" rIns="96634" bIns="48317" rtlCol="0" anchor="b"/>
          <a:lstStyle>
            <a:lvl1pPr algn="r">
              <a:defRPr sz="1300"/>
            </a:lvl1pPr>
          </a:lstStyle>
          <a:p>
            <a:fld id="{4C4BE6A7-970B-4208-880E-655501584409}" type="slidenum">
              <a:rPr lang="en-GB" smtClean="0"/>
              <a:t>‹#›</a:t>
            </a:fld>
            <a:endParaRPr lang="en-GB"/>
          </a:p>
        </p:txBody>
      </p:sp>
    </p:spTree>
    <p:extLst>
      <p:ext uri="{BB962C8B-B14F-4D97-AF65-F5344CB8AC3E}">
        <p14:creationId xmlns:p14="http://schemas.microsoft.com/office/powerpoint/2010/main" val="732677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4C4BE6A7-970B-4208-880E-655501584409}" type="slidenum">
              <a:rPr lang="en-GB" smtClean="0"/>
              <a:t>2</a:t>
            </a:fld>
            <a:endParaRPr lang="en-GB"/>
          </a:p>
        </p:txBody>
      </p:sp>
    </p:spTree>
    <p:extLst>
      <p:ext uri="{BB962C8B-B14F-4D97-AF65-F5344CB8AC3E}">
        <p14:creationId xmlns:p14="http://schemas.microsoft.com/office/powerpoint/2010/main" val="492686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4C4BE6A7-970B-4208-880E-655501584409}" type="slidenum">
              <a:rPr lang="en-GB" smtClean="0"/>
              <a:t>32</a:t>
            </a:fld>
            <a:endParaRPr lang="en-GB"/>
          </a:p>
        </p:txBody>
      </p:sp>
    </p:spTree>
    <p:extLst>
      <p:ext uri="{BB962C8B-B14F-4D97-AF65-F5344CB8AC3E}">
        <p14:creationId xmlns:p14="http://schemas.microsoft.com/office/powerpoint/2010/main" val="783348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Being new, he wanted to impress, so he and his</a:t>
            </a:r>
            <a:r>
              <a:rPr lang="en-GB" baseline="0" dirty="0" smtClean="0"/>
              <a:t> team spend another 6 months on accessing, exploring and understanding all the available data, testing different features and algorithms, optimising </a:t>
            </a:r>
            <a:r>
              <a:rPr lang="en-GB" baseline="0" dirty="0" err="1" smtClean="0"/>
              <a:t>hyperparameters</a:t>
            </a:r>
            <a:r>
              <a:rPr lang="en-GB" baseline="0" dirty="0" smtClean="0"/>
              <a:t>… Finally, success! His churn model </a:t>
            </a:r>
            <a:r>
              <a:rPr lang="en-GB" baseline="0" dirty="0" err="1" smtClean="0"/>
              <a:t>perfoms</a:t>
            </a:r>
            <a:r>
              <a:rPr lang="en-GB" baseline="0" dirty="0" smtClean="0"/>
              <a:t> very well on </a:t>
            </a:r>
            <a:r>
              <a:rPr lang="en-GB" baseline="0" dirty="0" err="1" smtClean="0"/>
              <a:t>unsees</a:t>
            </a:r>
            <a:r>
              <a:rPr lang="en-GB" baseline="0" dirty="0" smtClean="0"/>
              <a:t> data. In fact, it does so well that it </a:t>
            </a:r>
            <a:r>
              <a:rPr lang="en-GB" baseline="0" dirty="0" err="1" smtClean="0"/>
              <a:t>outperfomes</a:t>
            </a:r>
            <a:r>
              <a:rPr lang="en-GB" baseline="0" dirty="0" smtClean="0"/>
              <a:t> the most experienced analysts in the Retention Team by 2 fold.</a:t>
            </a:r>
            <a:endParaRPr lang="en-GB" dirty="0"/>
          </a:p>
        </p:txBody>
      </p:sp>
      <p:sp>
        <p:nvSpPr>
          <p:cNvPr id="4" name="Slide Number Placeholder 3"/>
          <p:cNvSpPr>
            <a:spLocks noGrp="1"/>
          </p:cNvSpPr>
          <p:nvPr>
            <p:ph type="sldNum" sz="quarter" idx="10"/>
          </p:nvPr>
        </p:nvSpPr>
        <p:spPr/>
        <p:txBody>
          <a:bodyPr/>
          <a:lstStyle/>
          <a:p>
            <a:fld id="{4C4BE6A7-970B-4208-880E-655501584409}" type="slidenum">
              <a:rPr lang="en-GB" smtClean="0"/>
              <a:t>4</a:t>
            </a:fld>
            <a:endParaRPr lang="en-GB"/>
          </a:p>
        </p:txBody>
      </p:sp>
    </p:spTree>
    <p:extLst>
      <p:ext uri="{BB962C8B-B14F-4D97-AF65-F5344CB8AC3E}">
        <p14:creationId xmlns:p14="http://schemas.microsoft.com/office/powerpoint/2010/main" val="2003913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where the</a:t>
            </a:r>
            <a:r>
              <a:rPr lang="en-GB" baseline="0" dirty="0" smtClean="0"/>
              <a:t> difficulties started: not many Retention analysts knew how to use the model and those few that dared to use it, selected a few names from the list and decided to call them. Analysts quickly realised that someone had already called these clients, so the model results were not linked with the information on past retention actions. In order to do that, a data engineer was needed and another 3 months of work. Success?</a:t>
            </a:r>
            <a:endParaRPr lang="en-GB" dirty="0"/>
          </a:p>
        </p:txBody>
      </p:sp>
      <p:sp>
        <p:nvSpPr>
          <p:cNvPr id="4" name="Slide Number Placeholder 3"/>
          <p:cNvSpPr>
            <a:spLocks noGrp="1"/>
          </p:cNvSpPr>
          <p:nvPr>
            <p:ph type="sldNum" sz="quarter" idx="10"/>
          </p:nvPr>
        </p:nvSpPr>
        <p:spPr/>
        <p:txBody>
          <a:bodyPr/>
          <a:lstStyle/>
          <a:p>
            <a:fld id="{4C4BE6A7-970B-4208-880E-655501584409}" type="slidenum">
              <a:rPr lang="en-GB" smtClean="0"/>
              <a:t>6</a:t>
            </a:fld>
            <a:endParaRPr lang="en-GB"/>
          </a:p>
        </p:txBody>
      </p:sp>
    </p:spTree>
    <p:extLst>
      <p:ext uri="{BB962C8B-B14F-4D97-AF65-F5344CB8AC3E}">
        <p14:creationId xmlns:p14="http://schemas.microsoft.com/office/powerpoint/2010/main" val="4039731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Yes, maybe. But a technical one</a:t>
            </a:r>
            <a:endParaRPr lang="en-GB" dirty="0"/>
          </a:p>
        </p:txBody>
      </p:sp>
      <p:sp>
        <p:nvSpPr>
          <p:cNvPr id="4" name="Slide Number Placeholder 3"/>
          <p:cNvSpPr>
            <a:spLocks noGrp="1"/>
          </p:cNvSpPr>
          <p:nvPr>
            <p:ph type="sldNum" sz="quarter" idx="10"/>
          </p:nvPr>
        </p:nvSpPr>
        <p:spPr/>
        <p:txBody>
          <a:bodyPr/>
          <a:lstStyle/>
          <a:p>
            <a:fld id="{4C4BE6A7-970B-4208-880E-655501584409}" type="slidenum">
              <a:rPr lang="en-GB" smtClean="0"/>
              <a:t>7</a:t>
            </a:fld>
            <a:endParaRPr lang="en-GB"/>
          </a:p>
        </p:txBody>
      </p:sp>
    </p:spTree>
    <p:extLst>
      <p:ext uri="{BB962C8B-B14F-4D97-AF65-F5344CB8AC3E}">
        <p14:creationId xmlns:p14="http://schemas.microsoft.com/office/powerpoint/2010/main" val="4188099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As a professional state - </a:t>
            </a:r>
            <a:r>
              <a:rPr lang="en-US" b="0" dirty="0" smtClean="0"/>
              <a:t>a learned</a:t>
            </a:r>
            <a:r>
              <a:rPr lang="en-US" b="0" baseline="0" dirty="0" smtClean="0"/>
              <a:t> </a:t>
            </a:r>
            <a:r>
              <a:rPr lang="en-US" b="0" dirty="0" smtClean="0"/>
              <a:t>communication skill comprised primarily of cognitive and</a:t>
            </a:r>
            <a:r>
              <a:rPr lang="en-US" b="0" baseline="0" dirty="0" smtClean="0"/>
              <a:t> </a:t>
            </a:r>
            <a:r>
              <a:rPr lang="en-US" b="0" dirty="0" err="1" smtClean="0"/>
              <a:t>behavioural</a:t>
            </a:r>
            <a:r>
              <a:rPr lang="en-US" b="0" dirty="0" smtClean="0"/>
              <a:t> components that are used to convey understanding of the clients' reality back to her/him. Empathy that is learned in relation to</a:t>
            </a:r>
          </a:p>
          <a:p>
            <a:r>
              <a:rPr lang="en-US" b="0" dirty="0" smtClean="0"/>
              <a:t>professional practice.</a:t>
            </a:r>
          </a:p>
          <a:p>
            <a:endParaRPr lang="en-GB" dirty="0"/>
          </a:p>
        </p:txBody>
      </p:sp>
      <p:sp>
        <p:nvSpPr>
          <p:cNvPr id="4" name="Slide Number Placeholder 3"/>
          <p:cNvSpPr>
            <a:spLocks noGrp="1"/>
          </p:cNvSpPr>
          <p:nvPr>
            <p:ph type="sldNum" sz="quarter" idx="10"/>
          </p:nvPr>
        </p:nvSpPr>
        <p:spPr/>
        <p:txBody>
          <a:bodyPr/>
          <a:lstStyle/>
          <a:p>
            <a:fld id="{4C4BE6A7-970B-4208-880E-655501584409}" type="slidenum">
              <a:rPr lang="en-GB" smtClean="0"/>
              <a:t>19</a:t>
            </a:fld>
            <a:endParaRPr lang="en-GB"/>
          </a:p>
        </p:txBody>
      </p:sp>
    </p:spTree>
    <p:extLst>
      <p:ext uri="{BB962C8B-B14F-4D97-AF65-F5344CB8AC3E}">
        <p14:creationId xmlns:p14="http://schemas.microsoft.com/office/powerpoint/2010/main" val="7788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72CC4A3-451B-4D67-829F-20FB46E2DC57}" type="slidenum">
              <a:rPr lang="en-GB" smtClean="0"/>
              <a:t>22</a:t>
            </a:fld>
            <a:endParaRPr lang="en-GB"/>
          </a:p>
        </p:txBody>
      </p:sp>
    </p:spTree>
    <p:extLst>
      <p:ext uri="{BB962C8B-B14F-4D97-AF65-F5344CB8AC3E}">
        <p14:creationId xmlns:p14="http://schemas.microsoft.com/office/powerpoint/2010/main" val="914934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72CC4A3-451B-4D67-829F-20FB46E2DC57}" type="slidenum">
              <a:rPr lang="en-GB" smtClean="0"/>
              <a:t>26</a:t>
            </a:fld>
            <a:endParaRPr lang="en-GB"/>
          </a:p>
        </p:txBody>
      </p:sp>
    </p:spTree>
    <p:extLst>
      <p:ext uri="{BB962C8B-B14F-4D97-AF65-F5344CB8AC3E}">
        <p14:creationId xmlns:p14="http://schemas.microsoft.com/office/powerpoint/2010/main" val="668532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72CC4A3-451B-4D67-829F-20FB46E2DC57}" type="slidenum">
              <a:rPr lang="en-GB" smtClean="0"/>
              <a:t>27</a:t>
            </a:fld>
            <a:endParaRPr lang="en-GB"/>
          </a:p>
        </p:txBody>
      </p:sp>
    </p:spTree>
    <p:extLst>
      <p:ext uri="{BB962C8B-B14F-4D97-AF65-F5344CB8AC3E}">
        <p14:creationId xmlns:p14="http://schemas.microsoft.com/office/powerpoint/2010/main" val="581784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4C4BE6A7-970B-4208-880E-655501584409}" type="slidenum">
              <a:rPr lang="en-GB" smtClean="0"/>
              <a:t>28</a:t>
            </a:fld>
            <a:endParaRPr lang="en-GB"/>
          </a:p>
        </p:txBody>
      </p:sp>
    </p:spTree>
    <p:extLst>
      <p:ext uri="{BB962C8B-B14F-4D97-AF65-F5344CB8AC3E}">
        <p14:creationId xmlns:p14="http://schemas.microsoft.com/office/powerpoint/2010/main" val="37786980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ont slide 2">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0000" y="540000"/>
            <a:ext cx="1620000" cy="388800"/>
          </a:xfrm>
          <a:prstGeom prst="rect">
            <a:avLst/>
          </a:prstGeom>
        </p:spPr>
      </p:pic>
      <p:sp>
        <p:nvSpPr>
          <p:cNvPr id="8" name="Text Placeholder 10"/>
          <p:cNvSpPr>
            <a:spLocks noGrp="1"/>
          </p:cNvSpPr>
          <p:nvPr>
            <p:ph type="body" sz="quarter" idx="10"/>
          </p:nvPr>
        </p:nvSpPr>
        <p:spPr>
          <a:xfrm>
            <a:off x="825500" y="2908893"/>
            <a:ext cx="4749800" cy="1769864"/>
          </a:xfrm>
        </p:spPr>
        <p:txBody>
          <a:bodyPr>
            <a:normAutofit/>
          </a:bodyPr>
          <a:lstStyle>
            <a:lvl1pPr marL="0" indent="0">
              <a:buNone/>
              <a:defRPr sz="40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9" name="Text Placeholder 7"/>
          <p:cNvSpPr>
            <a:spLocks noGrp="1"/>
          </p:cNvSpPr>
          <p:nvPr>
            <p:ph type="body" sz="quarter" idx="13"/>
          </p:nvPr>
        </p:nvSpPr>
        <p:spPr>
          <a:xfrm>
            <a:off x="825500" y="2565263"/>
            <a:ext cx="4749800" cy="306388"/>
          </a:xfrm>
        </p:spPr>
        <p:txBody>
          <a:bodyPr>
            <a:noAutofit/>
          </a:bodyPr>
          <a:lstStyle>
            <a:lvl1pPr marL="0" indent="0">
              <a:buNone/>
              <a:defRPr sz="1800" b="1">
                <a:solidFill>
                  <a:schemeClr val="accent5"/>
                </a:solidFill>
              </a:defRPr>
            </a:lvl1pPr>
          </a:lstStyle>
          <a:p>
            <a:pPr lvl="0"/>
            <a:r>
              <a:rPr lang="en-US" smtClean="0"/>
              <a:t>Click to edit Master text styles</a:t>
            </a:r>
          </a:p>
        </p:txBody>
      </p:sp>
      <p:sp>
        <p:nvSpPr>
          <p:cNvPr id="10" name="Text Placeholder 7"/>
          <p:cNvSpPr>
            <a:spLocks noGrp="1"/>
          </p:cNvSpPr>
          <p:nvPr>
            <p:ph type="body" sz="quarter" idx="14"/>
          </p:nvPr>
        </p:nvSpPr>
        <p:spPr>
          <a:xfrm>
            <a:off x="825500" y="4852811"/>
            <a:ext cx="4749800" cy="306388"/>
          </a:xfrm>
        </p:spPr>
        <p:txBody>
          <a:bodyPr>
            <a:noAutofit/>
          </a:bodyPr>
          <a:lstStyle>
            <a:lvl1pPr marL="0" indent="0">
              <a:buNone/>
              <a:defRPr sz="1400" b="1">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2121282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4_Blank">
    <p:spTree>
      <p:nvGrpSpPr>
        <p:cNvPr id="1" name=""/>
        <p:cNvGrpSpPr/>
        <p:nvPr/>
      </p:nvGrpSpPr>
      <p:grpSpPr>
        <a:xfrm>
          <a:off x="0" y="0"/>
          <a:ext cx="0" cy="0"/>
          <a:chOff x="0" y="0"/>
          <a:chExt cx="0" cy="0"/>
        </a:xfrm>
      </p:grpSpPr>
      <p:sp>
        <p:nvSpPr>
          <p:cNvPr id="12" name="Round Diagonal Corner Rectangle 11">
            <a:extLst>
              <a:ext uri="{FF2B5EF4-FFF2-40B4-BE49-F238E27FC236}">
                <a16:creationId xmlns="" xmlns:a16="http://schemas.microsoft.com/office/drawing/2014/main" id="{D722939D-A0D3-9B4A-AE10-2E1C3009619E}"/>
              </a:ext>
            </a:extLst>
          </p:cNvPr>
          <p:cNvSpPr/>
          <p:nvPr userDrawn="1"/>
        </p:nvSpPr>
        <p:spPr>
          <a:xfrm>
            <a:off x="360000" y="359999"/>
            <a:ext cx="11473200" cy="6138000"/>
          </a:xfrm>
          <a:prstGeom prst="round2DiagRect">
            <a:avLst>
              <a:gd name="adj1" fmla="val 10441"/>
              <a:gd name="adj2" fmla="val 0"/>
            </a:avLst>
          </a:prstGeom>
          <a:solidFill>
            <a:srgbClr val="F5F4F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7" name="Rounded Rectangle 6">
            <a:extLst>
              <a:ext uri="{FF2B5EF4-FFF2-40B4-BE49-F238E27FC236}">
                <a16:creationId xmlns="" xmlns:a16="http://schemas.microsoft.com/office/drawing/2014/main" id="{0807237F-D839-4A41-B22C-FA7A57995D4E}"/>
              </a:ext>
            </a:extLst>
          </p:cNvPr>
          <p:cNvSpPr/>
          <p:nvPr userDrawn="1"/>
        </p:nvSpPr>
        <p:spPr>
          <a:xfrm rot="6900000">
            <a:off x="2845701" y="-2502026"/>
            <a:ext cx="13320000" cy="6090422"/>
          </a:xfrm>
          <a:prstGeom prst="roundRect">
            <a:avLst>
              <a:gd name="adj" fmla="val 50000"/>
            </a:avLst>
          </a:prstGeom>
          <a:gradFill>
            <a:gsLst>
              <a:gs pos="40000">
                <a:schemeClr val="accent1"/>
              </a:gs>
              <a:gs pos="99000">
                <a:schemeClr val="accent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ate Placeholder 1"/>
          <p:cNvSpPr>
            <a:spLocks noGrp="1"/>
          </p:cNvSpPr>
          <p:nvPr>
            <p:ph type="dt" sz="half" idx="10"/>
          </p:nvPr>
        </p:nvSpPr>
        <p:spPr>
          <a:xfrm>
            <a:off x="360000" y="6543611"/>
            <a:ext cx="2621113" cy="269172"/>
          </a:xfrm>
        </p:spPr>
        <p:txBody>
          <a:bodyPr anchor="ctr"/>
          <a:lstStyle>
            <a:lvl1pPr>
              <a:defRPr sz="800"/>
            </a:lvl1pPr>
          </a:lstStyle>
          <a:p>
            <a:endParaRPr lang="en-US"/>
          </a:p>
        </p:txBody>
      </p:sp>
      <p:sp>
        <p:nvSpPr>
          <p:cNvPr id="9" name="Slide Number Placeholder 3"/>
          <p:cNvSpPr>
            <a:spLocks noGrp="1"/>
          </p:cNvSpPr>
          <p:nvPr>
            <p:ph type="sldNum" sz="quarter" idx="4"/>
          </p:nvPr>
        </p:nvSpPr>
        <p:spPr>
          <a:xfrm>
            <a:off x="9306579" y="6200775"/>
            <a:ext cx="2619526" cy="269172"/>
          </a:xfrm>
          <a:prstGeom prst="rect">
            <a:avLst/>
          </a:prstGeom>
        </p:spPr>
        <p:txBody>
          <a:bodyPr bIns="0" anchor="ctr"/>
          <a:lstStyle>
            <a:lvl1pPr algn="r">
              <a:defRPr sz="800">
                <a:solidFill>
                  <a:schemeClr val="tx1"/>
                </a:solidFill>
                <a:latin typeface="+mn-lt"/>
                <a:ea typeface="Open Sans" panose="020B0606030504020204" pitchFamily="34" charset="0"/>
                <a:cs typeface="Open Sans" panose="020B0606030504020204" pitchFamily="34" charset="0"/>
              </a:defRPr>
            </a:lvl1pPr>
          </a:lstStyle>
          <a:p>
            <a:fld id="{AC0D2BFD-67D9-3D46-AF5A-F0A3088F6DF5}" type="slidenum">
              <a:rPr lang="en-US" smtClean="0"/>
              <a:pPr/>
              <a:t>‹#›</a:t>
            </a:fld>
            <a:endParaRPr lang="en-US" dirty="0"/>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ront slide 1">
    <p:spTree>
      <p:nvGrpSpPr>
        <p:cNvPr id="1" name=""/>
        <p:cNvGrpSpPr/>
        <p:nvPr/>
      </p:nvGrpSpPr>
      <p:grpSpPr>
        <a:xfrm>
          <a:off x="0" y="0"/>
          <a:ext cx="0" cy="0"/>
          <a:chOff x="0" y="0"/>
          <a:chExt cx="0" cy="0"/>
        </a:xfrm>
      </p:grpSpPr>
      <p:sp>
        <p:nvSpPr>
          <p:cNvPr id="19" name="Rectangle 18"/>
          <p:cNvSpPr/>
          <p:nvPr userDrawn="1"/>
        </p:nvSpPr>
        <p:spPr>
          <a:xfrm>
            <a:off x="0" y="0"/>
            <a:ext cx="5767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10"/>
          <p:cNvSpPr>
            <a:spLocks noGrp="1"/>
          </p:cNvSpPr>
          <p:nvPr>
            <p:ph type="body" sz="quarter" idx="10"/>
          </p:nvPr>
        </p:nvSpPr>
        <p:spPr>
          <a:xfrm>
            <a:off x="825500" y="2908893"/>
            <a:ext cx="4749800" cy="1769864"/>
          </a:xfrm>
        </p:spPr>
        <p:txBody>
          <a:bodyPr>
            <a:normAutofit/>
          </a:bodyPr>
          <a:lstStyle>
            <a:lvl1pPr marL="0" indent="0">
              <a:buNone/>
              <a:defRPr sz="40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8" name="Text Placeholder 7"/>
          <p:cNvSpPr>
            <a:spLocks noGrp="1"/>
          </p:cNvSpPr>
          <p:nvPr>
            <p:ph type="body" sz="quarter" idx="13"/>
          </p:nvPr>
        </p:nvSpPr>
        <p:spPr>
          <a:xfrm>
            <a:off x="825500" y="2565263"/>
            <a:ext cx="4749800" cy="306388"/>
          </a:xfrm>
        </p:spPr>
        <p:txBody>
          <a:bodyPr>
            <a:noAutofit/>
          </a:bodyPr>
          <a:lstStyle>
            <a:lvl1pPr marL="0" indent="0">
              <a:buNone/>
              <a:defRPr sz="1800" b="1">
                <a:solidFill>
                  <a:schemeClr val="accent5"/>
                </a:solidFill>
              </a:defRPr>
            </a:lvl1pPr>
          </a:lstStyle>
          <a:p>
            <a:pPr lvl="0"/>
            <a:r>
              <a:rPr lang="en-US" smtClean="0"/>
              <a:t>Click to edit Master text styles</a:t>
            </a:r>
          </a:p>
        </p:txBody>
      </p:sp>
      <p:pic>
        <p:nvPicPr>
          <p:cNvPr id="9" name="Picture 8">
            <a:extLst>
              <a:ext uri="{FF2B5EF4-FFF2-40B4-BE49-F238E27FC236}">
                <a16:creationId xmlns="" xmlns:a16="http://schemas.microsoft.com/office/drawing/2014/main" id="{A74CB7BF-176E-CB43-87B8-6CF89AC9160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0000" y="540000"/>
            <a:ext cx="1620000" cy="388800"/>
          </a:xfrm>
          <a:prstGeom prst="rect">
            <a:avLst/>
          </a:prstGeom>
        </p:spPr>
      </p:pic>
      <p:sp>
        <p:nvSpPr>
          <p:cNvPr id="10" name="Text Placeholder 7"/>
          <p:cNvSpPr>
            <a:spLocks noGrp="1"/>
          </p:cNvSpPr>
          <p:nvPr>
            <p:ph type="body" sz="quarter" idx="14"/>
          </p:nvPr>
        </p:nvSpPr>
        <p:spPr>
          <a:xfrm>
            <a:off x="825500" y="4852811"/>
            <a:ext cx="4749800" cy="306388"/>
          </a:xfrm>
        </p:spPr>
        <p:txBody>
          <a:bodyPr>
            <a:noAutofit/>
          </a:bodyPr>
          <a:lstStyle>
            <a:lvl1pPr marL="0" indent="0">
              <a:buNone/>
              <a:defRPr sz="1400" b="1">
                <a:solidFill>
                  <a:schemeClr val="bg1"/>
                </a:solidFill>
              </a:defRPr>
            </a:lvl1pPr>
          </a:lstStyle>
          <a:p>
            <a:pPr lvl="0"/>
            <a:r>
              <a:rPr lang="en-US" smtClean="0"/>
              <a:t>Click to edit Master text styles</a:t>
            </a:r>
          </a:p>
        </p:txBody>
      </p:sp>
      <p:sp>
        <p:nvSpPr>
          <p:cNvPr id="3" name="Picture Placeholder 2"/>
          <p:cNvSpPr>
            <a:spLocks noGrp="1"/>
          </p:cNvSpPr>
          <p:nvPr>
            <p:ph type="pic" sz="quarter" idx="17"/>
          </p:nvPr>
        </p:nvSpPr>
        <p:spPr>
          <a:xfrm>
            <a:off x="5767388" y="0"/>
            <a:ext cx="6424612" cy="6858000"/>
          </a:xfrm>
        </p:spPr>
        <p:txBody>
          <a:bodyPr/>
          <a:lstStyle/>
          <a:p>
            <a:r>
              <a:rPr lang="en-US" smtClean="0"/>
              <a:t>Click icon to add picture</a:t>
            </a:r>
            <a:endParaRPr lang="en-GB"/>
          </a:p>
        </p:txBody>
      </p:sp>
    </p:spTree>
    <p:extLst>
      <p:ext uri="{BB962C8B-B14F-4D97-AF65-F5344CB8AC3E}">
        <p14:creationId xmlns:p14="http://schemas.microsoft.com/office/powerpoint/2010/main" val="1098371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2" name="Rectangle 1"/>
          <p:cNvSpPr/>
          <p:nvPr userDrawn="1"/>
        </p:nvSpPr>
        <p:spPr>
          <a:xfrm>
            <a:off x="0" y="0"/>
            <a:ext cx="577003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10"/>
          <p:cNvSpPr>
            <a:spLocks noGrp="1"/>
          </p:cNvSpPr>
          <p:nvPr>
            <p:ph type="body" sz="quarter" idx="10"/>
          </p:nvPr>
        </p:nvSpPr>
        <p:spPr>
          <a:xfrm>
            <a:off x="825500" y="3906838"/>
            <a:ext cx="4749800" cy="2201862"/>
          </a:xfrm>
        </p:spPr>
        <p:txBody>
          <a:bodyPr>
            <a:normAutofit/>
          </a:bodyPr>
          <a:lstStyle>
            <a:lvl1pPr marL="0" indent="0">
              <a:buNone/>
              <a:defRPr sz="40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8" name="Text Placeholder 7"/>
          <p:cNvSpPr>
            <a:spLocks noGrp="1"/>
          </p:cNvSpPr>
          <p:nvPr>
            <p:ph type="body" sz="quarter" idx="13"/>
          </p:nvPr>
        </p:nvSpPr>
        <p:spPr>
          <a:xfrm>
            <a:off x="825500" y="3563208"/>
            <a:ext cx="4749800" cy="306388"/>
          </a:xfrm>
        </p:spPr>
        <p:txBody>
          <a:bodyPr>
            <a:noAutofit/>
          </a:bodyPr>
          <a:lstStyle>
            <a:lvl1pPr marL="0" indent="0">
              <a:buNone/>
              <a:defRPr sz="1800" b="1">
                <a:solidFill>
                  <a:schemeClr val="accent5"/>
                </a:solidFill>
              </a:defRPr>
            </a:lvl1pPr>
          </a:lstStyle>
          <a:p>
            <a:pPr lvl="0"/>
            <a:r>
              <a:rPr lang="en-US" smtClean="0"/>
              <a:t>Click to edit Master text styles</a:t>
            </a:r>
          </a:p>
        </p:txBody>
      </p:sp>
      <p:sp>
        <p:nvSpPr>
          <p:cNvPr id="6" name="Picture Placeholder 2"/>
          <p:cNvSpPr>
            <a:spLocks noGrp="1"/>
          </p:cNvSpPr>
          <p:nvPr>
            <p:ph type="pic" sz="quarter" idx="17"/>
          </p:nvPr>
        </p:nvSpPr>
        <p:spPr>
          <a:xfrm>
            <a:off x="5767388" y="0"/>
            <a:ext cx="6424612" cy="6858000"/>
          </a:xfrm>
        </p:spPr>
        <p:txBody>
          <a:bodyPr/>
          <a:lstStyle/>
          <a:p>
            <a:r>
              <a:rPr lang="en-US" smtClean="0"/>
              <a:t>Click icon to add picture</a:t>
            </a:r>
            <a:endParaRPr lang="en-GB"/>
          </a:p>
        </p:txBody>
      </p:sp>
    </p:spTree>
    <p:extLst>
      <p:ext uri="{BB962C8B-B14F-4D97-AF65-F5344CB8AC3E}">
        <p14:creationId xmlns:p14="http://schemas.microsoft.com/office/powerpoint/2010/main" val="3182966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pic>
        <p:nvPicPr>
          <p:cNvPr id="8" name="Picture 7">
            <a:extLst>
              <a:ext uri="{FF2B5EF4-FFF2-40B4-BE49-F238E27FC236}">
                <a16:creationId xmlns="" xmlns:a16="http://schemas.microsoft.com/office/drawing/2014/main" id="{B9F730AB-2062-FF49-8E05-EEA4F27D10BD}"/>
              </a:ext>
            </a:extLst>
          </p:cNvPr>
          <p:cNvPicPr>
            <a:picLocks noChangeAspect="1"/>
          </p:cNvPicPr>
          <p:nvPr userDrawn="1"/>
        </p:nvPicPr>
        <p:blipFill rotWithShape="1">
          <a:blip r:embed="rId2"/>
          <a:srcRect r="54028"/>
          <a:stretch/>
        </p:blipFill>
        <p:spPr>
          <a:xfrm>
            <a:off x="0" y="0"/>
            <a:ext cx="5604933" cy="6858000"/>
          </a:xfrm>
          <a:prstGeom prst="rect">
            <a:avLst/>
          </a:prstGeom>
        </p:spPr>
      </p:pic>
      <p:sp>
        <p:nvSpPr>
          <p:cNvPr id="11" name="Text Placeholder 10"/>
          <p:cNvSpPr>
            <a:spLocks noGrp="1"/>
          </p:cNvSpPr>
          <p:nvPr>
            <p:ph type="body" sz="quarter" idx="10"/>
          </p:nvPr>
        </p:nvSpPr>
        <p:spPr>
          <a:xfrm>
            <a:off x="825500" y="3906838"/>
            <a:ext cx="4749800" cy="2201862"/>
          </a:xfrm>
        </p:spPr>
        <p:txBody>
          <a:bodyPr>
            <a:normAutofit/>
          </a:bodyPr>
          <a:lstStyle>
            <a:lvl1pPr marL="0" indent="0">
              <a:buNone/>
              <a:defRPr sz="40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10" name="Text Placeholder 7"/>
          <p:cNvSpPr>
            <a:spLocks noGrp="1"/>
          </p:cNvSpPr>
          <p:nvPr>
            <p:ph type="body" sz="quarter" idx="13"/>
          </p:nvPr>
        </p:nvSpPr>
        <p:spPr>
          <a:xfrm>
            <a:off x="825500" y="3563208"/>
            <a:ext cx="4749800" cy="306388"/>
          </a:xfrm>
        </p:spPr>
        <p:txBody>
          <a:bodyPr>
            <a:noAutofit/>
          </a:bodyPr>
          <a:lstStyle>
            <a:lvl1pPr marL="0" indent="0">
              <a:buNone/>
              <a:defRPr sz="1800" b="1">
                <a:solidFill>
                  <a:schemeClr val="tx1"/>
                </a:solidFill>
              </a:defRPr>
            </a:lvl1pPr>
          </a:lstStyle>
          <a:p>
            <a:pPr lvl="0"/>
            <a:r>
              <a:rPr lang="en-US" smtClean="0"/>
              <a:t>Click to edit Master text styles</a:t>
            </a:r>
          </a:p>
        </p:txBody>
      </p:sp>
      <p:sp>
        <p:nvSpPr>
          <p:cNvPr id="6" name="Picture Placeholder 2"/>
          <p:cNvSpPr>
            <a:spLocks noGrp="1"/>
          </p:cNvSpPr>
          <p:nvPr>
            <p:ph type="pic" sz="quarter" idx="17"/>
          </p:nvPr>
        </p:nvSpPr>
        <p:spPr>
          <a:xfrm>
            <a:off x="5767388" y="0"/>
            <a:ext cx="6424612" cy="6858000"/>
          </a:xfrm>
        </p:spPr>
        <p:txBody>
          <a:bodyPr/>
          <a:lstStyle/>
          <a:p>
            <a:r>
              <a:rPr lang="en-US" smtClean="0"/>
              <a:t>Click icon to add picture</a:t>
            </a:r>
            <a:endParaRPr lang="en-GB"/>
          </a:p>
        </p:txBody>
      </p:sp>
    </p:spTree>
    <p:extLst>
      <p:ext uri="{BB962C8B-B14F-4D97-AF65-F5344CB8AC3E}">
        <p14:creationId xmlns:p14="http://schemas.microsoft.com/office/powerpoint/2010/main" val="74980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4">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825500" y="3906838"/>
            <a:ext cx="4749800" cy="2201862"/>
          </a:xfrm>
        </p:spPr>
        <p:txBody>
          <a:bodyPr>
            <a:normAutofit/>
          </a:bodyPr>
          <a:lstStyle>
            <a:lvl1pPr marL="0" indent="0">
              <a:buNone/>
              <a:defRPr sz="4000" b="1">
                <a:solidFill>
                  <a:schemeClr val="tx1">
                    <a:lumMod val="90000"/>
                    <a:lumOff val="10000"/>
                  </a:schemeClr>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10" name="Text Placeholder 7"/>
          <p:cNvSpPr>
            <a:spLocks noGrp="1"/>
          </p:cNvSpPr>
          <p:nvPr>
            <p:ph type="body" sz="quarter" idx="13"/>
          </p:nvPr>
        </p:nvSpPr>
        <p:spPr>
          <a:xfrm>
            <a:off x="825500" y="3563208"/>
            <a:ext cx="4749800" cy="306388"/>
          </a:xfrm>
        </p:spPr>
        <p:txBody>
          <a:bodyPr>
            <a:noAutofit/>
          </a:bodyPr>
          <a:lstStyle>
            <a:lvl1pPr marL="0" indent="0">
              <a:buNone/>
              <a:defRPr sz="1800" b="1">
                <a:solidFill>
                  <a:schemeClr val="accent4"/>
                </a:solidFill>
              </a:defRPr>
            </a:lvl1pPr>
          </a:lstStyle>
          <a:p>
            <a:pPr lvl="0"/>
            <a:r>
              <a:rPr lang="en-US" smtClean="0"/>
              <a:t>Click to edit Master text styles</a:t>
            </a:r>
          </a:p>
        </p:txBody>
      </p:sp>
      <p:sp>
        <p:nvSpPr>
          <p:cNvPr id="5" name="Picture Placeholder 2"/>
          <p:cNvSpPr>
            <a:spLocks noGrp="1"/>
          </p:cNvSpPr>
          <p:nvPr>
            <p:ph type="pic" sz="quarter" idx="17"/>
          </p:nvPr>
        </p:nvSpPr>
        <p:spPr>
          <a:xfrm>
            <a:off x="5767388" y="0"/>
            <a:ext cx="6424612" cy="6858000"/>
          </a:xfrm>
        </p:spPr>
        <p:txBody>
          <a:bodyPr/>
          <a:lstStyle/>
          <a:p>
            <a:r>
              <a:rPr lang="en-US" smtClean="0"/>
              <a:t>Click icon to add picture</a:t>
            </a:r>
            <a:endParaRPr lang="en-GB"/>
          </a:p>
        </p:txBody>
      </p:sp>
    </p:spTree>
    <p:extLst>
      <p:ext uri="{BB962C8B-B14F-4D97-AF65-F5344CB8AC3E}">
        <p14:creationId xmlns:p14="http://schemas.microsoft.com/office/powerpoint/2010/main" val="1850472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Default blue">
    <p:spTree>
      <p:nvGrpSpPr>
        <p:cNvPr id="1" name=""/>
        <p:cNvGrpSpPr/>
        <p:nvPr/>
      </p:nvGrpSpPr>
      <p:grpSpPr>
        <a:xfrm>
          <a:off x="0" y="0"/>
          <a:ext cx="0" cy="0"/>
          <a:chOff x="0" y="0"/>
          <a:chExt cx="0" cy="0"/>
        </a:xfrm>
      </p:grpSpPr>
      <p:sp>
        <p:nvSpPr>
          <p:cNvPr id="12" name="Round Diagonal Corner Rectangle 11">
            <a:extLst>
              <a:ext uri="{FF2B5EF4-FFF2-40B4-BE49-F238E27FC236}">
                <a16:creationId xmlns:a16="http://schemas.microsoft.com/office/drawing/2014/main" xmlns="" id="{D722939D-A0D3-9B4A-AE10-2E1C3009619E}"/>
              </a:ext>
            </a:extLst>
          </p:cNvPr>
          <p:cNvSpPr/>
          <p:nvPr userDrawn="1"/>
        </p:nvSpPr>
        <p:spPr>
          <a:xfrm>
            <a:off x="360000" y="340121"/>
            <a:ext cx="11473200" cy="6138000"/>
          </a:xfrm>
          <a:prstGeom prst="round2DiagRect">
            <a:avLst>
              <a:gd name="adj1" fmla="val 10441"/>
              <a:gd name="adj2" fmla="val 0"/>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 name="Date Placeholder 1"/>
          <p:cNvSpPr>
            <a:spLocks noGrp="1"/>
          </p:cNvSpPr>
          <p:nvPr>
            <p:ph type="dt" sz="half" idx="10"/>
          </p:nvPr>
        </p:nvSpPr>
        <p:spPr/>
        <p:txBody>
          <a:bodyPr/>
          <a:lstStyle>
            <a:lvl1pPr>
              <a:defRPr>
                <a:solidFill>
                  <a:schemeClr val="bg1"/>
                </a:solidFill>
              </a:defRPr>
            </a:lvl1pPr>
          </a:lstStyle>
          <a:p>
            <a:endParaRPr lang="en-US"/>
          </a:p>
        </p:txBody>
      </p:sp>
      <p:sp>
        <p:nvSpPr>
          <p:cNvPr id="4" name="Slide Number Placeholder 3"/>
          <p:cNvSpPr>
            <a:spLocks noGrp="1"/>
          </p:cNvSpPr>
          <p:nvPr>
            <p:ph type="sldNum" sz="quarter" idx="12"/>
          </p:nvPr>
        </p:nvSpPr>
        <p:spPr>
          <a:xfrm>
            <a:off x="9306579" y="6206105"/>
            <a:ext cx="2619526" cy="269172"/>
          </a:xfrm>
          <a:prstGeom prst="rect">
            <a:avLst/>
          </a:prstGeom>
        </p:spPr>
        <p:txBody>
          <a:bodyPr bIns="0"/>
          <a:lstStyle>
            <a:lvl1pPr>
              <a:defRPr>
                <a:solidFill>
                  <a:schemeClr val="tx1"/>
                </a:solidFill>
              </a:defRPr>
            </a:lvl1pPr>
          </a:lstStyle>
          <a:p>
            <a:fld id="{AC0D2BFD-67D9-3D46-AF5A-F0A3088F6DF5}" type="slidenum">
              <a:rPr lang="en-US" smtClean="0"/>
              <a:pPr/>
              <a:t>‹#›</a:t>
            </a:fld>
            <a:endParaRPr lang="en-US"/>
          </a:p>
        </p:txBody>
      </p:sp>
      <p:cxnSp>
        <p:nvCxnSpPr>
          <p:cNvPr id="9" name="Straight Connector 8"/>
          <p:cNvCxnSpPr/>
          <p:nvPr userDrawn="1"/>
        </p:nvCxnSpPr>
        <p:spPr>
          <a:xfrm>
            <a:off x="1020476" y="4019838"/>
            <a:ext cx="1015104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020476" y="4390059"/>
            <a:ext cx="1015104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73577" y="1578342"/>
            <a:ext cx="3644846" cy="874763"/>
          </a:xfrm>
          <a:prstGeom prst="rect">
            <a:avLst/>
          </a:prstGeom>
        </p:spPr>
      </p:pic>
      <p:grpSp>
        <p:nvGrpSpPr>
          <p:cNvPr id="6" name="Group 5"/>
          <p:cNvGrpSpPr/>
          <p:nvPr userDrawn="1"/>
        </p:nvGrpSpPr>
        <p:grpSpPr>
          <a:xfrm>
            <a:off x="2303087" y="4701396"/>
            <a:ext cx="7585826" cy="1269234"/>
            <a:chOff x="1363923" y="4701396"/>
            <a:chExt cx="7585826" cy="1269234"/>
          </a:xfrm>
        </p:grpSpPr>
        <p:pic>
          <p:nvPicPr>
            <p:cNvPr id="10" name="Picture 2" descr="Image result for email logo">
              <a:extLst>
                <a:ext uri="{FF2B5EF4-FFF2-40B4-BE49-F238E27FC236}">
                  <a16:creationId xmlns:a16="http://schemas.microsoft.com/office/drawing/2014/main" xmlns="" id="{FCF6AFA4-6F46-46DB-AB9C-F788A1C0F70B}"/>
                </a:ext>
              </a:extLst>
            </p:cNvPr>
            <p:cNvPicPr>
              <a:picLocks noChangeAspect="1" noChangeArrowheads="1"/>
            </p:cNvPicPr>
            <p:nvPr userDrawn="1"/>
          </p:nvPicPr>
          <p:blipFill>
            <a:blip r:embed="rId3">
              <a:biLevel thresh="25000"/>
              <a:extLst>
                <a:ext uri="{28A0092B-C50C-407E-A947-70E740481C1C}">
                  <a14:useLocalDpi xmlns:a14="http://schemas.microsoft.com/office/drawing/2010/main" val="0"/>
                </a:ext>
              </a:extLst>
            </a:blip>
            <a:srcRect/>
            <a:stretch>
              <a:fillRect/>
            </a:stretch>
          </p:blipFill>
          <p:spPr bwMode="auto">
            <a:xfrm>
              <a:off x="1368498" y="5388557"/>
              <a:ext cx="225656" cy="22565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white twitter logo no background">
              <a:extLst>
                <a:ext uri="{FF2B5EF4-FFF2-40B4-BE49-F238E27FC236}">
                  <a16:creationId xmlns:a16="http://schemas.microsoft.com/office/drawing/2014/main" xmlns="" id="{3E3C2396-4555-42A3-B76B-3250E2F9A5B1}"/>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368498" y="4727257"/>
              <a:ext cx="269803" cy="22939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Image result for web icon white transparent">
              <a:extLst>
                <a:ext uri="{FF2B5EF4-FFF2-40B4-BE49-F238E27FC236}">
                  <a16:creationId xmlns:a16="http://schemas.microsoft.com/office/drawing/2014/main" xmlns="" id="{34D701EF-8DE1-492E-B315-02C28538CF26}"/>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368498" y="5061345"/>
              <a:ext cx="225656" cy="22565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Image result for telephone icon white transparent">
              <a:extLst>
                <a:ext uri="{FF2B5EF4-FFF2-40B4-BE49-F238E27FC236}">
                  <a16:creationId xmlns:a16="http://schemas.microsoft.com/office/drawing/2014/main" xmlns="" id="{1D82C1FC-47E8-4FAF-9899-21A81C138389}"/>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363923" y="5725784"/>
              <a:ext cx="212692" cy="2126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userDrawn="1"/>
          </p:nvGrpSpPr>
          <p:grpSpPr>
            <a:xfrm>
              <a:off x="1683449" y="4701396"/>
              <a:ext cx="2077813" cy="1269234"/>
              <a:chOff x="1988246" y="4523817"/>
              <a:chExt cx="2077813" cy="1269234"/>
            </a:xfrm>
          </p:grpSpPr>
          <p:sp>
            <p:nvSpPr>
              <p:cNvPr id="19" name="Rectangle 18">
                <a:extLst>
                  <a:ext uri="{FF2B5EF4-FFF2-40B4-BE49-F238E27FC236}">
                    <a16:creationId xmlns:a16="http://schemas.microsoft.com/office/drawing/2014/main" xmlns="" id="{0CCDD4D0-F081-40B2-917E-D4DA5FEA2A6D}"/>
                  </a:ext>
                </a:extLst>
              </p:cNvPr>
              <p:cNvSpPr/>
              <p:nvPr/>
            </p:nvSpPr>
            <p:spPr>
              <a:xfrm>
                <a:off x="1988247" y="4523817"/>
                <a:ext cx="1491552" cy="276999"/>
              </a:xfrm>
              <a:prstGeom prst="rect">
                <a:avLst/>
              </a:prstGeom>
            </p:spPr>
            <p:txBody>
              <a:bodyPr wrap="square" anchor="ctr">
                <a:spAutoFit/>
              </a:bodyPr>
              <a:lstStyle/>
              <a:p>
                <a:pPr>
                  <a:spcAft>
                    <a:spcPts val="400"/>
                  </a:spcAft>
                </a:pPr>
                <a:r>
                  <a:rPr lang="en-GB"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t>
                </a:r>
                <a:r>
                  <a:rPr lang="en-GB" sz="1200" dirty="0" err="1"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MangoTheCat</a:t>
                </a:r>
                <a:endParaRPr lang="en-GB"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0" name="Rectangle 19">
                <a:extLst>
                  <a:ext uri="{FF2B5EF4-FFF2-40B4-BE49-F238E27FC236}">
                    <a16:creationId xmlns:a16="http://schemas.microsoft.com/office/drawing/2014/main" xmlns="" id="{F7220A16-B64E-4C6D-91CF-C7BC71D0EC01}"/>
                  </a:ext>
                </a:extLst>
              </p:cNvPr>
              <p:cNvSpPr/>
              <p:nvPr/>
            </p:nvSpPr>
            <p:spPr>
              <a:xfrm>
                <a:off x="1988246" y="4854562"/>
                <a:ext cx="2077813" cy="276999"/>
              </a:xfrm>
              <a:prstGeom prst="rect">
                <a:avLst/>
              </a:prstGeom>
            </p:spPr>
            <p:txBody>
              <a:bodyPr wrap="square" anchor="ctr">
                <a:spAutoFit/>
              </a:bodyPr>
              <a:lstStyle/>
              <a:p>
                <a:pPr>
                  <a:spcAft>
                    <a:spcPts val="400"/>
                  </a:spcAft>
                </a:pPr>
                <a:r>
                  <a:rPr lang="en-GB"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www.mango-solutions.com</a:t>
                </a:r>
                <a:endParaRPr lang="en-GB"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1" name="Rectangle 20"/>
              <p:cNvSpPr/>
              <p:nvPr/>
            </p:nvSpPr>
            <p:spPr>
              <a:xfrm>
                <a:off x="1988246" y="5185307"/>
                <a:ext cx="2077813" cy="276999"/>
              </a:xfrm>
              <a:prstGeom prst="rect">
                <a:avLst/>
              </a:prstGeom>
            </p:spPr>
            <p:txBody>
              <a:bodyPr wrap="none" anchor="ctr">
                <a:spAutoFit/>
              </a:bodyPr>
              <a:lstStyle/>
              <a:p>
                <a:pPr>
                  <a:spcAft>
                    <a:spcPts val="400"/>
                  </a:spcAft>
                </a:pPr>
                <a:r>
                  <a:rPr lang="en-GB"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info@mango-solutions.com</a:t>
                </a:r>
              </a:p>
            </p:txBody>
          </p:sp>
          <p:sp>
            <p:nvSpPr>
              <p:cNvPr id="22" name="Rectangle 21"/>
              <p:cNvSpPr/>
              <p:nvPr/>
            </p:nvSpPr>
            <p:spPr>
              <a:xfrm>
                <a:off x="1988246" y="5516052"/>
                <a:ext cx="1410964" cy="276999"/>
              </a:xfrm>
              <a:prstGeom prst="rect">
                <a:avLst/>
              </a:prstGeom>
            </p:spPr>
            <p:txBody>
              <a:bodyPr wrap="none" anchor="ctr">
                <a:spAutoFit/>
              </a:bodyPr>
              <a:lstStyle/>
              <a:p>
                <a:pPr>
                  <a:spcAft>
                    <a:spcPts val="400"/>
                  </a:spcAft>
                </a:pPr>
                <a:r>
                  <a:rPr lang="en-GB"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+44 1249 705450</a:t>
                </a:r>
              </a:p>
            </p:txBody>
          </p:sp>
        </p:grpSp>
        <p:sp>
          <p:nvSpPr>
            <p:cNvPr id="27" name="Rectangle 26"/>
            <p:cNvSpPr/>
            <p:nvPr userDrawn="1"/>
          </p:nvSpPr>
          <p:spPr>
            <a:xfrm>
              <a:off x="7334052" y="4744304"/>
              <a:ext cx="1615697" cy="1115690"/>
            </a:xfrm>
            <a:prstGeom prst="rect">
              <a:avLst/>
            </a:prstGeom>
          </p:spPr>
          <p:txBody>
            <a:bodyPr wrap="square">
              <a:spAutoFit/>
            </a:bodyPr>
            <a:lstStyle/>
            <a:p>
              <a:pPr fontAlgn="base">
                <a:spcAft>
                  <a:spcPts val="300"/>
                </a:spcAft>
              </a:pPr>
              <a:r>
                <a:rPr lang="en-GB" sz="16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London Office</a:t>
              </a:r>
            </a:p>
            <a:p>
              <a:pPr fontAlgn="base"/>
              <a:r>
                <a:rPr lang="en-GB"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Dawson House</a:t>
              </a:r>
              <a:br>
                <a:rPr lang="en-GB"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br>
              <a:r>
                <a:rPr lang="en-GB"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5 Jewry Street</a:t>
              </a:r>
              <a:br>
                <a:rPr lang="en-GB"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br>
              <a:r>
                <a:rPr lang="en-GB"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London</a:t>
              </a:r>
              <a:br>
                <a:rPr lang="en-GB"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br>
              <a:r>
                <a:rPr lang="en-GB"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EC3N </a:t>
              </a:r>
              <a:r>
                <a:rPr lang="en-GB"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2EX</a:t>
              </a:r>
              <a:endParaRPr lang="en-GB"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8" name="Rectangle 27"/>
            <p:cNvSpPr/>
            <p:nvPr userDrawn="1"/>
          </p:nvSpPr>
          <p:spPr>
            <a:xfrm>
              <a:off x="4636238" y="4744304"/>
              <a:ext cx="2448000" cy="1115690"/>
            </a:xfrm>
            <a:prstGeom prst="rect">
              <a:avLst/>
            </a:prstGeom>
          </p:spPr>
          <p:txBody>
            <a:bodyPr wrap="square">
              <a:spAutoFit/>
            </a:bodyPr>
            <a:lstStyle/>
            <a:p>
              <a:pPr fontAlgn="base">
                <a:spcAft>
                  <a:spcPts val="300"/>
                </a:spcAft>
              </a:pPr>
              <a:r>
                <a:rPr lang="en-GB" sz="1600" b="1"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Chippenham </a:t>
              </a:r>
              <a:r>
                <a:rPr lang="en-GB" sz="16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Office</a:t>
              </a:r>
            </a:p>
            <a:p>
              <a:pPr fontAlgn="base"/>
              <a:r>
                <a:rPr lang="en-GB"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Mango Solutions</a:t>
              </a:r>
            </a:p>
            <a:p>
              <a:pPr fontAlgn="base"/>
              <a:r>
                <a:rPr lang="en-GB"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 Methuen Park</a:t>
              </a:r>
            </a:p>
            <a:p>
              <a:pPr fontAlgn="base"/>
              <a:r>
                <a:rPr lang="en-GB"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Chippenham</a:t>
              </a:r>
            </a:p>
            <a:p>
              <a:pPr fontAlgn="base"/>
              <a:r>
                <a:rPr lang="en-GB"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SN14 0GB</a:t>
              </a:r>
            </a:p>
          </p:txBody>
        </p:sp>
      </p:grpSp>
      <p:sp>
        <p:nvSpPr>
          <p:cNvPr id="11" name="Rectangle 10"/>
          <p:cNvSpPr/>
          <p:nvPr userDrawn="1"/>
        </p:nvSpPr>
        <p:spPr>
          <a:xfrm>
            <a:off x="904685" y="3247236"/>
            <a:ext cx="10382630" cy="523220"/>
          </a:xfrm>
          <a:prstGeom prst="rect">
            <a:avLst/>
          </a:prstGeom>
        </p:spPr>
        <p:txBody>
          <a:bodyPr wrap="square">
            <a:spAutoFit/>
          </a:bodyPr>
          <a:lstStyle/>
          <a:p>
            <a:pPr algn="ctr"/>
            <a:r>
              <a:rPr lang="en-GB" sz="1400" dirty="0" smtClean="0">
                <a:solidFill>
                  <a:schemeClr val="bg1"/>
                </a:solidFill>
              </a:rPr>
              <a:t>We </a:t>
            </a:r>
            <a:r>
              <a:rPr lang="en-GB" sz="140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empower organisations </a:t>
            </a:r>
            <a:r>
              <a:rPr lang="en-GB" sz="1400" dirty="0" smtClean="0">
                <a:solidFill>
                  <a:schemeClr val="bg1"/>
                </a:solidFill>
              </a:rPr>
              <a:t>to make </a:t>
            </a:r>
            <a:r>
              <a:rPr lang="en-GB" sz="1400" kern="120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informed decisions</a:t>
            </a:r>
            <a:r>
              <a:rPr lang="en-GB" sz="1400" dirty="0" smtClean="0">
                <a:solidFill>
                  <a:schemeClr val="bg1"/>
                </a:solidFill>
              </a:rPr>
              <a:t>, using advanced </a:t>
            </a:r>
            <a:r>
              <a:rPr lang="en-GB" sz="1400" kern="120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analytics </a:t>
            </a:r>
            <a:r>
              <a:rPr lang="en-GB" sz="1400" dirty="0" smtClean="0">
                <a:solidFill>
                  <a:schemeClr val="bg1"/>
                </a:solidFill>
              </a:rPr>
              <a:t>and </a:t>
            </a:r>
            <a:r>
              <a:rPr lang="en-GB" sz="1400" kern="120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AI/ML</a:t>
            </a:r>
            <a:r>
              <a:rPr lang="en-GB" sz="1400" dirty="0" smtClean="0">
                <a:solidFill>
                  <a:schemeClr val="bg1"/>
                </a:solidFill>
              </a:rPr>
              <a:t> techniques to meet their objectives and deliver </a:t>
            </a:r>
            <a:r>
              <a:rPr lang="en-GB" sz="1400" kern="120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data-driven value</a:t>
            </a:r>
            <a:r>
              <a:rPr lang="en-GB" sz="1400" dirty="0" smtClean="0">
                <a:solidFill>
                  <a:schemeClr val="bg1"/>
                </a:solidFill>
              </a:rPr>
              <a:t>. We do this through our unique combination of people, values and strategic priorities.</a:t>
            </a:r>
            <a:endParaRPr lang="en-GB" sz="1400" dirty="0">
              <a:solidFill>
                <a:schemeClr val="bg1"/>
              </a:solidFill>
            </a:endParaRPr>
          </a:p>
        </p:txBody>
      </p:sp>
    </p:spTree>
    <p:extLst>
      <p:ext uri="{BB962C8B-B14F-4D97-AF65-F5344CB8AC3E}">
        <p14:creationId xmlns:p14="http://schemas.microsoft.com/office/powerpoint/2010/main" val="2320870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Defaul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7" name="Date Placeholder 1"/>
          <p:cNvSpPr>
            <a:spLocks noGrp="1"/>
          </p:cNvSpPr>
          <p:nvPr>
            <p:ph type="dt" sz="half" idx="10"/>
          </p:nvPr>
        </p:nvSpPr>
        <p:spPr>
          <a:xfrm>
            <a:off x="360000" y="6543611"/>
            <a:ext cx="2621113" cy="269172"/>
          </a:xfrm>
          <a:prstGeom prst="rect">
            <a:avLst/>
          </a:prstGeom>
        </p:spPr>
        <p:txBody>
          <a:bodyPr anchor="ctr"/>
          <a:lstStyle>
            <a:lvl1pPr>
              <a:defRPr sz="800"/>
            </a:lvl1pPr>
          </a:lstStyle>
          <a:p>
            <a:endParaRPr lang="en-US"/>
          </a:p>
        </p:txBody>
      </p:sp>
      <p:sp>
        <p:nvSpPr>
          <p:cNvPr id="6" name="Slide Number Placeholder 3"/>
          <p:cNvSpPr>
            <a:spLocks noGrp="1"/>
          </p:cNvSpPr>
          <p:nvPr>
            <p:ph type="sldNum" sz="quarter" idx="4"/>
          </p:nvPr>
        </p:nvSpPr>
        <p:spPr>
          <a:xfrm>
            <a:off x="9306579" y="6200775"/>
            <a:ext cx="2619526" cy="269172"/>
          </a:xfrm>
          <a:prstGeom prst="rect">
            <a:avLst/>
          </a:prstGeom>
        </p:spPr>
        <p:txBody>
          <a:bodyPr bIns="0" anchor="ctr"/>
          <a:lstStyle>
            <a:lvl1pPr algn="r">
              <a:defRPr sz="800" b="1">
                <a:solidFill>
                  <a:schemeClr val="tx1"/>
                </a:solidFill>
                <a:latin typeface="+mn-lt"/>
                <a:ea typeface="Open Sans" panose="020B0606030504020204" pitchFamily="34" charset="0"/>
                <a:cs typeface="Open Sans" panose="020B0606030504020204" pitchFamily="34" charset="0"/>
              </a:defRPr>
            </a:lvl1pPr>
          </a:lstStyle>
          <a:p>
            <a:fld id="{AC0D2BFD-67D9-3D46-AF5A-F0A3088F6DF5}" type="slidenum">
              <a:rPr lang="en-US" smtClean="0"/>
              <a:pPr/>
              <a:t>‹#›</a:t>
            </a:fld>
            <a:endParaRPr lang="en-US" dirty="0"/>
          </a:p>
        </p:txBody>
      </p:sp>
    </p:spTree>
    <p:extLst>
      <p:ext uri="{BB962C8B-B14F-4D97-AF65-F5344CB8AC3E}">
        <p14:creationId xmlns:p14="http://schemas.microsoft.com/office/powerpoint/2010/main" val="250219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fault grey">
    <p:spTree>
      <p:nvGrpSpPr>
        <p:cNvPr id="1" name=""/>
        <p:cNvGrpSpPr/>
        <p:nvPr/>
      </p:nvGrpSpPr>
      <p:grpSpPr>
        <a:xfrm>
          <a:off x="0" y="0"/>
          <a:ext cx="0" cy="0"/>
          <a:chOff x="0" y="0"/>
          <a:chExt cx="0" cy="0"/>
        </a:xfrm>
      </p:grpSpPr>
      <p:sp>
        <p:nvSpPr>
          <p:cNvPr id="12" name="Round Diagonal Corner Rectangle 11">
            <a:extLst>
              <a:ext uri="{FF2B5EF4-FFF2-40B4-BE49-F238E27FC236}">
                <a16:creationId xmlns="" xmlns:a16="http://schemas.microsoft.com/office/drawing/2014/main" id="{D722939D-A0D3-9B4A-AE10-2E1C3009619E}"/>
              </a:ext>
            </a:extLst>
          </p:cNvPr>
          <p:cNvSpPr/>
          <p:nvPr userDrawn="1"/>
        </p:nvSpPr>
        <p:spPr>
          <a:xfrm>
            <a:off x="360000" y="342000"/>
            <a:ext cx="11473200" cy="6138000"/>
          </a:xfrm>
          <a:prstGeom prst="round2DiagRect">
            <a:avLst>
              <a:gd name="adj1" fmla="val 10441"/>
              <a:gd name="adj2" fmla="val 0"/>
            </a:avLst>
          </a:prstGeom>
          <a:solidFill>
            <a:srgbClr val="F5F4F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p:cNvSpPr>
            <a:spLocks noGrp="1"/>
          </p:cNvSpPr>
          <p:nvPr>
            <p:ph type="dt" sz="half" idx="10"/>
          </p:nvPr>
        </p:nvSpPr>
        <p:spPr>
          <a:xfrm>
            <a:off x="360000" y="6543611"/>
            <a:ext cx="2621113" cy="269172"/>
          </a:xfrm>
          <a:prstGeom prst="rect">
            <a:avLst/>
          </a:prstGeom>
        </p:spPr>
        <p:txBody>
          <a:bodyPr anchor="ctr"/>
          <a:lstStyle>
            <a:lvl1pPr>
              <a:defRPr sz="800"/>
            </a:lvl1pPr>
          </a:lstStyle>
          <a:p>
            <a:endParaRPr lang="en-US"/>
          </a:p>
        </p:txBody>
      </p:sp>
      <p:pic>
        <p:nvPicPr>
          <p:cNvPr id="11" name="Picture 10">
            <a:extLst>
              <a:ext uri="{FF2B5EF4-FFF2-40B4-BE49-F238E27FC236}">
                <a16:creationId xmlns="" xmlns:a16="http://schemas.microsoft.com/office/drawing/2014/main" id="{C9A3A42E-72BB-1D4F-BFC4-940503F8C084}"/>
              </a:ext>
            </a:extLst>
          </p:cNvPr>
          <p:cNvPicPr>
            <a:picLocks noChangeAspect="1"/>
          </p:cNvPicPr>
          <p:nvPr userDrawn="1"/>
        </p:nvPicPr>
        <p:blipFill>
          <a:blip r:embed="rId2"/>
          <a:stretch>
            <a:fillRect/>
          </a:stretch>
        </p:blipFill>
        <p:spPr>
          <a:xfrm>
            <a:off x="10933200" y="720000"/>
            <a:ext cx="542687" cy="363600"/>
          </a:xfrm>
          <a:prstGeom prst="rect">
            <a:avLst/>
          </a:prstGeom>
        </p:spPr>
      </p:pic>
      <p:sp>
        <p:nvSpPr>
          <p:cNvPr id="8" name="Title 1"/>
          <p:cNvSpPr>
            <a:spLocks noGrp="1"/>
          </p:cNvSpPr>
          <p:nvPr>
            <p:ph type="title"/>
          </p:nvPr>
        </p:nvSpPr>
        <p:spPr>
          <a:xfrm>
            <a:off x="838200" y="403907"/>
            <a:ext cx="10515600" cy="1325563"/>
          </a:xfrm>
        </p:spPr>
        <p:txBody>
          <a:bodyPr>
            <a:normAutofit/>
          </a:bodyPr>
          <a:lstStyle>
            <a:lvl1pPr>
              <a:defRPr sz="3600"/>
            </a:lvl1pPr>
          </a:lstStyle>
          <a:p>
            <a:r>
              <a:rPr lang="en-US" smtClean="0"/>
              <a:t>Click to edit Master title style</a:t>
            </a:r>
            <a:endParaRPr lang="en-US" dirty="0"/>
          </a:p>
        </p:txBody>
      </p:sp>
      <p:sp>
        <p:nvSpPr>
          <p:cNvPr id="10" name="Slide Number Placeholder 3"/>
          <p:cNvSpPr>
            <a:spLocks noGrp="1"/>
          </p:cNvSpPr>
          <p:nvPr>
            <p:ph type="sldNum" sz="quarter" idx="4"/>
          </p:nvPr>
        </p:nvSpPr>
        <p:spPr>
          <a:xfrm>
            <a:off x="9306579" y="6200775"/>
            <a:ext cx="2619526" cy="269172"/>
          </a:xfrm>
          <a:prstGeom prst="rect">
            <a:avLst/>
          </a:prstGeom>
        </p:spPr>
        <p:txBody>
          <a:bodyPr bIns="0" anchor="ctr"/>
          <a:lstStyle>
            <a:lvl1pPr algn="r">
              <a:defRPr sz="800">
                <a:solidFill>
                  <a:schemeClr val="tx1"/>
                </a:solidFill>
                <a:latin typeface="+mn-lt"/>
                <a:ea typeface="Open Sans" panose="020B0606030504020204" pitchFamily="34" charset="0"/>
                <a:cs typeface="Open Sans" panose="020B0606030504020204" pitchFamily="34" charset="0"/>
              </a:defRPr>
            </a:lvl1pPr>
          </a:lstStyle>
          <a:p>
            <a:fld id="{AC0D2BFD-67D9-3D46-AF5A-F0A3088F6DF5}" type="slidenum">
              <a:rPr lang="en-US" smtClean="0"/>
              <a:pPr/>
              <a:t>‹#›</a:t>
            </a:fld>
            <a:endParaRPr lang="en-US" dirty="0"/>
          </a:p>
        </p:txBody>
      </p:sp>
    </p:spTree>
    <p:extLst>
      <p:ext uri="{BB962C8B-B14F-4D97-AF65-F5344CB8AC3E}">
        <p14:creationId xmlns:p14="http://schemas.microsoft.com/office/powerpoint/2010/main" val="666794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fault blue">
    <p:spTree>
      <p:nvGrpSpPr>
        <p:cNvPr id="1" name=""/>
        <p:cNvGrpSpPr/>
        <p:nvPr/>
      </p:nvGrpSpPr>
      <p:grpSpPr>
        <a:xfrm>
          <a:off x="0" y="0"/>
          <a:ext cx="0" cy="0"/>
          <a:chOff x="0" y="0"/>
          <a:chExt cx="0" cy="0"/>
        </a:xfrm>
      </p:grpSpPr>
      <p:sp>
        <p:nvSpPr>
          <p:cNvPr id="12" name="Round Diagonal Corner Rectangle 11">
            <a:extLst>
              <a:ext uri="{FF2B5EF4-FFF2-40B4-BE49-F238E27FC236}">
                <a16:creationId xmlns="" xmlns:a16="http://schemas.microsoft.com/office/drawing/2014/main" id="{D722939D-A0D3-9B4A-AE10-2E1C3009619E}"/>
              </a:ext>
            </a:extLst>
          </p:cNvPr>
          <p:cNvSpPr/>
          <p:nvPr userDrawn="1"/>
        </p:nvSpPr>
        <p:spPr>
          <a:xfrm>
            <a:off x="360000" y="340121"/>
            <a:ext cx="11473200" cy="6138000"/>
          </a:xfrm>
          <a:prstGeom prst="round2DiagRect">
            <a:avLst>
              <a:gd name="adj1" fmla="val 10441"/>
              <a:gd name="adj2" fmla="val 0"/>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11" name="Picture 10">
            <a:extLst>
              <a:ext uri="{FF2B5EF4-FFF2-40B4-BE49-F238E27FC236}">
                <a16:creationId xmlns="" xmlns:a16="http://schemas.microsoft.com/office/drawing/2014/main" id="{C9A3A42E-72BB-1D4F-BFC4-940503F8C084}"/>
              </a:ext>
            </a:extLst>
          </p:cNvPr>
          <p:cNvPicPr>
            <a:picLocks noChangeAspect="1"/>
          </p:cNvPicPr>
          <p:nvPr userDrawn="1"/>
        </p:nvPicPr>
        <p:blipFill>
          <a:blip r:embed="rId2"/>
          <a:stretch>
            <a:fillRect/>
          </a:stretch>
        </p:blipFill>
        <p:spPr>
          <a:xfrm>
            <a:off x="10933200" y="720000"/>
            <a:ext cx="542687" cy="363600"/>
          </a:xfrm>
          <a:prstGeom prst="rect">
            <a:avLst/>
          </a:prstGeom>
        </p:spPr>
      </p:pic>
      <p:sp>
        <p:nvSpPr>
          <p:cNvPr id="8" name="Title 1"/>
          <p:cNvSpPr>
            <a:spLocks noGrp="1"/>
          </p:cNvSpPr>
          <p:nvPr>
            <p:ph type="title"/>
          </p:nvPr>
        </p:nvSpPr>
        <p:spPr>
          <a:xfrm>
            <a:off x="838200" y="403907"/>
            <a:ext cx="10515600" cy="1325563"/>
          </a:xfrm>
        </p:spPr>
        <p:txBody>
          <a:bodyPr>
            <a:normAutofit/>
          </a:bodyPr>
          <a:lstStyle>
            <a:lvl1pPr>
              <a:defRPr sz="3600">
                <a:solidFill>
                  <a:schemeClr val="bg1"/>
                </a:solidFill>
              </a:defRPr>
            </a:lvl1pPr>
          </a:lstStyle>
          <a:p>
            <a:r>
              <a:rPr lang="en-US" smtClean="0"/>
              <a:t>Click to edit Master title style</a:t>
            </a:r>
            <a:endParaRPr lang="en-US" dirty="0"/>
          </a:p>
        </p:txBody>
      </p:sp>
      <p:sp>
        <p:nvSpPr>
          <p:cNvPr id="9" name="Date Placeholder 1"/>
          <p:cNvSpPr>
            <a:spLocks noGrp="1"/>
          </p:cNvSpPr>
          <p:nvPr>
            <p:ph type="dt" sz="half" idx="10"/>
          </p:nvPr>
        </p:nvSpPr>
        <p:spPr>
          <a:xfrm>
            <a:off x="360000" y="6543611"/>
            <a:ext cx="2621113" cy="269172"/>
          </a:xfrm>
        </p:spPr>
        <p:txBody>
          <a:bodyPr anchor="ctr"/>
          <a:lstStyle>
            <a:lvl1pPr>
              <a:defRPr sz="800"/>
            </a:lvl1pPr>
          </a:lstStyle>
          <a:p>
            <a:endParaRPr lang="en-US"/>
          </a:p>
        </p:txBody>
      </p:sp>
      <p:sp>
        <p:nvSpPr>
          <p:cNvPr id="14" name="Slide Number Placeholder 3"/>
          <p:cNvSpPr>
            <a:spLocks noGrp="1"/>
          </p:cNvSpPr>
          <p:nvPr>
            <p:ph type="sldNum" sz="quarter" idx="4"/>
          </p:nvPr>
        </p:nvSpPr>
        <p:spPr>
          <a:xfrm>
            <a:off x="9306579" y="6200775"/>
            <a:ext cx="2619526" cy="269172"/>
          </a:xfrm>
          <a:prstGeom prst="rect">
            <a:avLst/>
          </a:prstGeom>
        </p:spPr>
        <p:txBody>
          <a:bodyPr bIns="0" anchor="ctr"/>
          <a:lstStyle>
            <a:lvl1pPr algn="r">
              <a:defRPr sz="800">
                <a:solidFill>
                  <a:schemeClr val="tx1"/>
                </a:solidFill>
                <a:latin typeface="+mn-lt"/>
                <a:ea typeface="Open Sans" panose="020B0606030504020204" pitchFamily="34" charset="0"/>
                <a:cs typeface="Open Sans" panose="020B0606030504020204" pitchFamily="34" charset="0"/>
              </a:defRPr>
            </a:lvl1pPr>
          </a:lstStyle>
          <a:p>
            <a:fld id="{AC0D2BFD-67D9-3D46-AF5A-F0A3088F6DF5}" type="slidenum">
              <a:rPr lang="en-US" smtClean="0"/>
              <a:pPr/>
              <a:t>‹#›</a:t>
            </a:fld>
            <a:endParaRPr lang="en-US" dirty="0"/>
          </a:p>
        </p:txBody>
      </p:sp>
    </p:spTree>
    <p:extLst>
      <p:ext uri="{BB962C8B-B14F-4D97-AF65-F5344CB8AC3E}">
        <p14:creationId xmlns:p14="http://schemas.microsoft.com/office/powerpoint/2010/main" val="396695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p>
        </p:txBody>
      </p:sp>
      <p:sp>
        <p:nvSpPr>
          <p:cNvPr id="5" name="Slide Number Placeholder 4"/>
          <p:cNvSpPr>
            <a:spLocks noGrp="1"/>
          </p:cNvSpPr>
          <p:nvPr>
            <p:ph type="sldNum" sz="quarter" idx="12"/>
          </p:nvPr>
        </p:nvSpPr>
        <p:spPr/>
        <p:txBody>
          <a:bodyPr/>
          <a:lstStyle/>
          <a:p>
            <a:fld id="{AC0D2BFD-67D9-3D46-AF5A-F0A3088F6DF5}" type="slidenum">
              <a:rPr lang="en-US" smtClean="0"/>
              <a:pPr/>
              <a:t>‹#›</a:t>
            </a:fld>
            <a:endParaRPr lang="en-US" dirty="0"/>
          </a:p>
        </p:txBody>
      </p:sp>
      <p:sp>
        <p:nvSpPr>
          <p:cNvPr id="6" name="Picture Placeholder 6"/>
          <p:cNvSpPr>
            <a:spLocks noGrp="1"/>
          </p:cNvSpPr>
          <p:nvPr>
            <p:ph type="pic" sz="quarter" idx="13"/>
          </p:nvPr>
        </p:nvSpPr>
        <p:spPr>
          <a:xfrm>
            <a:off x="360000" y="342000"/>
            <a:ext cx="11473200" cy="6138000"/>
          </a:xfrm>
          <a:prstGeom prst="round2DiagRect">
            <a:avLst>
              <a:gd name="adj1" fmla="val 9989"/>
              <a:gd name="adj2" fmla="val 0"/>
            </a:avLst>
          </a:prstGeom>
        </p:spPr>
        <p:txBody>
          <a:bodyPr/>
          <a:lstStyle/>
          <a:p>
            <a:r>
              <a:rPr lang="en-US" smtClean="0"/>
              <a:t>Click icon to add picture</a:t>
            </a:r>
            <a:endParaRPr lang="en-GB"/>
          </a:p>
        </p:txBody>
      </p:sp>
    </p:spTree>
    <p:extLst>
      <p:ext uri="{BB962C8B-B14F-4D97-AF65-F5344CB8AC3E}">
        <p14:creationId xmlns:p14="http://schemas.microsoft.com/office/powerpoint/2010/main" val="3563288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12" name="Round Diagonal Corner Rectangle 11">
            <a:extLst>
              <a:ext uri="{FF2B5EF4-FFF2-40B4-BE49-F238E27FC236}">
                <a16:creationId xmlns="" xmlns:a16="http://schemas.microsoft.com/office/drawing/2014/main" id="{D722939D-A0D3-9B4A-AE10-2E1C3009619E}"/>
              </a:ext>
            </a:extLst>
          </p:cNvPr>
          <p:cNvSpPr/>
          <p:nvPr userDrawn="1"/>
        </p:nvSpPr>
        <p:spPr>
          <a:xfrm>
            <a:off x="360000" y="342000"/>
            <a:ext cx="11473200" cy="6138000"/>
          </a:xfrm>
          <a:prstGeom prst="round2DiagRect">
            <a:avLst>
              <a:gd name="adj1" fmla="val 10441"/>
              <a:gd name="adj2" fmla="val 0"/>
            </a:avLst>
          </a:prstGeom>
          <a:solidFill>
            <a:srgbClr val="F5F4F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 name="Round Single Corner Rectangle 4">
            <a:extLst>
              <a:ext uri="{FF2B5EF4-FFF2-40B4-BE49-F238E27FC236}">
                <a16:creationId xmlns="" xmlns:a16="http://schemas.microsoft.com/office/drawing/2014/main" id="{3F095B4D-416D-5B4D-8EB5-E77E466D199D}"/>
              </a:ext>
            </a:extLst>
          </p:cNvPr>
          <p:cNvSpPr/>
          <p:nvPr userDrawn="1"/>
        </p:nvSpPr>
        <p:spPr>
          <a:xfrm rot="5400000">
            <a:off x="5695200" y="342000"/>
            <a:ext cx="6138000" cy="6138000"/>
          </a:xfrm>
          <a:prstGeom prst="round1Rect">
            <a:avLst>
              <a:gd name="adj" fmla="val 1033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 xmlns:a16="http://schemas.microsoft.com/office/drawing/2014/main" id="{C9A3A42E-72BB-1D4F-BFC4-940503F8C084}"/>
              </a:ext>
            </a:extLst>
          </p:cNvPr>
          <p:cNvPicPr>
            <a:picLocks noChangeAspect="1"/>
          </p:cNvPicPr>
          <p:nvPr userDrawn="1"/>
        </p:nvPicPr>
        <p:blipFill>
          <a:blip r:embed="rId2"/>
          <a:stretch>
            <a:fillRect/>
          </a:stretch>
        </p:blipFill>
        <p:spPr>
          <a:xfrm>
            <a:off x="10933200" y="720000"/>
            <a:ext cx="542687" cy="363600"/>
          </a:xfrm>
          <a:prstGeom prst="rect">
            <a:avLst/>
          </a:prstGeom>
        </p:spPr>
      </p:pic>
      <p:sp>
        <p:nvSpPr>
          <p:cNvPr id="8" name="Date Placeholder 1"/>
          <p:cNvSpPr>
            <a:spLocks noGrp="1"/>
          </p:cNvSpPr>
          <p:nvPr>
            <p:ph type="dt" sz="half" idx="10"/>
          </p:nvPr>
        </p:nvSpPr>
        <p:spPr>
          <a:xfrm>
            <a:off x="360000" y="6543611"/>
            <a:ext cx="2621113" cy="269172"/>
          </a:xfrm>
        </p:spPr>
        <p:txBody>
          <a:bodyPr anchor="ctr"/>
          <a:lstStyle>
            <a:lvl1pPr>
              <a:defRPr sz="800"/>
            </a:lvl1pPr>
          </a:lstStyle>
          <a:p>
            <a:endParaRPr lang="en-US"/>
          </a:p>
        </p:txBody>
      </p:sp>
      <p:sp>
        <p:nvSpPr>
          <p:cNvPr id="9" name="Slide Number Placeholder 3"/>
          <p:cNvSpPr>
            <a:spLocks noGrp="1"/>
          </p:cNvSpPr>
          <p:nvPr>
            <p:ph type="sldNum" sz="quarter" idx="4"/>
          </p:nvPr>
        </p:nvSpPr>
        <p:spPr>
          <a:xfrm>
            <a:off x="9306579" y="6200775"/>
            <a:ext cx="2619526" cy="269172"/>
          </a:xfrm>
          <a:prstGeom prst="rect">
            <a:avLst/>
          </a:prstGeom>
        </p:spPr>
        <p:txBody>
          <a:bodyPr bIns="0" anchor="ctr"/>
          <a:lstStyle>
            <a:lvl1pPr algn="r">
              <a:defRPr sz="800">
                <a:solidFill>
                  <a:schemeClr val="tx1"/>
                </a:solidFill>
                <a:latin typeface="+mn-lt"/>
                <a:ea typeface="Open Sans" panose="020B0606030504020204" pitchFamily="34" charset="0"/>
                <a:cs typeface="Open Sans" panose="020B0606030504020204" pitchFamily="34" charset="0"/>
              </a:defRPr>
            </a:lvl1pPr>
          </a:lstStyle>
          <a:p>
            <a:fld id="{AC0D2BFD-67D9-3D46-AF5A-F0A3088F6DF5}" type="slidenum">
              <a:rPr lang="en-US" smtClean="0"/>
              <a:pPr/>
              <a:t>‹#›</a:t>
            </a:fld>
            <a:endParaRPr lang="en-US" dirty="0"/>
          </a:p>
        </p:txBody>
      </p:sp>
    </p:spTree>
    <p:extLst>
      <p:ext uri="{BB962C8B-B14F-4D97-AF65-F5344CB8AC3E}">
        <p14:creationId xmlns:p14="http://schemas.microsoft.com/office/powerpoint/2010/main" val="404853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12" name="Round Diagonal Corner Rectangle 11">
            <a:extLst>
              <a:ext uri="{FF2B5EF4-FFF2-40B4-BE49-F238E27FC236}">
                <a16:creationId xmlns="" xmlns:a16="http://schemas.microsoft.com/office/drawing/2014/main" id="{D722939D-A0D3-9B4A-AE10-2E1C3009619E}"/>
              </a:ext>
            </a:extLst>
          </p:cNvPr>
          <p:cNvSpPr/>
          <p:nvPr userDrawn="1"/>
        </p:nvSpPr>
        <p:spPr>
          <a:xfrm>
            <a:off x="360000" y="342000"/>
            <a:ext cx="11473200" cy="6138000"/>
          </a:xfrm>
          <a:prstGeom prst="round2DiagRect">
            <a:avLst>
              <a:gd name="adj1" fmla="val 10441"/>
              <a:gd name="adj2" fmla="val 0"/>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 name="Round Single Corner Rectangle 4">
            <a:extLst>
              <a:ext uri="{FF2B5EF4-FFF2-40B4-BE49-F238E27FC236}">
                <a16:creationId xmlns="" xmlns:a16="http://schemas.microsoft.com/office/drawing/2014/main" id="{3F095B4D-416D-5B4D-8EB5-E77E466D199D}"/>
              </a:ext>
            </a:extLst>
          </p:cNvPr>
          <p:cNvSpPr/>
          <p:nvPr userDrawn="1"/>
        </p:nvSpPr>
        <p:spPr>
          <a:xfrm rot="5400000">
            <a:off x="5695200" y="342000"/>
            <a:ext cx="6138000" cy="6138000"/>
          </a:xfrm>
          <a:prstGeom prst="round1Rect">
            <a:avLst>
              <a:gd name="adj" fmla="val 9882"/>
            </a:avLst>
          </a:prstGeom>
          <a:solidFill>
            <a:srgbClr val="F5F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 xmlns:a16="http://schemas.microsoft.com/office/drawing/2014/main" id="{C9A3A42E-72BB-1D4F-BFC4-940503F8C084}"/>
              </a:ext>
            </a:extLst>
          </p:cNvPr>
          <p:cNvPicPr>
            <a:picLocks noChangeAspect="1"/>
          </p:cNvPicPr>
          <p:nvPr userDrawn="1"/>
        </p:nvPicPr>
        <p:blipFill>
          <a:blip r:embed="rId2"/>
          <a:stretch>
            <a:fillRect/>
          </a:stretch>
        </p:blipFill>
        <p:spPr>
          <a:xfrm>
            <a:off x="10933200" y="720000"/>
            <a:ext cx="542687" cy="363600"/>
          </a:xfrm>
          <a:prstGeom prst="rect">
            <a:avLst/>
          </a:prstGeom>
        </p:spPr>
      </p:pic>
      <p:sp>
        <p:nvSpPr>
          <p:cNvPr id="9" name="Date Placeholder 1"/>
          <p:cNvSpPr>
            <a:spLocks noGrp="1"/>
          </p:cNvSpPr>
          <p:nvPr>
            <p:ph type="dt" sz="half" idx="10"/>
          </p:nvPr>
        </p:nvSpPr>
        <p:spPr>
          <a:xfrm>
            <a:off x="360000" y="6543611"/>
            <a:ext cx="2621113" cy="269172"/>
          </a:xfrm>
        </p:spPr>
        <p:txBody>
          <a:bodyPr anchor="ctr"/>
          <a:lstStyle>
            <a:lvl1pPr>
              <a:defRPr sz="800"/>
            </a:lvl1pPr>
          </a:lstStyle>
          <a:p>
            <a:endParaRPr lang="en-US"/>
          </a:p>
        </p:txBody>
      </p:sp>
      <p:sp>
        <p:nvSpPr>
          <p:cNvPr id="8" name="Slide Number Placeholder 3"/>
          <p:cNvSpPr>
            <a:spLocks noGrp="1"/>
          </p:cNvSpPr>
          <p:nvPr>
            <p:ph type="sldNum" sz="quarter" idx="4"/>
          </p:nvPr>
        </p:nvSpPr>
        <p:spPr>
          <a:xfrm>
            <a:off x="9306579" y="6200775"/>
            <a:ext cx="2619526" cy="269172"/>
          </a:xfrm>
          <a:prstGeom prst="rect">
            <a:avLst/>
          </a:prstGeom>
        </p:spPr>
        <p:txBody>
          <a:bodyPr bIns="0" anchor="ctr"/>
          <a:lstStyle>
            <a:lvl1pPr algn="r">
              <a:defRPr sz="800">
                <a:solidFill>
                  <a:schemeClr val="tx1"/>
                </a:solidFill>
                <a:latin typeface="+mn-lt"/>
                <a:ea typeface="Open Sans" panose="020B0606030504020204" pitchFamily="34" charset="0"/>
                <a:cs typeface="Open Sans" panose="020B0606030504020204" pitchFamily="34" charset="0"/>
              </a:defRPr>
            </a:lvl1pPr>
          </a:lstStyle>
          <a:p>
            <a:fld id="{AC0D2BFD-67D9-3D46-AF5A-F0A3088F6DF5}" type="slidenum">
              <a:rPr lang="en-US" smtClean="0"/>
              <a:pPr/>
              <a:t>‹#›</a:t>
            </a:fld>
            <a:endParaRPr lang="en-US" dirty="0"/>
          </a:p>
        </p:txBody>
      </p:sp>
    </p:spTree>
    <p:extLst>
      <p:ext uri="{BB962C8B-B14F-4D97-AF65-F5344CB8AC3E}">
        <p14:creationId xmlns:p14="http://schemas.microsoft.com/office/powerpoint/2010/main" val="911905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1"/>
          <p:cNvSpPr>
            <a:spLocks noGrp="1"/>
          </p:cNvSpPr>
          <p:nvPr>
            <p:ph type="dt" sz="half" idx="10"/>
          </p:nvPr>
        </p:nvSpPr>
        <p:spPr>
          <a:xfrm>
            <a:off x="360000" y="6543611"/>
            <a:ext cx="2621113" cy="269172"/>
          </a:xfrm>
        </p:spPr>
        <p:txBody>
          <a:bodyPr anchor="ctr"/>
          <a:lstStyle>
            <a:lvl1pPr>
              <a:defRPr sz="800"/>
            </a:lvl1pPr>
          </a:lstStyle>
          <a:p>
            <a:endParaRPr lang="en-US"/>
          </a:p>
        </p:txBody>
      </p:sp>
      <p:sp>
        <p:nvSpPr>
          <p:cNvPr id="10" name="Slide Number Placeholder 3"/>
          <p:cNvSpPr>
            <a:spLocks noGrp="1"/>
          </p:cNvSpPr>
          <p:nvPr>
            <p:ph type="sldNum" sz="quarter" idx="4"/>
          </p:nvPr>
        </p:nvSpPr>
        <p:spPr>
          <a:xfrm>
            <a:off x="9306579" y="6200775"/>
            <a:ext cx="2619526" cy="269172"/>
          </a:xfrm>
          <a:prstGeom prst="rect">
            <a:avLst/>
          </a:prstGeom>
        </p:spPr>
        <p:txBody>
          <a:bodyPr bIns="0" anchor="ctr"/>
          <a:lstStyle>
            <a:lvl1pPr algn="r">
              <a:defRPr sz="800">
                <a:solidFill>
                  <a:schemeClr val="tx1"/>
                </a:solidFill>
                <a:latin typeface="+mn-lt"/>
                <a:ea typeface="Open Sans" panose="020B0606030504020204" pitchFamily="34" charset="0"/>
                <a:cs typeface="Open Sans" panose="020B0606030504020204" pitchFamily="34" charset="0"/>
              </a:defRPr>
            </a:lvl1pPr>
          </a:lstStyle>
          <a:p>
            <a:fld id="{AC0D2BFD-67D9-3D46-AF5A-F0A3088F6DF5}" type="slidenum">
              <a:rPr lang="en-US" smtClean="0"/>
              <a:pPr/>
              <a:t>‹#›</a:t>
            </a:fld>
            <a:endParaRPr lang="en-US" dirty="0"/>
          </a:p>
        </p:txBody>
      </p:sp>
    </p:spTree>
    <p:extLst>
      <p:ext uri="{BB962C8B-B14F-4D97-AF65-F5344CB8AC3E}">
        <p14:creationId xmlns:p14="http://schemas.microsoft.com/office/powerpoint/2010/main" val="2018571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7" name="Date Placeholder 1"/>
          <p:cNvSpPr>
            <a:spLocks noGrp="1"/>
          </p:cNvSpPr>
          <p:nvPr>
            <p:ph type="dt" sz="half" idx="10"/>
          </p:nvPr>
        </p:nvSpPr>
        <p:spPr>
          <a:xfrm>
            <a:off x="360000" y="6543611"/>
            <a:ext cx="2621113" cy="269172"/>
          </a:xfrm>
        </p:spPr>
        <p:txBody>
          <a:bodyPr anchor="ctr"/>
          <a:lstStyle>
            <a:lvl1pPr>
              <a:defRPr sz="800"/>
            </a:lvl1pPr>
          </a:lstStyle>
          <a:p>
            <a:endParaRPr lang="en-US"/>
          </a:p>
        </p:txBody>
      </p:sp>
      <p:sp>
        <p:nvSpPr>
          <p:cNvPr id="6" name="Slide Number Placeholder 3"/>
          <p:cNvSpPr>
            <a:spLocks noGrp="1"/>
          </p:cNvSpPr>
          <p:nvPr>
            <p:ph type="sldNum" sz="quarter" idx="4"/>
          </p:nvPr>
        </p:nvSpPr>
        <p:spPr>
          <a:xfrm>
            <a:off x="9306579" y="6200775"/>
            <a:ext cx="2619526" cy="269172"/>
          </a:xfrm>
          <a:prstGeom prst="rect">
            <a:avLst/>
          </a:prstGeom>
        </p:spPr>
        <p:txBody>
          <a:bodyPr bIns="0" anchor="ctr"/>
          <a:lstStyle>
            <a:lvl1pPr algn="r">
              <a:defRPr sz="800">
                <a:solidFill>
                  <a:schemeClr val="tx1"/>
                </a:solidFill>
                <a:latin typeface="+mn-lt"/>
                <a:ea typeface="Open Sans" panose="020B0606030504020204" pitchFamily="34" charset="0"/>
                <a:cs typeface="Open Sans" panose="020B0606030504020204" pitchFamily="34" charset="0"/>
              </a:defRPr>
            </a:lvl1pPr>
          </a:lstStyle>
          <a:p>
            <a:fld id="{AC0D2BFD-67D9-3D46-AF5A-F0A3088F6DF5}" type="slidenum">
              <a:rPr lang="en-US" smtClean="0"/>
              <a:pPr/>
              <a:t>‹#›</a:t>
            </a:fld>
            <a:endParaRPr lang="en-US" dirty="0"/>
          </a:p>
        </p:txBody>
      </p:sp>
    </p:spTree>
    <p:extLst>
      <p:ext uri="{BB962C8B-B14F-4D97-AF65-F5344CB8AC3E}">
        <p14:creationId xmlns:p14="http://schemas.microsoft.com/office/powerpoint/2010/main" val="4243249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0390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a:extLst>
              <a:ext uri="{FF2B5EF4-FFF2-40B4-BE49-F238E27FC236}">
                <a16:creationId xmlns="" xmlns:a16="http://schemas.microsoft.com/office/drawing/2014/main" id="{841C31AD-A3A3-1A4C-8F51-BFE5CED04010}"/>
              </a:ext>
            </a:extLst>
          </p:cNvPr>
          <p:cNvPicPr>
            <a:picLocks noChangeAspect="1"/>
          </p:cNvPicPr>
          <p:nvPr userDrawn="1"/>
        </p:nvPicPr>
        <p:blipFill>
          <a:blip r:embed="rId17"/>
          <a:stretch>
            <a:fillRect/>
          </a:stretch>
        </p:blipFill>
        <p:spPr>
          <a:xfrm>
            <a:off x="10933200" y="720000"/>
            <a:ext cx="542687" cy="363600"/>
          </a:xfrm>
          <a:prstGeom prst="rect">
            <a:avLst/>
          </a:prstGeom>
        </p:spPr>
      </p:pic>
      <p:sp>
        <p:nvSpPr>
          <p:cNvPr id="9" name="Date Placeholder 1"/>
          <p:cNvSpPr>
            <a:spLocks noGrp="1"/>
          </p:cNvSpPr>
          <p:nvPr>
            <p:ph type="dt" sz="half" idx="2"/>
          </p:nvPr>
        </p:nvSpPr>
        <p:spPr>
          <a:xfrm>
            <a:off x="360000" y="6543611"/>
            <a:ext cx="2621113" cy="269172"/>
          </a:xfrm>
          <a:prstGeom prst="rect">
            <a:avLst/>
          </a:prstGeom>
        </p:spPr>
        <p:txBody>
          <a:bodyPr anchor="ctr"/>
          <a:lstStyle>
            <a:lvl1pPr>
              <a:defRPr sz="800">
                <a:latin typeface="+mn-lt"/>
              </a:defRPr>
            </a:lvl1pPr>
          </a:lstStyle>
          <a:p>
            <a:endParaRPr lang="en-US"/>
          </a:p>
        </p:txBody>
      </p:sp>
      <p:sp>
        <p:nvSpPr>
          <p:cNvPr id="10" name="Footer Placeholder 2"/>
          <p:cNvSpPr>
            <a:spLocks noGrp="1"/>
          </p:cNvSpPr>
          <p:nvPr>
            <p:ph type="ftr" sz="quarter" idx="3"/>
          </p:nvPr>
        </p:nvSpPr>
        <p:spPr>
          <a:xfrm>
            <a:off x="4038600" y="6543611"/>
            <a:ext cx="4114800" cy="269172"/>
          </a:xfrm>
          <a:prstGeom prst="rect">
            <a:avLst/>
          </a:prstGeom>
        </p:spPr>
        <p:txBody>
          <a:bodyPr anchor="ctr"/>
          <a:lstStyle>
            <a:lvl1pPr algn="ctr">
              <a:defRPr sz="800">
                <a:latin typeface="+mn-lt"/>
              </a:defRPr>
            </a:lvl1pPr>
          </a:lstStyle>
          <a:p>
            <a:r>
              <a:rPr lang="en-US" smtClean="0"/>
              <a:t>REPLACE WITH CONFIDENTIALITY STATEMENT</a:t>
            </a:r>
            <a:endParaRPr lang="en-US" dirty="0"/>
          </a:p>
        </p:txBody>
      </p:sp>
      <p:sp>
        <p:nvSpPr>
          <p:cNvPr id="11" name="Slide Number Placeholder 3"/>
          <p:cNvSpPr>
            <a:spLocks noGrp="1"/>
          </p:cNvSpPr>
          <p:nvPr>
            <p:ph type="sldNum" sz="quarter" idx="4"/>
          </p:nvPr>
        </p:nvSpPr>
        <p:spPr>
          <a:xfrm>
            <a:off x="9306579" y="6200775"/>
            <a:ext cx="2619526" cy="269172"/>
          </a:xfrm>
          <a:prstGeom prst="rect">
            <a:avLst/>
          </a:prstGeom>
        </p:spPr>
        <p:txBody>
          <a:bodyPr bIns="0" anchor="ctr"/>
          <a:lstStyle>
            <a:lvl1pPr algn="r">
              <a:defRPr sz="800" b="1">
                <a:solidFill>
                  <a:schemeClr val="tx1"/>
                </a:solidFill>
                <a:latin typeface="+mn-lt"/>
                <a:ea typeface="Open Sans" panose="020B0606030504020204" pitchFamily="34" charset="0"/>
                <a:cs typeface="Open Sans" panose="020B0606030504020204" pitchFamily="34" charset="0"/>
              </a:defRPr>
            </a:lvl1pPr>
          </a:lstStyle>
          <a:p>
            <a:fld id="{AC0D2BFD-67D9-3D46-AF5A-F0A3088F6DF5}" type="slidenum">
              <a:rPr lang="en-US" smtClean="0"/>
              <a:pPr/>
              <a:t>‹#›</a:t>
            </a:fld>
            <a:endParaRPr lang="en-US" dirty="0"/>
          </a:p>
        </p:txBody>
      </p:sp>
    </p:spTree>
    <p:extLst>
      <p:ext uri="{BB962C8B-B14F-4D97-AF65-F5344CB8AC3E}">
        <p14:creationId xmlns:p14="http://schemas.microsoft.com/office/powerpoint/2010/main" val="434569386"/>
      </p:ext>
    </p:extLst>
  </p:cSld>
  <p:clrMap bg1="lt1" tx1="dk1" bg2="lt2" tx2="dk2" accent1="accent1" accent2="accent2" accent3="accent3" accent4="accent4" accent5="accent5" accent6="accent6" hlink="hlink" folHlink="folHlink"/>
  <p:sldLayoutIdLst>
    <p:sldLayoutId id="2147483670" r:id="rId1"/>
    <p:sldLayoutId id="2147483654" r:id="rId2"/>
    <p:sldLayoutId id="2147483655" r:id="rId3"/>
    <p:sldLayoutId id="2147483663" r:id="rId4"/>
    <p:sldLayoutId id="2147483672" r:id="rId5"/>
    <p:sldLayoutId id="2147483661" r:id="rId6"/>
    <p:sldLayoutId id="2147483662" r:id="rId7"/>
    <p:sldLayoutId id="2147483650" r:id="rId8"/>
    <p:sldLayoutId id="2147483660" r:id="rId9"/>
    <p:sldLayoutId id="2147483664" r:id="rId10"/>
    <p:sldLayoutId id="2147483669" r:id="rId11"/>
    <p:sldLayoutId id="2147483665" r:id="rId12"/>
    <p:sldLayoutId id="2147483666" r:id="rId13"/>
    <p:sldLayoutId id="2147483667" r:id="rId14"/>
    <p:sldLayoutId id="2147483671"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914400" rtl="0" eaLnBrk="1" latinLnBrk="0" hangingPunct="1">
        <a:lnSpc>
          <a:spcPct val="90000"/>
        </a:lnSpc>
        <a:spcBef>
          <a:spcPct val="0"/>
        </a:spcBef>
        <a:buNone/>
        <a:defRPr sz="3600" b="1"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A4A3A4"/>
          </p15:clr>
        </p15:guide>
        <p15:guide id="2" pos="7151" userDrawn="1">
          <p15:clr>
            <a:srgbClr val="A4A3A4"/>
          </p15:clr>
        </p15:guide>
        <p15:guide id="3" pos="529" userDrawn="1">
          <p15:clr>
            <a:srgbClr val="A4A3A4"/>
          </p15:clr>
        </p15:guide>
        <p15:guide id="4" orient="horz" pos="1094" userDrawn="1">
          <p15:clr>
            <a:srgbClr val="A4A3A4"/>
          </p15:clr>
        </p15:guide>
        <p15:guide id="5" orient="horz" pos="3906" userDrawn="1">
          <p15:clr>
            <a:srgbClr val="A4A3A4"/>
          </p15:clr>
        </p15:guide>
        <p15:guide id="6" orient="horz" pos="2500"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5.jpeg"/><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hyperlink" Target="https://onlinelibrary.wiley.com/action/doSearch?ContribAuthorStored=Olson,+Joanne+K" TargetMode="External"/><Relationship Id="rId2" Type="http://schemas.openxmlformats.org/officeDocument/2006/relationships/hyperlink" Target="https://onlinelibrary.wiley.com/action/doSearch?ContribAuthorStored=Kunyk,+Diane"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3" Type="http://schemas.openxmlformats.org/officeDocument/2006/relationships/hyperlink" Target="https://onlinelibrary.wiley.com/action/doSearch?ContribAuthorStored=Olson,+Joanne+K" TargetMode="External"/><Relationship Id="rId2" Type="http://schemas.openxmlformats.org/officeDocument/2006/relationships/hyperlink" Target="https://onlinelibrary.wiley.com/action/doSearch?ContribAuthorStored=Kunyk,+Diane"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onlinelibrary.wiley.com/action/doSearch?ContribAuthorStored=Kunyk,+Diane"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onlinelibrary.wiley.com/action/doSearch?ContribAuthorStored=Olson,+Joanne+K"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14.xml"/><Relationship Id="rId5" Type="http://schemas.openxmlformats.org/officeDocument/2006/relationships/image" Target="../media/image1.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9.jpeg"/><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hyperlink" Target="https://ismayc.github.io/poRtland-bootcamp17/" TargetMode="External"/><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www.anovaanalytics.com/data-science-consulting/" TargetMode="Externa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www.rstudio.com/resources/videos/the-unreasonable-effectiveness-of-empathy/" TargetMode="External"/><Relationship Id="rId1" Type="http://schemas.openxmlformats.org/officeDocument/2006/relationships/slideLayout" Target="../slideLayouts/slideLayout3.xml"/><Relationship Id="rId4" Type="http://schemas.openxmlformats.org/officeDocument/2006/relationships/hyperlink" Target="https://medium.com/@LazaroIbanez/a-quick-overview-to-agile-5c87ffc9e0f2"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predictiveanalyticsworld.com/patimes/empathy-and-data-science-a-fable-of-near-success0903153/6250/" TargetMode="External"/><Relationship Id="rId2" Type="http://schemas.openxmlformats.org/officeDocument/2006/relationships/image" Target="../media/image12.jpe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hyperlink" Target="https://twitter.com/MangoTheCat" TargetMode="External"/><Relationship Id="rId7" Type="http://schemas.openxmlformats.org/officeDocument/2006/relationships/hyperlink" Target="https://www.google.com/maps/place/Mango+Solutions+(London+Office)/@51.5128883,-0.0789935,17z/data=!3m1!4b1!4m5!3m4!1s0x48761b4dc46d9cdf:0x3abf1eec39ac3770!8m2!3d51.5128883!4d-0.0768048" TargetMode="External"/><Relationship Id="rId2" Type="http://schemas.openxmlformats.org/officeDocument/2006/relationships/notesSlide" Target="../notesSlides/notesSlide10.xml"/><Relationship Id="rId1" Type="http://schemas.openxmlformats.org/officeDocument/2006/relationships/slideLayout" Target="../slideLayouts/slideLayout15.xml"/><Relationship Id="rId6" Type="http://schemas.openxmlformats.org/officeDocument/2006/relationships/hyperlink" Target="https://www.google.com/maps/place/Mango+Solutions/@51.4477384,-2.1447986,17z/data=!3m1!4b1!4m5!3m4!1s0x48717b04a1c987f7:0x848588b12017bc36!8m2!3d51.4477384!4d-2.1426099" TargetMode="External"/><Relationship Id="rId5" Type="http://schemas.openxmlformats.org/officeDocument/2006/relationships/hyperlink" Target="mailto:info@mango-solutions.com?subject=Information%20request" TargetMode="External"/><Relationship Id="rId4" Type="http://schemas.openxmlformats.org/officeDocument/2006/relationships/hyperlink" Target="https://www.mango-solutions.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hyperlink" Target="https://www.techrepublic.com/article/85-of-big-data-projects-fail-but-your-developers-can-help-yours-succeed/" TargetMode="External"/><Relationship Id="rId2" Type="http://schemas.openxmlformats.org/officeDocument/2006/relationships/image" Target="../media/image22.jpeg"/><Relationship Id="rId1" Type="http://schemas.openxmlformats.org/officeDocument/2006/relationships/slideLayout" Target="../slideLayouts/slideLayout14.xml"/><Relationship Id="rId4" Type="http://schemas.openxmlformats.org/officeDocument/2006/relationships/hyperlink" Target="https://venturebeat.com/2019/07/19/why-do-87-of-data-science-projects-never-make-it-into-produc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GB" dirty="0"/>
              <a:t>Integrating empathy in the Data Science process</a:t>
            </a:r>
          </a:p>
        </p:txBody>
      </p:sp>
      <p:sp>
        <p:nvSpPr>
          <p:cNvPr id="7" name="Text Placeholder 6"/>
          <p:cNvSpPr>
            <a:spLocks noGrp="1"/>
          </p:cNvSpPr>
          <p:nvPr>
            <p:ph type="body" sz="quarter" idx="13"/>
          </p:nvPr>
        </p:nvSpPr>
        <p:spPr/>
        <p:txBody>
          <a:bodyPr/>
          <a:lstStyle/>
          <a:p>
            <a:r>
              <a:rPr lang="en-GB" dirty="0" smtClean="0"/>
              <a:t>Kasia Kulma, PhD</a:t>
            </a:r>
            <a:endParaRPr lang="en-GB" dirty="0"/>
          </a:p>
        </p:txBody>
      </p:sp>
      <p:sp>
        <p:nvSpPr>
          <p:cNvPr id="8" name="Text Placeholder 7"/>
          <p:cNvSpPr>
            <a:spLocks noGrp="1"/>
          </p:cNvSpPr>
          <p:nvPr>
            <p:ph type="body" sz="quarter" idx="14"/>
          </p:nvPr>
        </p:nvSpPr>
        <p:spPr>
          <a:xfrm>
            <a:off x="825500" y="5196917"/>
            <a:ext cx="4749800" cy="306388"/>
          </a:xfrm>
        </p:spPr>
        <p:txBody>
          <a:bodyPr lIns="684000"/>
          <a:lstStyle/>
          <a:p>
            <a:r>
              <a:rPr lang="en-GB" sz="1800" dirty="0" smtClean="0"/>
              <a:t>@</a:t>
            </a:r>
            <a:r>
              <a:rPr lang="en-GB" sz="1800" dirty="0" err="1" smtClean="0"/>
              <a:t>KKulma</a:t>
            </a:r>
            <a:endParaRPr lang="en-GB" sz="1800" dirty="0" smtClean="0"/>
          </a:p>
          <a:p>
            <a:endParaRPr lang="en-GB" sz="1800" dirty="0" smtClean="0"/>
          </a:p>
          <a:p>
            <a:r>
              <a:rPr lang="en-GB" sz="1800" dirty="0" smtClean="0"/>
              <a:t>kkulma@mango-solutions.com</a:t>
            </a:r>
            <a:endParaRPr lang="en-GB" sz="1800" dirty="0"/>
          </a:p>
        </p:txBody>
      </p:sp>
      <p:sp>
        <p:nvSpPr>
          <p:cNvPr id="6" name="Footer Placeholder 5"/>
          <p:cNvSpPr>
            <a:spLocks noGrp="1"/>
          </p:cNvSpPr>
          <p:nvPr>
            <p:ph type="ftr" sz="quarter" idx="4294967295"/>
          </p:nvPr>
        </p:nvSpPr>
        <p:spPr>
          <a:xfrm>
            <a:off x="825500" y="6206105"/>
            <a:ext cx="4114800" cy="269172"/>
          </a:xfrm>
        </p:spPr>
        <p:txBody>
          <a:bodyPr/>
          <a:lstStyle/>
          <a:p>
            <a:r>
              <a:rPr lang="en-US" smtClean="0"/>
              <a:t>REPLACE WITH CONFIDENTIALITY STATEMENT</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138" y="5094851"/>
            <a:ext cx="510519" cy="510519"/>
          </a:xfrm>
          <a:prstGeom prst="rect">
            <a:avLst/>
          </a:prstGeom>
        </p:spPr>
      </p:pic>
      <p:pic>
        <p:nvPicPr>
          <p:cNvPr id="12296" name="Picture 8" descr="email, letter, mail, message, notification icon"/>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871138" y="5914596"/>
            <a:ext cx="510519" cy="374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0857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07833653"/>
              </p:ext>
            </p:extLst>
          </p:nvPr>
        </p:nvGraphicFramePr>
        <p:xfrm>
          <a:off x="839787" y="1371600"/>
          <a:ext cx="10512425" cy="54133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289367" y="6528122"/>
            <a:ext cx="11551535" cy="307777"/>
          </a:xfrm>
          <a:prstGeom prst="rect">
            <a:avLst/>
          </a:prstGeom>
          <a:noFill/>
        </p:spPr>
        <p:txBody>
          <a:bodyPr wrap="square" rtlCol="0">
            <a:spAutoFit/>
          </a:bodyPr>
          <a:lstStyle/>
          <a:p>
            <a:r>
              <a:rPr lang="en-US" sz="1400" b="1" dirty="0" err="1">
                <a:latin typeface="Open Sans Light" panose="020B0306030504020204" pitchFamily="34" charset="0"/>
                <a:ea typeface="Open Sans Light" panose="020B0306030504020204" pitchFamily="34" charset="0"/>
                <a:cs typeface="Open Sans Light" panose="020B0306030504020204" pitchFamily="34" charset="0"/>
              </a:rPr>
              <a:t>Kappelman</a:t>
            </a:r>
            <a:r>
              <a:rPr lang="en-US" sz="1400" b="1" dirty="0">
                <a:latin typeface="Open Sans Light" panose="020B0306030504020204" pitchFamily="34" charset="0"/>
                <a:ea typeface="Open Sans Light" panose="020B0306030504020204" pitchFamily="34" charset="0"/>
                <a:cs typeface="Open Sans Light" panose="020B0306030504020204" pitchFamily="34" charset="0"/>
              </a:rPr>
              <a:t> LA et al. </a:t>
            </a:r>
            <a:r>
              <a:rPr lang="en-US" sz="1400" dirty="0">
                <a:latin typeface="Open Sans Light" panose="020B0306030504020204" pitchFamily="34" charset="0"/>
                <a:ea typeface="Open Sans Light" panose="020B0306030504020204" pitchFamily="34" charset="0"/>
                <a:cs typeface="Open Sans Light" panose="020B0306030504020204" pitchFamily="34" charset="0"/>
              </a:rPr>
              <a:t>(2006) Early warning signs of IT project failure: the dominant dozen, Information Systems </a:t>
            </a:r>
            <a:r>
              <a:rPr lang="en-US" sz="1400" dirty="0" smtClean="0">
                <a:latin typeface="Open Sans Light" panose="020B0306030504020204" pitchFamily="34" charset="0"/>
                <a:ea typeface="Open Sans Light" panose="020B0306030504020204" pitchFamily="34" charset="0"/>
                <a:cs typeface="Open Sans Light" panose="020B0306030504020204" pitchFamily="34" charset="0"/>
              </a:rPr>
              <a:t>Management</a:t>
            </a:r>
            <a:endParaRPr lang="en-US" sz="14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Title 2"/>
          <p:cNvSpPr>
            <a:spLocks noGrp="1"/>
          </p:cNvSpPr>
          <p:nvPr>
            <p:ph type="title"/>
          </p:nvPr>
        </p:nvSpPr>
        <p:spPr/>
        <p:txBody>
          <a:bodyPr/>
          <a:lstStyle/>
          <a:p>
            <a:r>
              <a:rPr lang="en-GB" dirty="0" smtClean="0"/>
              <a:t>Why do Data Science projects fail?</a:t>
            </a:r>
            <a:endParaRPr lang="en-GB" dirty="0"/>
          </a:p>
        </p:txBody>
      </p:sp>
      <p:sp>
        <p:nvSpPr>
          <p:cNvPr id="4" name="Slide Number Placeholder 3"/>
          <p:cNvSpPr>
            <a:spLocks noGrp="1"/>
          </p:cNvSpPr>
          <p:nvPr>
            <p:ph type="sldNum" sz="quarter" idx="4"/>
          </p:nvPr>
        </p:nvSpPr>
        <p:spPr/>
        <p:txBody>
          <a:bodyPr/>
          <a:lstStyle/>
          <a:p>
            <a:fld id="{AC0D2BFD-67D9-3D46-AF5A-F0A3088F6DF5}" type="slidenum">
              <a:rPr lang="en-US" smtClean="0"/>
              <a:pPr/>
              <a:t>10</a:t>
            </a:fld>
            <a:endParaRPr lang="en-US" dirty="0"/>
          </a:p>
        </p:txBody>
      </p:sp>
    </p:spTree>
    <p:extLst>
      <p:ext uri="{BB962C8B-B14F-4D97-AF65-F5344CB8AC3E}">
        <p14:creationId xmlns:p14="http://schemas.microsoft.com/office/powerpoint/2010/main" val="636901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144289440"/>
              </p:ext>
            </p:extLst>
          </p:nvPr>
        </p:nvGraphicFramePr>
        <p:xfrm>
          <a:off x="839787" y="1371600"/>
          <a:ext cx="10512425" cy="54133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289367" y="6528122"/>
            <a:ext cx="11551535" cy="307777"/>
          </a:xfrm>
          <a:prstGeom prst="rect">
            <a:avLst/>
          </a:prstGeom>
          <a:noFill/>
        </p:spPr>
        <p:txBody>
          <a:bodyPr wrap="square" rtlCol="0">
            <a:spAutoFit/>
          </a:bodyPr>
          <a:lstStyle/>
          <a:p>
            <a:r>
              <a:rPr lang="en-US" sz="1400" b="1" dirty="0" err="1">
                <a:latin typeface="Open Sans Light" panose="020B0306030504020204" pitchFamily="34" charset="0"/>
                <a:ea typeface="Open Sans Light" panose="020B0306030504020204" pitchFamily="34" charset="0"/>
                <a:cs typeface="Open Sans Light" panose="020B0306030504020204" pitchFamily="34" charset="0"/>
              </a:rPr>
              <a:t>Kappelman</a:t>
            </a:r>
            <a:r>
              <a:rPr lang="en-US" sz="1400" b="1" dirty="0">
                <a:latin typeface="Open Sans Light" panose="020B0306030504020204" pitchFamily="34" charset="0"/>
                <a:ea typeface="Open Sans Light" panose="020B0306030504020204" pitchFamily="34" charset="0"/>
                <a:cs typeface="Open Sans Light" panose="020B0306030504020204" pitchFamily="34" charset="0"/>
              </a:rPr>
              <a:t> LA et al. </a:t>
            </a:r>
            <a:r>
              <a:rPr lang="en-US" sz="1400" dirty="0">
                <a:latin typeface="Open Sans Light" panose="020B0306030504020204" pitchFamily="34" charset="0"/>
                <a:ea typeface="Open Sans Light" panose="020B0306030504020204" pitchFamily="34" charset="0"/>
                <a:cs typeface="Open Sans Light" panose="020B0306030504020204" pitchFamily="34" charset="0"/>
              </a:rPr>
              <a:t>(2006) Early warning signs of IT project failure: the dominant dozen, Information Systems </a:t>
            </a:r>
            <a:r>
              <a:rPr lang="en-US" sz="1400" dirty="0" smtClean="0">
                <a:latin typeface="Open Sans Light" panose="020B0306030504020204" pitchFamily="34" charset="0"/>
                <a:ea typeface="Open Sans Light" panose="020B0306030504020204" pitchFamily="34" charset="0"/>
                <a:cs typeface="Open Sans Light" panose="020B0306030504020204" pitchFamily="34" charset="0"/>
              </a:rPr>
              <a:t>Management</a:t>
            </a:r>
            <a:endParaRPr lang="en-US" sz="14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Title 2"/>
          <p:cNvSpPr>
            <a:spLocks noGrp="1"/>
          </p:cNvSpPr>
          <p:nvPr>
            <p:ph type="title"/>
          </p:nvPr>
        </p:nvSpPr>
        <p:spPr/>
        <p:txBody>
          <a:bodyPr/>
          <a:lstStyle/>
          <a:p>
            <a:r>
              <a:rPr lang="en-GB" dirty="0" smtClean="0"/>
              <a:t>Why do Data Science projects fail?</a:t>
            </a:r>
            <a:endParaRPr lang="en-GB" dirty="0"/>
          </a:p>
        </p:txBody>
      </p:sp>
      <p:sp>
        <p:nvSpPr>
          <p:cNvPr id="4" name="Slide Number Placeholder 3"/>
          <p:cNvSpPr>
            <a:spLocks noGrp="1"/>
          </p:cNvSpPr>
          <p:nvPr>
            <p:ph type="sldNum" sz="quarter" idx="4"/>
          </p:nvPr>
        </p:nvSpPr>
        <p:spPr/>
        <p:txBody>
          <a:bodyPr/>
          <a:lstStyle/>
          <a:p>
            <a:fld id="{AC0D2BFD-67D9-3D46-AF5A-F0A3088F6DF5}" type="slidenum">
              <a:rPr lang="en-US" smtClean="0"/>
              <a:pPr/>
              <a:t>11</a:t>
            </a:fld>
            <a:endParaRPr lang="en-US" dirty="0"/>
          </a:p>
        </p:txBody>
      </p:sp>
    </p:spTree>
    <p:extLst>
      <p:ext uri="{BB962C8B-B14F-4D97-AF65-F5344CB8AC3E}">
        <p14:creationId xmlns:p14="http://schemas.microsoft.com/office/powerpoint/2010/main" val="2662755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GB" dirty="0" smtClean="0"/>
              <a:t>Empathy?</a:t>
            </a:r>
            <a:endParaRPr lang="en-GB" dirty="0"/>
          </a:p>
        </p:txBody>
      </p:sp>
      <p:sp>
        <p:nvSpPr>
          <p:cNvPr id="6" name="Text Placeholder 5"/>
          <p:cNvSpPr>
            <a:spLocks noGrp="1"/>
          </p:cNvSpPr>
          <p:nvPr>
            <p:ph type="body" sz="quarter" idx="13"/>
          </p:nvPr>
        </p:nvSpPr>
        <p:spPr/>
        <p:txBody>
          <a:bodyPr/>
          <a:lstStyle/>
          <a:p>
            <a:r>
              <a:rPr lang="en-GB" dirty="0" smtClean="0"/>
              <a:t>You did not see that coming…</a:t>
            </a:r>
            <a:endParaRPr lang="en-GB" dirty="0"/>
          </a:p>
        </p:txBody>
      </p:sp>
      <p:pic>
        <p:nvPicPr>
          <p:cNvPr id="9218" name="Picture 2" descr="group of people huddling"/>
          <p:cNvPicPr>
            <a:picLocks noGrp="1" noChangeAspect="1" noChangeArrowheads="1"/>
          </p:cNvPicPr>
          <p:nvPr>
            <p:ph type="pic" sz="quarter" idx="17"/>
          </p:nvPr>
        </p:nvPicPr>
        <p:blipFill>
          <a:blip r:embed="rId2">
            <a:extLst>
              <a:ext uri="{28A0092B-C50C-407E-A947-70E740481C1C}">
                <a14:useLocalDpi xmlns:a14="http://schemas.microsoft.com/office/drawing/2010/main" val="0"/>
              </a:ext>
            </a:extLst>
          </a:blip>
          <a:srcRect l="18758" r="1875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 xmlns:a16="http://schemas.microsoft.com/office/drawing/2014/main" id="{B9F730AB-2062-FF49-8E05-EEA4F27D10BD}"/>
              </a:ext>
            </a:extLst>
          </p:cNvPr>
          <p:cNvPicPr>
            <a:picLocks noChangeAspect="1"/>
          </p:cNvPicPr>
          <p:nvPr/>
        </p:nvPicPr>
        <p:blipFill rotWithShape="1">
          <a:blip r:embed="rId3">
            <a:biLevel thresh="25000"/>
          </a:blip>
          <a:srcRect l="45660"/>
          <a:stretch/>
        </p:blipFill>
        <p:spPr>
          <a:xfrm>
            <a:off x="5566832" y="0"/>
            <a:ext cx="6625167" cy="6858000"/>
          </a:xfrm>
          <a:prstGeom prst="corner">
            <a:avLst>
              <a:gd name="adj1" fmla="val 50000"/>
              <a:gd name="adj2" fmla="val 25271"/>
            </a:avLst>
          </a:prstGeom>
        </p:spPr>
      </p:pic>
      <p:pic>
        <p:nvPicPr>
          <p:cNvPr id="8" name="Picture 7">
            <a:extLst>
              <a:ext uri="{FF2B5EF4-FFF2-40B4-BE49-F238E27FC236}">
                <a16:creationId xmlns="" xmlns:a16="http://schemas.microsoft.com/office/drawing/2014/main" id="{841C31AD-A3A3-1A4C-8F51-BFE5CED04010}"/>
              </a:ext>
            </a:extLst>
          </p:cNvPr>
          <p:cNvPicPr>
            <a:picLocks noChangeAspect="1"/>
          </p:cNvPicPr>
          <p:nvPr/>
        </p:nvPicPr>
        <p:blipFill>
          <a:blip r:embed="rId4"/>
          <a:stretch>
            <a:fillRect/>
          </a:stretch>
        </p:blipFill>
        <p:spPr>
          <a:xfrm>
            <a:off x="10933200" y="720000"/>
            <a:ext cx="542687" cy="363600"/>
          </a:xfrm>
          <a:prstGeom prst="rect">
            <a:avLst/>
          </a:prstGeom>
        </p:spPr>
      </p:pic>
    </p:spTree>
    <p:extLst>
      <p:ext uri="{BB962C8B-B14F-4D97-AF65-F5344CB8AC3E}">
        <p14:creationId xmlns:p14="http://schemas.microsoft.com/office/powerpoint/2010/main" val="3638860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12516" y="6465509"/>
            <a:ext cx="11169570" cy="307777"/>
          </a:xfrm>
          <a:prstGeom prst="rect">
            <a:avLst/>
          </a:prstGeom>
          <a:noFill/>
        </p:spPr>
        <p:txBody>
          <a:bodyPr wrap="square" rtlCol="0">
            <a:spAutoFit/>
          </a:bodyPr>
          <a:lstStyle/>
          <a:p>
            <a:r>
              <a:rPr lang="en-US" sz="1400" b="1" dirty="0" err="1">
                <a:latin typeface="Open Sans Light" panose="020B0306030504020204" pitchFamily="34" charset="0"/>
                <a:ea typeface="Open Sans Light" panose="020B0306030504020204" pitchFamily="34" charset="0"/>
                <a:cs typeface="Open Sans Light" panose="020B0306030504020204" pitchFamily="34" charset="0"/>
                <a:hlinkClick r:id="rId2"/>
              </a:rPr>
              <a:t>Kunyk</a:t>
            </a:r>
            <a:r>
              <a:rPr lang="en-US" sz="1400" b="1" dirty="0">
                <a:latin typeface="Open Sans Light" panose="020B0306030504020204" pitchFamily="34" charset="0"/>
                <a:ea typeface="Open Sans Light" panose="020B0306030504020204" pitchFamily="34" charset="0"/>
                <a:cs typeface="Open Sans Light" panose="020B0306030504020204" pitchFamily="34" charset="0"/>
                <a:hlinkClick r:id="rId2"/>
              </a:rPr>
              <a:t> </a:t>
            </a:r>
            <a:r>
              <a:rPr lang="en-US" sz="1400" b="1" dirty="0">
                <a:latin typeface="Open Sans Light" panose="020B0306030504020204" pitchFamily="34" charset="0"/>
                <a:ea typeface="Open Sans Light" panose="020B0306030504020204" pitchFamily="34" charset="0"/>
                <a:cs typeface="Open Sans Light" panose="020B0306030504020204" pitchFamily="34" charset="0"/>
              </a:rPr>
              <a:t>D. &amp;  </a:t>
            </a:r>
            <a:r>
              <a:rPr lang="en-US" sz="1400" b="1" dirty="0">
                <a:latin typeface="Open Sans Light" panose="020B0306030504020204" pitchFamily="34" charset="0"/>
                <a:ea typeface="Open Sans Light" panose="020B0306030504020204" pitchFamily="34" charset="0"/>
                <a:cs typeface="Open Sans Light" panose="020B0306030504020204" pitchFamily="34" charset="0"/>
                <a:hlinkClick r:id="rId3"/>
              </a:rPr>
              <a:t>Olson</a:t>
            </a:r>
            <a:r>
              <a:rPr lang="en-US" sz="1400" b="1" dirty="0">
                <a:latin typeface="Open Sans Light" panose="020B0306030504020204" pitchFamily="34" charset="0"/>
                <a:ea typeface="Open Sans Light" panose="020B0306030504020204" pitchFamily="34" charset="0"/>
                <a:cs typeface="Open Sans Light" panose="020B0306030504020204" pitchFamily="34" charset="0"/>
              </a:rPr>
              <a:t> JK</a:t>
            </a:r>
            <a:r>
              <a:rPr lang="en-US" sz="1400" dirty="0">
                <a:latin typeface="Open Sans Light" panose="020B0306030504020204" pitchFamily="34" charset="0"/>
                <a:ea typeface="Open Sans Light" panose="020B0306030504020204" pitchFamily="34" charset="0"/>
                <a:cs typeface="Open Sans Light" panose="020B0306030504020204" pitchFamily="34" charset="0"/>
              </a:rPr>
              <a:t> (</a:t>
            </a:r>
            <a:r>
              <a:rPr lang="en-US" sz="1400" dirty="0" smtClean="0">
                <a:latin typeface="Open Sans Light" panose="020B0306030504020204" pitchFamily="34" charset="0"/>
                <a:ea typeface="Open Sans Light" panose="020B0306030504020204" pitchFamily="34" charset="0"/>
                <a:cs typeface="Open Sans Light" panose="020B0306030504020204" pitchFamily="34" charset="0"/>
              </a:rPr>
              <a:t>2001) </a:t>
            </a:r>
            <a:r>
              <a:rPr lang="en-US" sz="1400" i="1" dirty="0" smtClean="0">
                <a:latin typeface="Open Sans Light" panose="020B0306030504020204" pitchFamily="34" charset="0"/>
                <a:ea typeface="Open Sans Light" panose="020B0306030504020204" pitchFamily="34" charset="0"/>
                <a:cs typeface="Open Sans Light" panose="020B0306030504020204" pitchFamily="34" charset="0"/>
              </a:rPr>
              <a:t>Clarification </a:t>
            </a:r>
            <a:r>
              <a:rPr lang="en-US" sz="1400" i="1" dirty="0">
                <a:latin typeface="Open Sans Light" panose="020B0306030504020204" pitchFamily="34" charset="0"/>
                <a:ea typeface="Open Sans Light" panose="020B0306030504020204" pitchFamily="34" charset="0"/>
                <a:cs typeface="Open Sans Light" panose="020B0306030504020204" pitchFamily="34" charset="0"/>
              </a:rPr>
              <a:t>of conceptualizations of </a:t>
            </a:r>
            <a:r>
              <a:rPr lang="en-US" sz="1400" i="1" dirty="0" smtClean="0">
                <a:latin typeface="Open Sans Light" panose="020B0306030504020204" pitchFamily="34" charset="0"/>
                <a:ea typeface="Open Sans Light" panose="020B0306030504020204" pitchFamily="34" charset="0"/>
                <a:cs typeface="Open Sans Light" panose="020B0306030504020204" pitchFamily="34" charset="0"/>
              </a:rPr>
              <a:t>empathy</a:t>
            </a:r>
            <a:r>
              <a:rPr lang="en-US" sz="1400" dirty="0">
                <a:latin typeface="Open Sans Light" panose="020B0306030504020204" pitchFamily="34" charset="0"/>
                <a:ea typeface="Open Sans Light" panose="020B0306030504020204" pitchFamily="34" charset="0"/>
                <a:cs typeface="Open Sans Light" panose="020B0306030504020204" pitchFamily="34" charset="0"/>
              </a:rPr>
              <a:t>,</a:t>
            </a:r>
            <a:r>
              <a:rPr lang="en-US" sz="1400" dirty="0" smtClean="0">
                <a:latin typeface="Open Sans Light" panose="020B0306030504020204" pitchFamily="34" charset="0"/>
                <a:ea typeface="Open Sans Light" panose="020B0306030504020204" pitchFamily="34" charset="0"/>
                <a:cs typeface="Open Sans Light" panose="020B0306030504020204" pitchFamily="34" charset="0"/>
              </a:rPr>
              <a:t> Journal of Advanced Nursing</a:t>
            </a:r>
            <a:endParaRPr lang="en-US" sz="14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Title 2"/>
          <p:cNvSpPr>
            <a:spLocks noGrp="1"/>
          </p:cNvSpPr>
          <p:nvPr>
            <p:ph type="title"/>
          </p:nvPr>
        </p:nvSpPr>
        <p:spPr/>
        <p:txBody>
          <a:bodyPr/>
          <a:lstStyle/>
          <a:p>
            <a:r>
              <a:rPr lang="en-GB" dirty="0" smtClean="0"/>
              <a:t>What is empathy?</a:t>
            </a:r>
            <a:endParaRPr lang="en-GB" dirty="0"/>
          </a:p>
        </p:txBody>
      </p:sp>
      <p:sp>
        <p:nvSpPr>
          <p:cNvPr id="4" name="Slide Number Placeholder 3"/>
          <p:cNvSpPr>
            <a:spLocks noGrp="1"/>
          </p:cNvSpPr>
          <p:nvPr>
            <p:ph type="sldNum" sz="quarter" idx="4"/>
          </p:nvPr>
        </p:nvSpPr>
        <p:spPr/>
        <p:txBody>
          <a:bodyPr/>
          <a:lstStyle/>
          <a:p>
            <a:fld id="{AC0D2BFD-67D9-3D46-AF5A-F0A3088F6DF5}" type="slidenum">
              <a:rPr lang="en-US" smtClean="0"/>
              <a:pPr/>
              <a:t>13</a:t>
            </a:fld>
            <a:endParaRPr lang="en-US" dirty="0"/>
          </a:p>
        </p:txBody>
      </p:sp>
      <p:sp>
        <p:nvSpPr>
          <p:cNvPr id="5" name="Round Diagonal Corner Rectangle 4"/>
          <p:cNvSpPr/>
          <p:nvPr/>
        </p:nvSpPr>
        <p:spPr>
          <a:xfrm>
            <a:off x="839788" y="1729470"/>
            <a:ext cx="5256212" cy="4471305"/>
          </a:xfrm>
          <a:prstGeom prst="round2DiagRect">
            <a:avLst/>
          </a:prstGeom>
        </p:spPr>
        <p:style>
          <a:lnRef idx="2">
            <a:schemeClr val="accent6"/>
          </a:lnRef>
          <a:fillRef idx="1">
            <a:schemeClr val="lt1"/>
          </a:fillRef>
          <a:effectRef idx="0">
            <a:schemeClr val="accent6"/>
          </a:effectRef>
          <a:fontRef idx="minor">
            <a:schemeClr val="dk1"/>
          </a:fontRef>
        </p:style>
        <p:txBody>
          <a:bodyPr rtlCol="0" anchor="ctr"/>
          <a:lstStyle/>
          <a:p>
            <a:pPr>
              <a:lnSpc>
                <a:spcPct val="114000"/>
              </a:lnSpc>
            </a:pPr>
            <a:r>
              <a:rPr lang="en-GB" sz="3200" b="1" dirty="0">
                <a:solidFill>
                  <a:schemeClr val="accent4"/>
                </a:solidFill>
                <a:ea typeface="Open Sans Light" panose="020B0306030504020204" pitchFamily="34" charset="0"/>
                <a:cs typeface="Open Sans Light" panose="020B0306030504020204" pitchFamily="34" charset="0"/>
              </a:rPr>
              <a:t>Empathy</a:t>
            </a:r>
            <a:r>
              <a:rPr lang="en-GB" sz="3200" dirty="0"/>
              <a:t> </a:t>
            </a:r>
            <a:r>
              <a:rPr lang="en-GB" sz="3200" b="1" dirty="0">
                <a:solidFill>
                  <a:schemeClr val="accent4"/>
                </a:solidFill>
                <a:ea typeface="Open Sans Light" panose="020B0306030504020204" pitchFamily="34" charset="0"/>
                <a:cs typeface="Open Sans Light" panose="020B0306030504020204" pitchFamily="34" charset="0"/>
              </a:rPr>
              <a:t>can mean</a:t>
            </a:r>
            <a:r>
              <a:rPr lang="en-GB" sz="3200" b="1" dirty="0" smtClean="0">
                <a:solidFill>
                  <a:schemeClr val="accent4"/>
                </a:solidFill>
                <a:ea typeface="Open Sans Light" panose="020B0306030504020204" pitchFamily="34" charset="0"/>
                <a:cs typeface="Open Sans Light" panose="020B0306030504020204" pitchFamily="34" charset="0"/>
              </a:rPr>
              <a:t>…</a:t>
            </a:r>
          </a:p>
          <a:p>
            <a:pPr>
              <a:lnSpc>
                <a:spcPct val="114000"/>
              </a:lnSpc>
            </a:pPr>
            <a:endParaRPr lang="en-US" sz="2000" dirty="0" smtClean="0">
              <a:latin typeface="Open Sans Light" panose="020B0306030504020204" pitchFamily="34" charset="0"/>
              <a:ea typeface="Open Sans Light" panose="020B0306030504020204" pitchFamily="34" charset="0"/>
              <a:cs typeface="Open Sans Light" panose="020B0306030504020204" pitchFamily="34" charset="0"/>
            </a:endParaRPr>
          </a:p>
          <a:p>
            <a:pPr>
              <a:lnSpc>
                <a:spcPct val="114000"/>
              </a:lnSpc>
            </a:pPr>
            <a:r>
              <a:rPr lang="en-US" sz="3200" dirty="0" smtClean="0">
                <a:latin typeface="Open Sans Light" panose="020B0306030504020204" pitchFamily="34" charset="0"/>
                <a:ea typeface="Open Sans Light" panose="020B0306030504020204" pitchFamily="34" charset="0"/>
                <a:cs typeface="Open Sans Light" panose="020B0306030504020204" pitchFamily="34" charset="0"/>
              </a:rPr>
              <a:t>Capacity to understand what another person is experiencing from within their frame of reference</a:t>
            </a:r>
            <a:endParaRPr lang="en-GB" sz="3200"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3635796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Empathy Myths</a:t>
            </a:r>
            <a:endParaRPr lang="en-GB" dirty="0"/>
          </a:p>
        </p:txBody>
      </p:sp>
      <p:sp>
        <p:nvSpPr>
          <p:cNvPr id="4" name="Slide Number Placeholder 3"/>
          <p:cNvSpPr>
            <a:spLocks noGrp="1"/>
          </p:cNvSpPr>
          <p:nvPr>
            <p:ph type="sldNum" sz="quarter" idx="4"/>
          </p:nvPr>
        </p:nvSpPr>
        <p:spPr/>
        <p:txBody>
          <a:bodyPr/>
          <a:lstStyle/>
          <a:p>
            <a:fld id="{AC0D2BFD-67D9-3D46-AF5A-F0A3088F6DF5}" type="slidenum">
              <a:rPr lang="en-US" smtClean="0"/>
              <a:pPr/>
              <a:t>14</a:t>
            </a:fld>
            <a:endParaRPr lang="en-US" dirty="0"/>
          </a:p>
        </p:txBody>
      </p:sp>
      <p:graphicFrame>
        <p:nvGraphicFramePr>
          <p:cNvPr id="5" name="Diagram 4"/>
          <p:cNvGraphicFramePr/>
          <p:nvPr>
            <p:extLst>
              <p:ext uri="{D42A27DB-BD31-4B8C-83A1-F6EECF244321}">
                <p14:modId xmlns:p14="http://schemas.microsoft.com/office/powerpoint/2010/main" val="3888973181"/>
              </p:ext>
            </p:extLst>
          </p:nvPr>
        </p:nvGraphicFramePr>
        <p:xfrm>
          <a:off x="2489200" y="1729470"/>
          <a:ext cx="7569200" cy="47238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0179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Empathy Myths</a:t>
            </a:r>
            <a:endParaRPr lang="en-GB" dirty="0"/>
          </a:p>
        </p:txBody>
      </p:sp>
      <p:sp>
        <p:nvSpPr>
          <p:cNvPr id="4" name="Slide Number Placeholder 3"/>
          <p:cNvSpPr>
            <a:spLocks noGrp="1"/>
          </p:cNvSpPr>
          <p:nvPr>
            <p:ph type="sldNum" sz="quarter" idx="4"/>
          </p:nvPr>
        </p:nvSpPr>
        <p:spPr/>
        <p:txBody>
          <a:bodyPr/>
          <a:lstStyle/>
          <a:p>
            <a:fld id="{AC0D2BFD-67D9-3D46-AF5A-F0A3088F6DF5}" type="slidenum">
              <a:rPr lang="en-US" smtClean="0"/>
              <a:pPr/>
              <a:t>15</a:t>
            </a:fld>
            <a:endParaRPr lang="en-US" dirty="0"/>
          </a:p>
        </p:txBody>
      </p:sp>
      <p:graphicFrame>
        <p:nvGraphicFramePr>
          <p:cNvPr id="5" name="Diagram 4"/>
          <p:cNvGraphicFramePr/>
          <p:nvPr>
            <p:extLst>
              <p:ext uri="{D42A27DB-BD31-4B8C-83A1-F6EECF244321}">
                <p14:modId xmlns:p14="http://schemas.microsoft.com/office/powerpoint/2010/main" val="3142361441"/>
              </p:ext>
            </p:extLst>
          </p:nvPr>
        </p:nvGraphicFramePr>
        <p:xfrm>
          <a:off x="2489200" y="1729470"/>
          <a:ext cx="7569200" cy="47238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ounded Rectangle 5"/>
          <p:cNvSpPr/>
          <p:nvPr/>
        </p:nvSpPr>
        <p:spPr>
          <a:xfrm>
            <a:off x="2702560" y="1971040"/>
            <a:ext cx="2235200" cy="4482253"/>
          </a:xfrm>
          <a:prstGeom prst="roundRect">
            <a:avLst/>
          </a:prstGeom>
          <a:noFill/>
          <a:ln w="63500">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9" name="TextBox 8"/>
          <p:cNvSpPr txBox="1"/>
          <p:nvPr/>
        </p:nvSpPr>
        <p:spPr>
          <a:xfrm>
            <a:off x="274320" y="6537960"/>
            <a:ext cx="8321040" cy="461665"/>
          </a:xfrm>
          <a:prstGeom prst="rect">
            <a:avLst/>
          </a:prstGeom>
          <a:noFill/>
        </p:spPr>
        <p:txBody>
          <a:bodyPr wrap="square" rtlCol="0">
            <a:spAutoFit/>
          </a:bodyPr>
          <a:lstStyle/>
          <a:p>
            <a:r>
              <a:rPr lang="en-GB" sz="1200" b="1" dirty="0">
                <a:latin typeface="Open Sans Light" panose="020B0306030504020204" pitchFamily="34" charset="0"/>
                <a:ea typeface="Open Sans Light" panose="020B0306030504020204" pitchFamily="34" charset="0"/>
                <a:cs typeface="Open Sans Light" panose="020B0306030504020204" pitchFamily="34" charset="0"/>
              </a:rPr>
              <a:t>La Monica </a:t>
            </a:r>
            <a:r>
              <a:rPr lang="en-GB" sz="1200" dirty="0">
                <a:latin typeface="Open Sans Light" panose="020B0306030504020204" pitchFamily="34" charset="0"/>
                <a:ea typeface="Open Sans Light" panose="020B0306030504020204" pitchFamily="34" charset="0"/>
                <a:cs typeface="Open Sans Light" panose="020B0306030504020204" pitchFamily="34" charset="0"/>
              </a:rPr>
              <a:t>(1983), </a:t>
            </a:r>
            <a:r>
              <a:rPr lang="en-GB" sz="1200" i="1" dirty="0">
                <a:latin typeface="Open Sans Light" panose="020B0306030504020204" pitchFamily="34" charset="0"/>
                <a:ea typeface="Open Sans Light" panose="020B0306030504020204" pitchFamily="34" charset="0"/>
                <a:cs typeface="Open Sans Light" panose="020B0306030504020204" pitchFamily="34" charset="0"/>
              </a:rPr>
              <a:t>Empathy Can Be Learned, </a:t>
            </a:r>
            <a:r>
              <a:rPr lang="en-GB" sz="1200" dirty="0">
                <a:latin typeface="Open Sans Light" panose="020B0306030504020204" pitchFamily="34" charset="0"/>
                <a:ea typeface="Open Sans Light" panose="020B0306030504020204" pitchFamily="34" charset="0"/>
                <a:cs typeface="Open Sans Light" panose="020B0306030504020204" pitchFamily="34" charset="0"/>
              </a:rPr>
              <a:t>Nurse Educator</a:t>
            </a:r>
          </a:p>
          <a:p>
            <a:endParaRPr lang="en-GB" sz="1200" dirty="0"/>
          </a:p>
        </p:txBody>
      </p:sp>
    </p:spTree>
    <p:extLst>
      <p:ext uri="{BB962C8B-B14F-4D97-AF65-F5344CB8AC3E}">
        <p14:creationId xmlns:p14="http://schemas.microsoft.com/office/powerpoint/2010/main" val="1764636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24091" y="6516550"/>
            <a:ext cx="11602014" cy="276999"/>
          </a:xfrm>
          <a:prstGeom prst="rect">
            <a:avLst/>
          </a:prstGeom>
          <a:noFill/>
        </p:spPr>
        <p:txBody>
          <a:bodyPr wrap="square" rtlCol="0">
            <a:spAutoFit/>
          </a:bodyPr>
          <a:lstStyle/>
          <a:p>
            <a:r>
              <a:rPr lang="en-GB" sz="1200" b="1" dirty="0"/>
              <a:t>Julia Ward et al</a:t>
            </a:r>
            <a:r>
              <a:rPr lang="en-GB" sz="1200" dirty="0"/>
              <a:t>. (2012) The Empathy Enigma: An Empirical Study of Decline in Empathy Among Undergraduate Nursing Students, </a:t>
            </a:r>
            <a:r>
              <a:rPr lang="en-GB" sz="1200" i="1" dirty="0"/>
              <a:t>J. Professional </a:t>
            </a:r>
            <a:r>
              <a:rPr lang="en-GB" sz="1200" i="1" dirty="0" smtClean="0"/>
              <a:t>Nursing</a:t>
            </a:r>
            <a:endParaRPr lang="en-GB" sz="1200" b="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Title 2"/>
          <p:cNvSpPr>
            <a:spLocks noGrp="1"/>
          </p:cNvSpPr>
          <p:nvPr>
            <p:ph type="title"/>
          </p:nvPr>
        </p:nvSpPr>
        <p:spPr/>
        <p:txBody>
          <a:bodyPr/>
          <a:lstStyle/>
          <a:p>
            <a:r>
              <a:rPr lang="en-GB" dirty="0" smtClean="0"/>
              <a:t>Empathy Myths</a:t>
            </a:r>
            <a:endParaRPr lang="en-GB" dirty="0"/>
          </a:p>
        </p:txBody>
      </p:sp>
      <p:sp>
        <p:nvSpPr>
          <p:cNvPr id="4" name="Slide Number Placeholder 3"/>
          <p:cNvSpPr>
            <a:spLocks noGrp="1"/>
          </p:cNvSpPr>
          <p:nvPr>
            <p:ph type="sldNum" sz="quarter" idx="4"/>
          </p:nvPr>
        </p:nvSpPr>
        <p:spPr/>
        <p:txBody>
          <a:bodyPr/>
          <a:lstStyle/>
          <a:p>
            <a:fld id="{AC0D2BFD-67D9-3D46-AF5A-F0A3088F6DF5}" type="slidenum">
              <a:rPr lang="en-US" smtClean="0"/>
              <a:pPr/>
              <a:t>16</a:t>
            </a:fld>
            <a:endParaRPr lang="en-US" dirty="0"/>
          </a:p>
        </p:txBody>
      </p:sp>
      <p:graphicFrame>
        <p:nvGraphicFramePr>
          <p:cNvPr id="5" name="Diagram 4"/>
          <p:cNvGraphicFramePr/>
          <p:nvPr>
            <p:extLst>
              <p:ext uri="{D42A27DB-BD31-4B8C-83A1-F6EECF244321}">
                <p14:modId xmlns:p14="http://schemas.microsoft.com/office/powerpoint/2010/main" val="4058791914"/>
              </p:ext>
            </p:extLst>
          </p:nvPr>
        </p:nvGraphicFramePr>
        <p:xfrm>
          <a:off x="2489200" y="1729470"/>
          <a:ext cx="7569200" cy="47238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ounded Rectangle 5"/>
          <p:cNvSpPr/>
          <p:nvPr/>
        </p:nvSpPr>
        <p:spPr>
          <a:xfrm>
            <a:off x="5181600" y="1971040"/>
            <a:ext cx="2235200" cy="4482253"/>
          </a:xfrm>
          <a:prstGeom prst="roundRect">
            <a:avLst/>
          </a:prstGeom>
          <a:noFill/>
          <a:ln w="63500">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88763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12516" y="6465509"/>
            <a:ext cx="11169570" cy="276999"/>
          </a:xfrm>
          <a:prstGeom prst="rect">
            <a:avLst/>
          </a:prstGeom>
          <a:noFill/>
        </p:spPr>
        <p:txBody>
          <a:bodyPr wrap="square" rtlCol="0">
            <a:spAutoFit/>
          </a:bodyPr>
          <a:lstStyle/>
          <a:p>
            <a:r>
              <a:rPr lang="en-US" sz="1200" b="1" dirty="0" err="1" smtClean="0">
                <a:latin typeface="Open Sans Light" panose="020B0306030504020204" pitchFamily="34" charset="0"/>
                <a:ea typeface="Open Sans Light" panose="020B0306030504020204" pitchFamily="34" charset="0"/>
                <a:cs typeface="Open Sans Light" panose="020B0306030504020204" pitchFamily="34" charset="0"/>
              </a:rPr>
              <a:t>Kunyk</a:t>
            </a:r>
            <a:r>
              <a:rPr lang="en-US" sz="1200" b="1" dirty="0" smtClean="0">
                <a:latin typeface="Open Sans Light" panose="020B0306030504020204" pitchFamily="34" charset="0"/>
                <a:ea typeface="Open Sans Light" panose="020B0306030504020204" pitchFamily="34" charset="0"/>
                <a:cs typeface="Open Sans Light" panose="020B0306030504020204" pitchFamily="34" charset="0"/>
              </a:rPr>
              <a:t> D</a:t>
            </a:r>
            <a:r>
              <a:rPr lang="en-US" sz="1200" b="1" dirty="0">
                <a:latin typeface="Open Sans Light" panose="020B0306030504020204" pitchFamily="34" charset="0"/>
                <a:ea typeface="Open Sans Light" panose="020B0306030504020204" pitchFamily="34" charset="0"/>
                <a:cs typeface="Open Sans Light" panose="020B0306030504020204" pitchFamily="34" charset="0"/>
              </a:rPr>
              <a:t>. &amp; </a:t>
            </a:r>
            <a:r>
              <a:rPr lang="en-US" sz="1200" b="1" dirty="0" smtClean="0">
                <a:latin typeface="Open Sans Light" panose="020B0306030504020204" pitchFamily="34" charset="0"/>
                <a:ea typeface="Open Sans Light" panose="020B0306030504020204" pitchFamily="34" charset="0"/>
                <a:cs typeface="Open Sans Light" panose="020B0306030504020204" pitchFamily="34" charset="0"/>
              </a:rPr>
              <a:t>Olson JK</a:t>
            </a:r>
            <a:r>
              <a:rPr lang="en-US" sz="1200" dirty="0" smtClean="0">
                <a:latin typeface="Open Sans Light" panose="020B0306030504020204" pitchFamily="34" charset="0"/>
                <a:ea typeface="Open Sans Light" panose="020B0306030504020204" pitchFamily="34" charset="0"/>
                <a:cs typeface="Open Sans Light" panose="020B0306030504020204" pitchFamily="34" charset="0"/>
              </a:rPr>
              <a:t> </a:t>
            </a:r>
            <a:r>
              <a:rPr lang="en-US" sz="1200" dirty="0">
                <a:latin typeface="Open Sans Light" panose="020B0306030504020204" pitchFamily="34" charset="0"/>
                <a:ea typeface="Open Sans Light" panose="020B0306030504020204" pitchFamily="34" charset="0"/>
                <a:cs typeface="Open Sans Light" panose="020B0306030504020204" pitchFamily="34" charset="0"/>
              </a:rPr>
              <a:t>(</a:t>
            </a:r>
            <a:r>
              <a:rPr lang="en-US" sz="1200" dirty="0" smtClean="0">
                <a:latin typeface="Open Sans Light" panose="020B0306030504020204" pitchFamily="34" charset="0"/>
                <a:ea typeface="Open Sans Light" panose="020B0306030504020204" pitchFamily="34" charset="0"/>
                <a:cs typeface="Open Sans Light" panose="020B0306030504020204" pitchFamily="34" charset="0"/>
              </a:rPr>
              <a:t>2001) </a:t>
            </a:r>
            <a:r>
              <a:rPr lang="en-US" sz="1200" i="1" dirty="0" smtClean="0">
                <a:latin typeface="Open Sans Light" panose="020B0306030504020204" pitchFamily="34" charset="0"/>
                <a:ea typeface="Open Sans Light" panose="020B0306030504020204" pitchFamily="34" charset="0"/>
                <a:cs typeface="Open Sans Light" panose="020B0306030504020204" pitchFamily="34" charset="0"/>
              </a:rPr>
              <a:t>Clarification </a:t>
            </a:r>
            <a:r>
              <a:rPr lang="en-US" sz="1200" i="1" dirty="0">
                <a:latin typeface="Open Sans Light" panose="020B0306030504020204" pitchFamily="34" charset="0"/>
                <a:ea typeface="Open Sans Light" panose="020B0306030504020204" pitchFamily="34" charset="0"/>
                <a:cs typeface="Open Sans Light" panose="020B0306030504020204" pitchFamily="34" charset="0"/>
              </a:rPr>
              <a:t>of conceptualizations of </a:t>
            </a:r>
            <a:r>
              <a:rPr lang="en-US" sz="1200" i="1" dirty="0" smtClean="0">
                <a:latin typeface="Open Sans Light" panose="020B0306030504020204" pitchFamily="34" charset="0"/>
                <a:ea typeface="Open Sans Light" panose="020B0306030504020204" pitchFamily="34" charset="0"/>
                <a:cs typeface="Open Sans Light" panose="020B0306030504020204" pitchFamily="34" charset="0"/>
              </a:rPr>
              <a:t>empathy</a:t>
            </a:r>
            <a:r>
              <a:rPr lang="en-US" sz="1200" dirty="0">
                <a:latin typeface="Open Sans Light" panose="020B0306030504020204" pitchFamily="34" charset="0"/>
                <a:ea typeface="Open Sans Light" panose="020B0306030504020204" pitchFamily="34" charset="0"/>
                <a:cs typeface="Open Sans Light" panose="020B0306030504020204" pitchFamily="34" charset="0"/>
              </a:rPr>
              <a:t>,</a:t>
            </a:r>
            <a:r>
              <a:rPr lang="en-US" sz="1200" dirty="0" smtClean="0">
                <a:latin typeface="Open Sans Light" panose="020B0306030504020204" pitchFamily="34" charset="0"/>
                <a:ea typeface="Open Sans Light" panose="020B0306030504020204" pitchFamily="34" charset="0"/>
                <a:cs typeface="Open Sans Light" panose="020B0306030504020204" pitchFamily="34" charset="0"/>
              </a:rPr>
              <a:t> JAN Leading Global Nursing Research</a:t>
            </a:r>
            <a:endParaRPr lang="en-US"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Title 2"/>
          <p:cNvSpPr>
            <a:spLocks noGrp="1"/>
          </p:cNvSpPr>
          <p:nvPr>
            <p:ph type="title"/>
          </p:nvPr>
        </p:nvSpPr>
        <p:spPr/>
        <p:txBody>
          <a:bodyPr/>
          <a:lstStyle/>
          <a:p>
            <a:r>
              <a:rPr lang="en-GB" dirty="0" smtClean="0"/>
              <a:t>Empathy Myths</a:t>
            </a:r>
            <a:endParaRPr lang="en-GB" dirty="0"/>
          </a:p>
        </p:txBody>
      </p:sp>
      <p:sp>
        <p:nvSpPr>
          <p:cNvPr id="4" name="Slide Number Placeholder 3"/>
          <p:cNvSpPr>
            <a:spLocks noGrp="1"/>
          </p:cNvSpPr>
          <p:nvPr>
            <p:ph type="sldNum" sz="quarter" idx="4"/>
          </p:nvPr>
        </p:nvSpPr>
        <p:spPr/>
        <p:txBody>
          <a:bodyPr/>
          <a:lstStyle/>
          <a:p>
            <a:fld id="{AC0D2BFD-67D9-3D46-AF5A-F0A3088F6DF5}" type="slidenum">
              <a:rPr lang="en-US" smtClean="0"/>
              <a:pPr/>
              <a:t>17</a:t>
            </a:fld>
            <a:endParaRPr lang="en-US" dirty="0"/>
          </a:p>
        </p:txBody>
      </p:sp>
      <p:graphicFrame>
        <p:nvGraphicFramePr>
          <p:cNvPr id="5" name="Diagram 4"/>
          <p:cNvGraphicFramePr/>
          <p:nvPr>
            <p:extLst>
              <p:ext uri="{D42A27DB-BD31-4B8C-83A1-F6EECF244321}">
                <p14:modId xmlns:p14="http://schemas.microsoft.com/office/powerpoint/2010/main" val="4122337004"/>
              </p:ext>
            </p:extLst>
          </p:nvPr>
        </p:nvGraphicFramePr>
        <p:xfrm>
          <a:off x="2489200" y="1729470"/>
          <a:ext cx="7569200" cy="47238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ounded Rectangle 5"/>
          <p:cNvSpPr/>
          <p:nvPr/>
        </p:nvSpPr>
        <p:spPr>
          <a:xfrm>
            <a:off x="7620000" y="1971040"/>
            <a:ext cx="2235200" cy="4482253"/>
          </a:xfrm>
          <a:prstGeom prst="roundRect">
            <a:avLst/>
          </a:prstGeom>
          <a:noFill/>
          <a:ln w="63500">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403943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12516" y="6465509"/>
            <a:ext cx="11169570" cy="307777"/>
          </a:xfrm>
          <a:prstGeom prst="rect">
            <a:avLst/>
          </a:prstGeom>
          <a:noFill/>
        </p:spPr>
        <p:txBody>
          <a:bodyPr wrap="square" rtlCol="0">
            <a:spAutoFit/>
          </a:bodyPr>
          <a:lstStyle/>
          <a:p>
            <a:r>
              <a:rPr lang="en-US" sz="1400" b="1" dirty="0" err="1">
                <a:latin typeface="Open Sans Light" panose="020B0306030504020204" pitchFamily="34" charset="0"/>
                <a:ea typeface="Open Sans Light" panose="020B0306030504020204" pitchFamily="34" charset="0"/>
                <a:cs typeface="Open Sans Light" panose="020B0306030504020204" pitchFamily="34" charset="0"/>
                <a:hlinkClick r:id="rId2"/>
              </a:rPr>
              <a:t>Kunyk</a:t>
            </a:r>
            <a:r>
              <a:rPr lang="en-US" sz="1400" b="1" dirty="0">
                <a:latin typeface="Open Sans Light" panose="020B0306030504020204" pitchFamily="34" charset="0"/>
                <a:ea typeface="Open Sans Light" panose="020B0306030504020204" pitchFamily="34" charset="0"/>
                <a:cs typeface="Open Sans Light" panose="020B0306030504020204" pitchFamily="34" charset="0"/>
                <a:hlinkClick r:id="rId2"/>
              </a:rPr>
              <a:t> </a:t>
            </a:r>
            <a:r>
              <a:rPr lang="en-US" sz="1400" b="1" dirty="0">
                <a:latin typeface="Open Sans Light" panose="020B0306030504020204" pitchFamily="34" charset="0"/>
                <a:ea typeface="Open Sans Light" panose="020B0306030504020204" pitchFamily="34" charset="0"/>
                <a:cs typeface="Open Sans Light" panose="020B0306030504020204" pitchFamily="34" charset="0"/>
              </a:rPr>
              <a:t>D. &amp;  </a:t>
            </a:r>
            <a:r>
              <a:rPr lang="en-US" sz="1400" b="1" dirty="0">
                <a:latin typeface="Open Sans Light" panose="020B0306030504020204" pitchFamily="34" charset="0"/>
                <a:ea typeface="Open Sans Light" panose="020B0306030504020204" pitchFamily="34" charset="0"/>
                <a:cs typeface="Open Sans Light" panose="020B0306030504020204" pitchFamily="34" charset="0"/>
                <a:hlinkClick r:id="rId3"/>
              </a:rPr>
              <a:t>Olson</a:t>
            </a:r>
            <a:r>
              <a:rPr lang="en-US" sz="1400" b="1" dirty="0">
                <a:latin typeface="Open Sans Light" panose="020B0306030504020204" pitchFamily="34" charset="0"/>
                <a:ea typeface="Open Sans Light" panose="020B0306030504020204" pitchFamily="34" charset="0"/>
                <a:cs typeface="Open Sans Light" panose="020B0306030504020204" pitchFamily="34" charset="0"/>
              </a:rPr>
              <a:t> JK</a:t>
            </a:r>
            <a:r>
              <a:rPr lang="en-US" sz="1400" dirty="0">
                <a:latin typeface="Open Sans Light" panose="020B0306030504020204" pitchFamily="34" charset="0"/>
                <a:ea typeface="Open Sans Light" panose="020B0306030504020204" pitchFamily="34" charset="0"/>
                <a:cs typeface="Open Sans Light" panose="020B0306030504020204" pitchFamily="34" charset="0"/>
              </a:rPr>
              <a:t> (</a:t>
            </a:r>
            <a:r>
              <a:rPr lang="en-US" sz="1400" dirty="0" smtClean="0">
                <a:latin typeface="Open Sans Light" panose="020B0306030504020204" pitchFamily="34" charset="0"/>
                <a:ea typeface="Open Sans Light" panose="020B0306030504020204" pitchFamily="34" charset="0"/>
                <a:cs typeface="Open Sans Light" panose="020B0306030504020204" pitchFamily="34" charset="0"/>
              </a:rPr>
              <a:t>2001) </a:t>
            </a:r>
            <a:r>
              <a:rPr lang="en-US" sz="1400" i="1" dirty="0" smtClean="0">
                <a:latin typeface="Open Sans Light" panose="020B0306030504020204" pitchFamily="34" charset="0"/>
                <a:ea typeface="Open Sans Light" panose="020B0306030504020204" pitchFamily="34" charset="0"/>
                <a:cs typeface="Open Sans Light" panose="020B0306030504020204" pitchFamily="34" charset="0"/>
              </a:rPr>
              <a:t>Clarification </a:t>
            </a:r>
            <a:r>
              <a:rPr lang="en-US" sz="1400" i="1" dirty="0">
                <a:latin typeface="Open Sans Light" panose="020B0306030504020204" pitchFamily="34" charset="0"/>
                <a:ea typeface="Open Sans Light" panose="020B0306030504020204" pitchFamily="34" charset="0"/>
                <a:cs typeface="Open Sans Light" panose="020B0306030504020204" pitchFamily="34" charset="0"/>
              </a:rPr>
              <a:t>of conceptualizations of </a:t>
            </a:r>
            <a:r>
              <a:rPr lang="en-US" sz="1400" i="1" dirty="0" smtClean="0">
                <a:latin typeface="Open Sans Light" panose="020B0306030504020204" pitchFamily="34" charset="0"/>
                <a:ea typeface="Open Sans Light" panose="020B0306030504020204" pitchFamily="34" charset="0"/>
                <a:cs typeface="Open Sans Light" panose="020B0306030504020204" pitchFamily="34" charset="0"/>
              </a:rPr>
              <a:t>empathy</a:t>
            </a:r>
            <a:r>
              <a:rPr lang="en-US" sz="1400" dirty="0">
                <a:latin typeface="Open Sans Light" panose="020B0306030504020204" pitchFamily="34" charset="0"/>
                <a:ea typeface="Open Sans Light" panose="020B0306030504020204" pitchFamily="34" charset="0"/>
                <a:cs typeface="Open Sans Light" panose="020B0306030504020204" pitchFamily="34" charset="0"/>
              </a:rPr>
              <a:t>,</a:t>
            </a:r>
            <a:r>
              <a:rPr lang="en-US" sz="1400" dirty="0" smtClean="0">
                <a:latin typeface="Open Sans Light" panose="020B0306030504020204" pitchFamily="34" charset="0"/>
                <a:ea typeface="Open Sans Light" panose="020B0306030504020204" pitchFamily="34" charset="0"/>
                <a:cs typeface="Open Sans Light" panose="020B0306030504020204" pitchFamily="34" charset="0"/>
              </a:rPr>
              <a:t> Journal of Advanced Nursing</a:t>
            </a:r>
            <a:endParaRPr lang="en-US" sz="14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Title 2"/>
          <p:cNvSpPr>
            <a:spLocks noGrp="1"/>
          </p:cNvSpPr>
          <p:nvPr>
            <p:ph type="title"/>
          </p:nvPr>
        </p:nvSpPr>
        <p:spPr/>
        <p:txBody>
          <a:bodyPr/>
          <a:lstStyle/>
          <a:p>
            <a:r>
              <a:rPr lang="en-GB" dirty="0" smtClean="0"/>
              <a:t>What is empathy?</a:t>
            </a:r>
            <a:endParaRPr lang="en-GB" dirty="0"/>
          </a:p>
        </p:txBody>
      </p:sp>
      <p:sp>
        <p:nvSpPr>
          <p:cNvPr id="4" name="Slide Number Placeholder 3"/>
          <p:cNvSpPr>
            <a:spLocks noGrp="1"/>
          </p:cNvSpPr>
          <p:nvPr>
            <p:ph type="sldNum" sz="quarter" idx="4"/>
          </p:nvPr>
        </p:nvSpPr>
        <p:spPr/>
        <p:txBody>
          <a:bodyPr/>
          <a:lstStyle/>
          <a:p>
            <a:fld id="{AC0D2BFD-67D9-3D46-AF5A-F0A3088F6DF5}" type="slidenum">
              <a:rPr lang="en-US" smtClean="0"/>
              <a:pPr/>
              <a:t>18</a:t>
            </a:fld>
            <a:endParaRPr lang="en-US" dirty="0"/>
          </a:p>
        </p:txBody>
      </p:sp>
      <p:sp>
        <p:nvSpPr>
          <p:cNvPr id="5" name="Round Diagonal Corner Rectangle 4"/>
          <p:cNvSpPr/>
          <p:nvPr/>
        </p:nvSpPr>
        <p:spPr>
          <a:xfrm>
            <a:off x="839788" y="1729470"/>
            <a:ext cx="5256212" cy="4471305"/>
          </a:xfrm>
          <a:prstGeom prst="round2DiagRect">
            <a:avLst/>
          </a:prstGeom>
        </p:spPr>
        <p:style>
          <a:lnRef idx="2">
            <a:schemeClr val="accent6"/>
          </a:lnRef>
          <a:fillRef idx="1">
            <a:schemeClr val="lt1"/>
          </a:fillRef>
          <a:effectRef idx="0">
            <a:schemeClr val="accent6"/>
          </a:effectRef>
          <a:fontRef idx="minor">
            <a:schemeClr val="dk1"/>
          </a:fontRef>
        </p:style>
        <p:txBody>
          <a:bodyPr rtlCol="0" anchor="ctr"/>
          <a:lstStyle/>
          <a:p>
            <a:pPr>
              <a:lnSpc>
                <a:spcPct val="114000"/>
              </a:lnSpc>
            </a:pPr>
            <a:r>
              <a:rPr lang="en-GB" sz="3200" b="1" dirty="0">
                <a:solidFill>
                  <a:schemeClr val="accent4"/>
                </a:solidFill>
                <a:ea typeface="Open Sans Light" panose="020B0306030504020204" pitchFamily="34" charset="0"/>
                <a:cs typeface="Open Sans Light" panose="020B0306030504020204" pitchFamily="34" charset="0"/>
              </a:rPr>
              <a:t>Empathy</a:t>
            </a:r>
            <a:r>
              <a:rPr lang="en-GB" sz="3200" dirty="0"/>
              <a:t> </a:t>
            </a:r>
            <a:r>
              <a:rPr lang="en-GB" sz="3200" b="1" dirty="0">
                <a:solidFill>
                  <a:schemeClr val="accent4"/>
                </a:solidFill>
                <a:ea typeface="Open Sans Light" panose="020B0306030504020204" pitchFamily="34" charset="0"/>
                <a:cs typeface="Open Sans Light" panose="020B0306030504020204" pitchFamily="34" charset="0"/>
              </a:rPr>
              <a:t>can mean</a:t>
            </a:r>
            <a:r>
              <a:rPr lang="en-GB" sz="3200" b="1" dirty="0" smtClean="0">
                <a:solidFill>
                  <a:schemeClr val="accent4"/>
                </a:solidFill>
                <a:ea typeface="Open Sans Light" panose="020B0306030504020204" pitchFamily="34" charset="0"/>
                <a:cs typeface="Open Sans Light" panose="020B0306030504020204" pitchFamily="34" charset="0"/>
              </a:rPr>
              <a:t>…</a:t>
            </a:r>
          </a:p>
          <a:p>
            <a:pPr>
              <a:lnSpc>
                <a:spcPct val="114000"/>
              </a:lnSpc>
            </a:pPr>
            <a:endParaRPr lang="en-US" sz="2000" dirty="0" smtClean="0">
              <a:latin typeface="Open Sans Light" panose="020B0306030504020204" pitchFamily="34" charset="0"/>
              <a:ea typeface="Open Sans Light" panose="020B0306030504020204" pitchFamily="34" charset="0"/>
              <a:cs typeface="Open Sans Light" panose="020B0306030504020204" pitchFamily="34" charset="0"/>
            </a:endParaRPr>
          </a:p>
          <a:p>
            <a:pPr>
              <a:lnSpc>
                <a:spcPct val="114000"/>
              </a:lnSpc>
            </a:pPr>
            <a:r>
              <a:rPr lang="en-US" sz="3200" dirty="0" smtClean="0">
                <a:latin typeface="Open Sans Light" panose="020B0306030504020204" pitchFamily="34" charset="0"/>
                <a:ea typeface="Open Sans Light" panose="020B0306030504020204" pitchFamily="34" charset="0"/>
                <a:cs typeface="Open Sans Light" panose="020B0306030504020204" pitchFamily="34" charset="0"/>
              </a:rPr>
              <a:t>Capacity to understand what another person is experiencing from within their frame of reference</a:t>
            </a:r>
            <a:endParaRPr lang="en-GB" sz="3200"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22247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12516" y="6474653"/>
            <a:ext cx="11169570" cy="307777"/>
          </a:xfrm>
          <a:prstGeom prst="rect">
            <a:avLst/>
          </a:prstGeom>
          <a:noFill/>
        </p:spPr>
        <p:txBody>
          <a:bodyPr wrap="square" rtlCol="0">
            <a:spAutoFit/>
          </a:bodyPr>
          <a:lstStyle/>
          <a:p>
            <a:r>
              <a:rPr lang="en-US" sz="1400" b="1" dirty="0" err="1">
                <a:latin typeface="Open Sans Light" panose="020B0306030504020204" pitchFamily="34" charset="0"/>
                <a:ea typeface="Open Sans Light" panose="020B0306030504020204" pitchFamily="34" charset="0"/>
                <a:cs typeface="Open Sans Light" panose="020B0306030504020204" pitchFamily="34" charset="0"/>
                <a:hlinkClick r:id="rId3"/>
              </a:rPr>
              <a:t>Kunyk</a:t>
            </a:r>
            <a:r>
              <a:rPr lang="en-US" sz="1400" b="1" dirty="0">
                <a:latin typeface="Open Sans Light" panose="020B0306030504020204" pitchFamily="34" charset="0"/>
                <a:ea typeface="Open Sans Light" panose="020B0306030504020204" pitchFamily="34" charset="0"/>
                <a:cs typeface="Open Sans Light" panose="020B0306030504020204" pitchFamily="34" charset="0"/>
                <a:hlinkClick r:id="rId3"/>
              </a:rPr>
              <a:t> </a:t>
            </a:r>
            <a:r>
              <a:rPr lang="en-US" sz="1400" b="1" dirty="0">
                <a:latin typeface="Open Sans Light" panose="020B0306030504020204" pitchFamily="34" charset="0"/>
                <a:ea typeface="Open Sans Light" panose="020B0306030504020204" pitchFamily="34" charset="0"/>
                <a:cs typeface="Open Sans Light" panose="020B0306030504020204" pitchFamily="34" charset="0"/>
              </a:rPr>
              <a:t>D. &amp;  </a:t>
            </a:r>
            <a:r>
              <a:rPr lang="en-US" sz="1400" b="1" dirty="0">
                <a:latin typeface="Open Sans Light" panose="020B0306030504020204" pitchFamily="34" charset="0"/>
                <a:ea typeface="Open Sans Light" panose="020B0306030504020204" pitchFamily="34" charset="0"/>
                <a:cs typeface="Open Sans Light" panose="020B0306030504020204" pitchFamily="34" charset="0"/>
                <a:hlinkClick r:id="rId4"/>
              </a:rPr>
              <a:t>Olson</a:t>
            </a:r>
            <a:r>
              <a:rPr lang="en-US" sz="1400" b="1" dirty="0">
                <a:latin typeface="Open Sans Light" panose="020B0306030504020204" pitchFamily="34" charset="0"/>
                <a:ea typeface="Open Sans Light" panose="020B0306030504020204" pitchFamily="34" charset="0"/>
                <a:cs typeface="Open Sans Light" panose="020B0306030504020204" pitchFamily="34" charset="0"/>
              </a:rPr>
              <a:t> JK</a:t>
            </a:r>
            <a:r>
              <a:rPr lang="en-US" sz="1400" dirty="0">
                <a:latin typeface="Open Sans Light" panose="020B0306030504020204" pitchFamily="34" charset="0"/>
                <a:ea typeface="Open Sans Light" panose="020B0306030504020204" pitchFamily="34" charset="0"/>
                <a:cs typeface="Open Sans Light" panose="020B0306030504020204" pitchFamily="34" charset="0"/>
              </a:rPr>
              <a:t> (</a:t>
            </a:r>
            <a:r>
              <a:rPr lang="en-US" sz="1400" dirty="0" smtClean="0">
                <a:latin typeface="Open Sans Light" panose="020B0306030504020204" pitchFamily="34" charset="0"/>
                <a:ea typeface="Open Sans Light" panose="020B0306030504020204" pitchFamily="34" charset="0"/>
                <a:cs typeface="Open Sans Light" panose="020B0306030504020204" pitchFamily="34" charset="0"/>
              </a:rPr>
              <a:t>2001) </a:t>
            </a:r>
            <a:r>
              <a:rPr lang="en-US" sz="1400" i="1" dirty="0" smtClean="0">
                <a:latin typeface="Open Sans Light" panose="020B0306030504020204" pitchFamily="34" charset="0"/>
                <a:ea typeface="Open Sans Light" panose="020B0306030504020204" pitchFamily="34" charset="0"/>
                <a:cs typeface="Open Sans Light" panose="020B0306030504020204" pitchFamily="34" charset="0"/>
              </a:rPr>
              <a:t>Clarification </a:t>
            </a:r>
            <a:r>
              <a:rPr lang="en-US" sz="1400" i="1" dirty="0">
                <a:latin typeface="Open Sans Light" panose="020B0306030504020204" pitchFamily="34" charset="0"/>
                <a:ea typeface="Open Sans Light" panose="020B0306030504020204" pitchFamily="34" charset="0"/>
                <a:cs typeface="Open Sans Light" panose="020B0306030504020204" pitchFamily="34" charset="0"/>
              </a:rPr>
              <a:t>of conceptualizations of </a:t>
            </a:r>
            <a:r>
              <a:rPr lang="en-US" sz="1400" i="1" dirty="0" smtClean="0">
                <a:latin typeface="Open Sans Light" panose="020B0306030504020204" pitchFamily="34" charset="0"/>
                <a:ea typeface="Open Sans Light" panose="020B0306030504020204" pitchFamily="34" charset="0"/>
                <a:cs typeface="Open Sans Light" panose="020B0306030504020204" pitchFamily="34" charset="0"/>
              </a:rPr>
              <a:t>empathy</a:t>
            </a:r>
            <a:r>
              <a:rPr lang="en-US" sz="1400" dirty="0">
                <a:latin typeface="Open Sans Light" panose="020B0306030504020204" pitchFamily="34" charset="0"/>
                <a:ea typeface="Open Sans Light" panose="020B0306030504020204" pitchFamily="34" charset="0"/>
                <a:cs typeface="Open Sans Light" panose="020B0306030504020204" pitchFamily="34" charset="0"/>
              </a:rPr>
              <a:t>,</a:t>
            </a:r>
            <a:r>
              <a:rPr lang="en-US" sz="1400" dirty="0" smtClean="0">
                <a:latin typeface="Open Sans Light" panose="020B0306030504020204" pitchFamily="34" charset="0"/>
                <a:ea typeface="Open Sans Light" panose="020B0306030504020204" pitchFamily="34" charset="0"/>
                <a:cs typeface="Open Sans Light" panose="020B0306030504020204" pitchFamily="34" charset="0"/>
              </a:rPr>
              <a:t> Journal of Advanced Nursing</a:t>
            </a:r>
            <a:endParaRPr lang="en-US" sz="14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Title 2"/>
          <p:cNvSpPr>
            <a:spLocks noGrp="1"/>
          </p:cNvSpPr>
          <p:nvPr>
            <p:ph type="title"/>
          </p:nvPr>
        </p:nvSpPr>
        <p:spPr/>
        <p:txBody>
          <a:bodyPr/>
          <a:lstStyle/>
          <a:p>
            <a:r>
              <a:rPr lang="en-GB" dirty="0" smtClean="0"/>
              <a:t>What is empathy?</a:t>
            </a:r>
            <a:endParaRPr lang="en-GB" dirty="0"/>
          </a:p>
        </p:txBody>
      </p:sp>
      <p:sp>
        <p:nvSpPr>
          <p:cNvPr id="4" name="Slide Number Placeholder 3"/>
          <p:cNvSpPr>
            <a:spLocks noGrp="1"/>
          </p:cNvSpPr>
          <p:nvPr>
            <p:ph type="sldNum" sz="quarter" idx="4"/>
          </p:nvPr>
        </p:nvSpPr>
        <p:spPr/>
        <p:txBody>
          <a:bodyPr/>
          <a:lstStyle/>
          <a:p>
            <a:fld id="{AC0D2BFD-67D9-3D46-AF5A-F0A3088F6DF5}" type="slidenum">
              <a:rPr lang="en-US" smtClean="0"/>
              <a:pPr/>
              <a:t>19</a:t>
            </a:fld>
            <a:endParaRPr lang="en-US" dirty="0"/>
          </a:p>
        </p:txBody>
      </p:sp>
      <p:sp>
        <p:nvSpPr>
          <p:cNvPr id="5" name="Round Diagonal Corner Rectangle 4"/>
          <p:cNvSpPr/>
          <p:nvPr/>
        </p:nvSpPr>
        <p:spPr>
          <a:xfrm>
            <a:off x="839788" y="1729470"/>
            <a:ext cx="5256212" cy="4471305"/>
          </a:xfrm>
          <a:prstGeom prst="round2DiagRect">
            <a:avLst/>
          </a:prstGeom>
        </p:spPr>
        <p:style>
          <a:lnRef idx="2">
            <a:schemeClr val="accent6"/>
          </a:lnRef>
          <a:fillRef idx="1">
            <a:schemeClr val="lt1"/>
          </a:fillRef>
          <a:effectRef idx="0">
            <a:schemeClr val="accent6"/>
          </a:effectRef>
          <a:fontRef idx="minor">
            <a:schemeClr val="dk1"/>
          </a:fontRef>
        </p:style>
        <p:txBody>
          <a:bodyPr rtlCol="0" anchor="ctr"/>
          <a:lstStyle/>
          <a:p>
            <a:pPr>
              <a:lnSpc>
                <a:spcPct val="114000"/>
              </a:lnSpc>
            </a:pPr>
            <a:r>
              <a:rPr lang="en-GB" sz="3200" b="1" dirty="0">
                <a:solidFill>
                  <a:schemeClr val="bg1">
                    <a:lumMod val="75000"/>
                  </a:schemeClr>
                </a:solidFill>
                <a:ea typeface="Open Sans Light" panose="020B0306030504020204" pitchFamily="34" charset="0"/>
                <a:cs typeface="Open Sans Light" panose="020B0306030504020204" pitchFamily="34" charset="0"/>
              </a:rPr>
              <a:t>Empathy</a:t>
            </a:r>
            <a:r>
              <a:rPr lang="en-GB" sz="3200" dirty="0">
                <a:solidFill>
                  <a:schemeClr val="bg1">
                    <a:lumMod val="75000"/>
                  </a:schemeClr>
                </a:solidFill>
              </a:rPr>
              <a:t> </a:t>
            </a:r>
            <a:r>
              <a:rPr lang="en-GB" sz="3200" b="1" dirty="0">
                <a:solidFill>
                  <a:schemeClr val="bg1">
                    <a:lumMod val="75000"/>
                  </a:schemeClr>
                </a:solidFill>
                <a:ea typeface="Open Sans Light" panose="020B0306030504020204" pitchFamily="34" charset="0"/>
                <a:cs typeface="Open Sans Light" panose="020B0306030504020204" pitchFamily="34" charset="0"/>
              </a:rPr>
              <a:t>can mean</a:t>
            </a:r>
            <a:r>
              <a:rPr lang="en-GB" sz="3200" b="1" dirty="0" smtClean="0">
                <a:solidFill>
                  <a:schemeClr val="bg1">
                    <a:lumMod val="75000"/>
                  </a:schemeClr>
                </a:solidFill>
                <a:ea typeface="Open Sans Light" panose="020B0306030504020204" pitchFamily="34" charset="0"/>
                <a:cs typeface="Open Sans Light" panose="020B0306030504020204" pitchFamily="34" charset="0"/>
              </a:rPr>
              <a:t>…</a:t>
            </a:r>
          </a:p>
          <a:p>
            <a:pPr>
              <a:lnSpc>
                <a:spcPct val="114000"/>
              </a:lnSpc>
            </a:pPr>
            <a:endParaRPr lang="en-US" sz="2000" dirty="0" smtClean="0">
              <a:solidFill>
                <a:schemeClr val="bg1">
                  <a:lumMod val="85000"/>
                </a:schemeClr>
              </a:solidFill>
              <a:latin typeface="Open Sans Light" panose="020B0306030504020204" pitchFamily="34" charset="0"/>
              <a:ea typeface="Open Sans Light" panose="020B0306030504020204" pitchFamily="34" charset="0"/>
              <a:cs typeface="Open Sans Light" panose="020B0306030504020204" pitchFamily="34" charset="0"/>
            </a:endParaRPr>
          </a:p>
          <a:p>
            <a:pPr>
              <a:lnSpc>
                <a:spcPct val="114000"/>
              </a:lnSpc>
            </a:pPr>
            <a:r>
              <a:rPr lang="en-US" sz="3200" dirty="0" smtClean="0">
                <a:solidFill>
                  <a:schemeClr val="bg1">
                    <a:lumMod val="85000"/>
                  </a:schemeClr>
                </a:solidFill>
                <a:latin typeface="Open Sans Light" panose="020B0306030504020204" pitchFamily="34" charset="0"/>
                <a:ea typeface="Open Sans Light" panose="020B0306030504020204" pitchFamily="34" charset="0"/>
                <a:cs typeface="Open Sans Light" panose="020B0306030504020204" pitchFamily="34" charset="0"/>
              </a:rPr>
              <a:t>Capacity to understand what another person is experiencing from within their frame of reference</a:t>
            </a:r>
            <a:endParaRPr lang="en-GB" sz="3200" dirty="0">
              <a:solidFill>
                <a:schemeClr val="bg1">
                  <a:lumMod val="8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 name="Round Diagonal Corner Rectangle 5"/>
          <p:cNvSpPr/>
          <p:nvPr/>
        </p:nvSpPr>
        <p:spPr>
          <a:xfrm>
            <a:off x="6097588" y="1729469"/>
            <a:ext cx="5256212" cy="4471305"/>
          </a:xfrm>
          <a:prstGeom prst="round2DiagRect">
            <a:avLst/>
          </a:prstGeom>
        </p:spPr>
        <p:style>
          <a:lnRef idx="2">
            <a:schemeClr val="accent6"/>
          </a:lnRef>
          <a:fillRef idx="1">
            <a:schemeClr val="lt1"/>
          </a:fillRef>
          <a:effectRef idx="0">
            <a:schemeClr val="accent6"/>
          </a:effectRef>
          <a:fontRef idx="minor">
            <a:schemeClr val="dk1"/>
          </a:fontRef>
        </p:style>
        <p:txBody>
          <a:bodyPr rtlCol="0" anchor="ctr"/>
          <a:lstStyle/>
          <a:p>
            <a:r>
              <a:rPr lang="en-GB" sz="3200" b="1" dirty="0" smtClean="0">
                <a:solidFill>
                  <a:schemeClr val="accent3"/>
                </a:solidFill>
                <a:ea typeface="Open Sans Light" panose="020B0306030504020204" pitchFamily="34" charset="0"/>
                <a:cs typeface="Open Sans Light" panose="020B0306030504020204" pitchFamily="34" charset="0"/>
              </a:rPr>
              <a:t>Empathy</a:t>
            </a:r>
            <a:r>
              <a:rPr lang="en-GB" sz="3200" dirty="0" smtClean="0">
                <a:solidFill>
                  <a:schemeClr val="accent3"/>
                </a:solidFill>
              </a:rPr>
              <a:t> </a:t>
            </a:r>
            <a:r>
              <a:rPr lang="en-GB" sz="3200" b="1" dirty="0" smtClean="0">
                <a:solidFill>
                  <a:schemeClr val="accent3"/>
                </a:solidFill>
                <a:ea typeface="Open Sans Light" panose="020B0306030504020204" pitchFamily="34" charset="0"/>
                <a:cs typeface="Open Sans Light" panose="020B0306030504020204" pitchFamily="34" charset="0"/>
              </a:rPr>
              <a:t>in Business</a:t>
            </a:r>
            <a:endParaRPr lang="en-GB" sz="3200" b="1" dirty="0">
              <a:solidFill>
                <a:schemeClr val="accent3"/>
              </a:solidFill>
              <a:ea typeface="Open Sans Light" panose="020B0306030504020204" pitchFamily="34" charset="0"/>
              <a:cs typeface="Open Sans Light" panose="020B0306030504020204" pitchFamily="34" charset="0"/>
            </a:endParaRPr>
          </a:p>
          <a:p>
            <a:endParaRPr lang="en-US" sz="2000" dirty="0"/>
          </a:p>
          <a:p>
            <a:r>
              <a:rPr lang="en-US" sz="3200" dirty="0" smtClean="0"/>
              <a:t>A </a:t>
            </a:r>
            <a:r>
              <a:rPr lang="en-US" sz="3200" dirty="0"/>
              <a:t>learned communication skill </a:t>
            </a:r>
            <a:r>
              <a:rPr lang="en-US" sz="3200" dirty="0" smtClean="0"/>
              <a:t>that is used </a:t>
            </a:r>
            <a:r>
              <a:rPr lang="en-US" sz="3200" dirty="0"/>
              <a:t>to convey understanding of the clients' reality back to </a:t>
            </a:r>
            <a:r>
              <a:rPr lang="en-US" sz="3200" dirty="0" smtClean="0"/>
              <a:t>her/him</a:t>
            </a:r>
            <a:endParaRPr lang="en-US" sz="3200" dirty="0"/>
          </a:p>
        </p:txBody>
      </p:sp>
    </p:spTree>
    <p:extLst>
      <p:ext uri="{BB962C8B-B14F-4D97-AF65-F5344CB8AC3E}">
        <p14:creationId xmlns:p14="http://schemas.microsoft.com/office/powerpoint/2010/main" val="436127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GB" dirty="0" smtClean="0"/>
              <a:t>Let me tell you a story…</a:t>
            </a:r>
            <a:endParaRPr lang="en-GB" dirty="0"/>
          </a:p>
        </p:txBody>
      </p:sp>
      <p:sp>
        <p:nvSpPr>
          <p:cNvPr id="6" name="Text Placeholder 5"/>
          <p:cNvSpPr>
            <a:spLocks noGrp="1"/>
          </p:cNvSpPr>
          <p:nvPr>
            <p:ph type="body" sz="quarter" idx="13"/>
          </p:nvPr>
        </p:nvSpPr>
        <p:spPr/>
        <p:txBody>
          <a:bodyPr/>
          <a:lstStyle/>
          <a:p>
            <a:r>
              <a:rPr lang="en-GB" dirty="0" smtClean="0"/>
              <a:t>Data Science projects </a:t>
            </a:r>
            <a:r>
              <a:rPr lang="en-GB" dirty="0" smtClean="0"/>
              <a:t>usually fail</a:t>
            </a:r>
            <a:endParaRPr lang="en-GB" dirty="0"/>
          </a:p>
        </p:txBody>
      </p:sp>
      <p:pic>
        <p:nvPicPr>
          <p:cNvPr id="1026" name="Picture 2" descr="Blue and Yellow Graph on Stock Market Monitor"/>
          <p:cNvPicPr>
            <a:picLocks noGrp="1" noChangeAspect="1" noChangeArrowheads="1"/>
          </p:cNvPicPr>
          <p:nvPr>
            <p:ph type="pic" sz="quarter" idx="17"/>
          </p:nvPr>
        </p:nvPicPr>
        <p:blipFill>
          <a:blip r:embed="rId3">
            <a:extLst>
              <a:ext uri="{28A0092B-C50C-407E-A947-70E740481C1C}">
                <a14:useLocalDpi xmlns:a14="http://schemas.microsoft.com/office/drawing/2010/main" val="0"/>
              </a:ext>
            </a:extLst>
          </a:blip>
          <a:srcRect l="14870" r="14870"/>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 xmlns:a16="http://schemas.microsoft.com/office/drawing/2014/main" id="{B9F730AB-2062-FF49-8E05-EEA4F27D10BD}"/>
              </a:ext>
            </a:extLst>
          </p:cNvPr>
          <p:cNvPicPr>
            <a:picLocks noChangeAspect="1"/>
          </p:cNvPicPr>
          <p:nvPr/>
        </p:nvPicPr>
        <p:blipFill rotWithShape="1">
          <a:blip r:embed="rId4">
            <a:biLevel thresh="25000"/>
          </a:blip>
          <a:srcRect l="45660"/>
          <a:stretch/>
        </p:blipFill>
        <p:spPr>
          <a:xfrm>
            <a:off x="5566832" y="0"/>
            <a:ext cx="6625167" cy="6858000"/>
          </a:xfrm>
          <a:prstGeom prst="corner">
            <a:avLst>
              <a:gd name="adj1" fmla="val 50000"/>
              <a:gd name="adj2" fmla="val 25271"/>
            </a:avLst>
          </a:prstGeom>
        </p:spPr>
      </p:pic>
      <p:pic>
        <p:nvPicPr>
          <p:cNvPr id="8" name="Picture 7">
            <a:extLst>
              <a:ext uri="{FF2B5EF4-FFF2-40B4-BE49-F238E27FC236}">
                <a16:creationId xmlns="" xmlns:a16="http://schemas.microsoft.com/office/drawing/2014/main" id="{841C31AD-A3A3-1A4C-8F51-BFE5CED04010}"/>
              </a:ext>
            </a:extLst>
          </p:cNvPr>
          <p:cNvPicPr>
            <a:picLocks noChangeAspect="1"/>
          </p:cNvPicPr>
          <p:nvPr/>
        </p:nvPicPr>
        <p:blipFill>
          <a:blip r:embed="rId5"/>
          <a:stretch>
            <a:fillRect/>
          </a:stretch>
        </p:blipFill>
        <p:spPr>
          <a:xfrm>
            <a:off x="10933200" y="720000"/>
            <a:ext cx="542687" cy="363600"/>
          </a:xfrm>
          <a:prstGeom prst="rect">
            <a:avLst/>
          </a:prstGeom>
        </p:spPr>
      </p:pic>
    </p:spTree>
    <p:extLst>
      <p:ext uri="{BB962C8B-B14F-4D97-AF65-F5344CB8AC3E}">
        <p14:creationId xmlns:p14="http://schemas.microsoft.com/office/powerpoint/2010/main" val="3134136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a:bodyPr>
          <a:lstStyle/>
          <a:p>
            <a:r>
              <a:rPr lang="en-GB" dirty="0" smtClean="0"/>
              <a:t>How to incorporate empathy in the Data Science process?</a:t>
            </a:r>
            <a:endParaRPr lang="en-GB" dirty="0"/>
          </a:p>
        </p:txBody>
      </p:sp>
      <p:sp>
        <p:nvSpPr>
          <p:cNvPr id="6" name="Text Placeholder 5"/>
          <p:cNvSpPr>
            <a:spLocks noGrp="1"/>
          </p:cNvSpPr>
          <p:nvPr>
            <p:ph type="body" sz="quarter" idx="13"/>
          </p:nvPr>
        </p:nvSpPr>
        <p:spPr/>
        <p:txBody>
          <a:bodyPr/>
          <a:lstStyle/>
          <a:p>
            <a:r>
              <a:rPr lang="en-GB" dirty="0" smtClean="0"/>
              <a:t>Enough of theory</a:t>
            </a:r>
            <a:endParaRPr lang="en-GB" dirty="0"/>
          </a:p>
        </p:txBody>
      </p:sp>
      <p:pic>
        <p:nvPicPr>
          <p:cNvPr id="10244" name="Picture 4" descr="white printer paper on white wall"/>
          <p:cNvPicPr>
            <a:picLocks noGrp="1" noChangeAspect="1" noChangeArrowheads="1"/>
          </p:cNvPicPr>
          <p:nvPr>
            <p:ph type="pic" sz="quarter" idx="17"/>
          </p:nvPr>
        </p:nvPicPr>
        <p:blipFill>
          <a:blip r:embed="rId2">
            <a:extLst>
              <a:ext uri="{28A0092B-C50C-407E-A947-70E740481C1C}">
                <a14:useLocalDpi xmlns:a14="http://schemas.microsoft.com/office/drawing/2010/main" val="0"/>
              </a:ext>
            </a:extLst>
          </a:blip>
          <a:srcRect l="18758" r="1875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 xmlns:a16="http://schemas.microsoft.com/office/drawing/2014/main" id="{B9F730AB-2062-FF49-8E05-EEA4F27D10BD}"/>
              </a:ext>
            </a:extLst>
          </p:cNvPr>
          <p:cNvPicPr>
            <a:picLocks noChangeAspect="1"/>
          </p:cNvPicPr>
          <p:nvPr/>
        </p:nvPicPr>
        <p:blipFill rotWithShape="1">
          <a:blip r:embed="rId3">
            <a:biLevel thresh="25000"/>
          </a:blip>
          <a:srcRect l="45660"/>
          <a:stretch/>
        </p:blipFill>
        <p:spPr>
          <a:xfrm>
            <a:off x="5566832" y="0"/>
            <a:ext cx="6625167" cy="6858000"/>
          </a:xfrm>
          <a:prstGeom prst="corner">
            <a:avLst>
              <a:gd name="adj1" fmla="val 50000"/>
              <a:gd name="adj2" fmla="val 25271"/>
            </a:avLst>
          </a:prstGeom>
        </p:spPr>
      </p:pic>
      <p:pic>
        <p:nvPicPr>
          <p:cNvPr id="8" name="Picture 7">
            <a:extLst>
              <a:ext uri="{FF2B5EF4-FFF2-40B4-BE49-F238E27FC236}">
                <a16:creationId xmlns="" xmlns:a16="http://schemas.microsoft.com/office/drawing/2014/main" id="{841C31AD-A3A3-1A4C-8F51-BFE5CED04010}"/>
              </a:ext>
            </a:extLst>
          </p:cNvPr>
          <p:cNvPicPr>
            <a:picLocks noChangeAspect="1"/>
          </p:cNvPicPr>
          <p:nvPr/>
        </p:nvPicPr>
        <p:blipFill>
          <a:blip r:embed="rId4"/>
          <a:stretch>
            <a:fillRect/>
          </a:stretch>
        </p:blipFill>
        <p:spPr>
          <a:xfrm>
            <a:off x="10933200" y="720000"/>
            <a:ext cx="542687" cy="363600"/>
          </a:xfrm>
          <a:prstGeom prst="rect">
            <a:avLst/>
          </a:prstGeom>
        </p:spPr>
      </p:pic>
    </p:spTree>
    <p:extLst>
      <p:ext uri="{BB962C8B-B14F-4D97-AF65-F5344CB8AC3E}">
        <p14:creationId xmlns:p14="http://schemas.microsoft.com/office/powerpoint/2010/main" val="1582653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A </a:t>
            </a:r>
            <a:r>
              <a:rPr lang="en-GB" dirty="0" smtClean="0">
                <a:solidFill>
                  <a:schemeClr val="accent3"/>
                </a:solidFill>
              </a:rPr>
              <a:t>snippet </a:t>
            </a:r>
            <a:r>
              <a:rPr lang="en-GB" dirty="0" smtClean="0"/>
              <a:t>of Data Science</a:t>
            </a:r>
            <a:endParaRPr lang="en-GB" dirty="0"/>
          </a:p>
        </p:txBody>
      </p:sp>
      <p:pic>
        <p:nvPicPr>
          <p:cNvPr id="6" name="Picture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839788" y="1978448"/>
            <a:ext cx="10512425" cy="4121020"/>
          </a:xfrm>
          <a:prstGeom prst="rect">
            <a:avLst/>
          </a:prstGeom>
        </p:spPr>
      </p:pic>
      <p:sp>
        <p:nvSpPr>
          <p:cNvPr id="8" name="TextBox 7"/>
          <p:cNvSpPr txBox="1"/>
          <p:nvPr/>
        </p:nvSpPr>
        <p:spPr>
          <a:xfrm>
            <a:off x="862275" y="6235834"/>
            <a:ext cx="10984375" cy="307777"/>
          </a:xfrm>
          <a:prstGeom prst="rect">
            <a:avLst/>
          </a:prstGeom>
          <a:noFill/>
        </p:spPr>
        <p:txBody>
          <a:bodyPr wrap="square" rtlCol="0">
            <a:spAutoFit/>
          </a:bodyPr>
          <a:lstStyle/>
          <a:p>
            <a:r>
              <a:rPr lang="en-US" sz="1400" b="1" dirty="0" smtClean="0">
                <a:latin typeface="Open Sans Light" panose="020B0306030504020204" pitchFamily="34" charset="0"/>
                <a:ea typeface="Open Sans Light" panose="020B0306030504020204" pitchFamily="34" charset="0"/>
                <a:cs typeface="Open Sans Light" panose="020B0306030504020204" pitchFamily="34" charset="0"/>
              </a:rPr>
              <a:t>Source</a:t>
            </a:r>
            <a:r>
              <a:rPr lang="en-US" sz="1400" dirty="0" smtClean="0">
                <a:latin typeface="Open Sans Light" panose="020B0306030504020204" pitchFamily="34" charset="0"/>
                <a:ea typeface="Open Sans Light" panose="020B0306030504020204" pitchFamily="34" charset="0"/>
                <a:cs typeface="Open Sans Light" panose="020B0306030504020204" pitchFamily="34" charset="0"/>
              </a:rPr>
              <a:t>: </a:t>
            </a:r>
            <a:r>
              <a:rPr lang="en-GB" sz="1400" dirty="0">
                <a:latin typeface="Open Sans Light" panose="020B0306030504020204" pitchFamily="34" charset="0"/>
                <a:ea typeface="Open Sans Light" panose="020B0306030504020204" pitchFamily="34" charset="0"/>
                <a:cs typeface="Open Sans Light" panose="020B0306030504020204" pitchFamily="34" charset="0"/>
                <a:hlinkClick r:id="rId3"/>
              </a:rPr>
              <a:t>https://ismayc.github.io/poRtland-bootcamp17/</a:t>
            </a:r>
            <a:endParaRPr lang="en-GB" sz="1400"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244925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37FFE977-021D-1C4E-B4DA-DF8470B15BC2}"/>
              </a:ext>
            </a:extLst>
          </p:cNvPr>
          <p:cNvPicPr>
            <a:picLocks noChangeAspect="1"/>
          </p:cNvPicPr>
          <p:nvPr/>
        </p:nvPicPr>
        <p:blipFill>
          <a:blip r:embed="rId3"/>
          <a:stretch>
            <a:fillRect/>
          </a:stretch>
        </p:blipFill>
        <p:spPr>
          <a:xfrm>
            <a:off x="10933200" y="720000"/>
            <a:ext cx="542686" cy="363599"/>
          </a:xfrm>
          <a:prstGeom prst="rect">
            <a:avLst/>
          </a:prstGeom>
        </p:spPr>
      </p:pic>
      <p:sp>
        <p:nvSpPr>
          <p:cNvPr id="5" name="Content Placeholder 2">
            <a:extLst>
              <a:ext uri="{FF2B5EF4-FFF2-40B4-BE49-F238E27FC236}">
                <a16:creationId xmlns="" xmlns:a16="http://schemas.microsoft.com/office/drawing/2014/main" id="{6EBA31CA-0CB8-42CB-AC27-13DC2EE244D1}"/>
              </a:ext>
            </a:extLst>
          </p:cNvPr>
          <p:cNvSpPr txBox="1">
            <a:spLocks/>
          </p:cNvSpPr>
          <p:nvPr/>
        </p:nvSpPr>
        <p:spPr>
          <a:xfrm>
            <a:off x="10627894" y="-1204759"/>
            <a:ext cx="3785937" cy="844759"/>
          </a:xfrm>
          <a:prstGeom prst="rect">
            <a:avLst/>
          </a:prstGeom>
        </p:spPr>
        <p:txBody>
          <a:bodyPr lIns="0" tIns="0" rIns="0" bIns="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spcBef>
                <a:spcPts val="0"/>
              </a:spcBef>
              <a:spcAft>
                <a:spcPts val="600"/>
              </a:spcAft>
              <a:buFont typeface="Arial"/>
              <a:buNone/>
            </a:pPr>
            <a:endParaRPr lang="en-GB" sz="1400" dirty="0">
              <a:latin typeface="Open Sans Light" panose="020B0306030504020204" pitchFamily="34" charset="0"/>
              <a:ea typeface="Open Sans Light" panose="020B0306030504020204" pitchFamily="34" charset="0"/>
              <a:cs typeface="Open Sans Light" panose="020B0306030504020204" pitchFamily="34" charset="0"/>
            </a:endParaRPr>
          </a:p>
          <a:p>
            <a:pPr marL="0" indent="0">
              <a:lnSpc>
                <a:spcPct val="150000"/>
              </a:lnSpc>
              <a:spcBef>
                <a:spcPts val="0"/>
              </a:spcBef>
              <a:spcAft>
                <a:spcPts val="600"/>
              </a:spcAft>
              <a:buFont typeface="Arial"/>
              <a:buNone/>
            </a:pPr>
            <a:r>
              <a:rPr lang="en-GB" sz="1400" b="1" dirty="0">
                <a:latin typeface="Open Sans Light" panose="020B0306030504020204" pitchFamily="34" charset="0"/>
                <a:ea typeface="Open Sans Light" panose="020B0306030504020204" pitchFamily="34" charset="0"/>
                <a:cs typeface="Open Sans Light" panose="020B0306030504020204" pitchFamily="34" charset="0"/>
              </a:rPr>
              <a:t>Do not move logo position</a:t>
            </a:r>
          </a:p>
        </p:txBody>
      </p:sp>
      <p:sp>
        <p:nvSpPr>
          <p:cNvPr id="7" name="Content Placeholder 2">
            <a:extLst>
              <a:ext uri="{FF2B5EF4-FFF2-40B4-BE49-F238E27FC236}">
                <a16:creationId xmlns="" xmlns:a16="http://schemas.microsoft.com/office/drawing/2014/main" id="{6EBA31CA-0CB8-42CB-AC27-13DC2EE244D1}"/>
              </a:ext>
            </a:extLst>
          </p:cNvPr>
          <p:cNvSpPr txBox="1">
            <a:spLocks/>
          </p:cNvSpPr>
          <p:nvPr/>
        </p:nvSpPr>
        <p:spPr>
          <a:xfrm>
            <a:off x="108554" y="-1024759"/>
            <a:ext cx="3785937" cy="844759"/>
          </a:xfrm>
          <a:prstGeom prst="rect">
            <a:avLst/>
          </a:prstGeom>
        </p:spPr>
        <p:txBody>
          <a:bodyPr lIns="0" tIns="0" rIns="0" bIns="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spcBef>
                <a:spcPts val="0"/>
              </a:spcBef>
              <a:spcAft>
                <a:spcPts val="600"/>
              </a:spcAft>
              <a:buFont typeface="Arial"/>
              <a:buNone/>
            </a:pPr>
            <a:endParaRPr lang="en-GB" sz="1400" dirty="0">
              <a:latin typeface="Open Sans Light" panose="020B0306030504020204" pitchFamily="34" charset="0"/>
              <a:ea typeface="Open Sans Light" panose="020B0306030504020204" pitchFamily="34" charset="0"/>
              <a:cs typeface="Open Sans Light" panose="020B0306030504020204" pitchFamily="34" charset="0"/>
            </a:endParaRPr>
          </a:p>
          <a:p>
            <a:pPr marL="0" indent="0">
              <a:lnSpc>
                <a:spcPct val="150000"/>
              </a:lnSpc>
              <a:spcBef>
                <a:spcPts val="0"/>
              </a:spcBef>
              <a:spcAft>
                <a:spcPts val="600"/>
              </a:spcAft>
              <a:buFont typeface="Arial"/>
              <a:buNone/>
            </a:pPr>
            <a:r>
              <a:rPr lang="en-GB" sz="1400" b="1" dirty="0">
                <a:latin typeface="Open Sans Light" panose="020B0306030504020204" pitchFamily="34" charset="0"/>
                <a:ea typeface="Open Sans Light" panose="020B0306030504020204" pitchFamily="34" charset="0"/>
                <a:cs typeface="Open Sans Light" panose="020B0306030504020204" pitchFamily="34" charset="0"/>
              </a:rPr>
              <a:t>Full image slides, colour logo</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0000" y="1129854"/>
            <a:ext cx="5239777" cy="5339522"/>
          </a:xfrm>
          <a:prstGeom prst="rect">
            <a:avLst/>
          </a:prstGeom>
        </p:spPr>
      </p:pic>
      <p:sp>
        <p:nvSpPr>
          <p:cNvPr id="10" name="TextBox 9">
            <a:extLst>
              <a:ext uri="{FF2B5EF4-FFF2-40B4-BE49-F238E27FC236}">
                <a16:creationId xmlns="" xmlns:a16="http://schemas.microsoft.com/office/drawing/2014/main" id="{24B489B2-8239-264D-9C9C-E2AC91EBA731}"/>
              </a:ext>
            </a:extLst>
          </p:cNvPr>
          <p:cNvSpPr txBox="1"/>
          <p:nvPr/>
        </p:nvSpPr>
        <p:spPr>
          <a:xfrm>
            <a:off x="1080000" y="514300"/>
            <a:ext cx="9103774" cy="615553"/>
          </a:xfrm>
          <a:prstGeom prst="rect">
            <a:avLst/>
          </a:prstGeom>
          <a:noFill/>
        </p:spPr>
        <p:txBody>
          <a:bodyPr wrap="none" lIns="0" tIns="0" rIns="0" bIns="0" rtlCol="0">
            <a:spAutoFit/>
          </a:bodyPr>
          <a:lstStyle/>
          <a:p>
            <a:r>
              <a:rPr lang="en-US" sz="4000" dirty="0">
                <a:latin typeface="Open Sans Light" panose="020B0306030504020204" pitchFamily="34" charset="0"/>
                <a:ea typeface="Open Sans Light" panose="020B0306030504020204" pitchFamily="34" charset="0"/>
                <a:cs typeface="Open Sans Light" panose="020B0306030504020204" pitchFamily="34" charset="0"/>
              </a:rPr>
              <a:t>Where empathy fits into the DS </a:t>
            </a:r>
            <a:r>
              <a:rPr lang="en-US" sz="4000" dirty="0" smtClean="0">
                <a:latin typeface="Open Sans Light" panose="020B0306030504020204" pitchFamily="34" charset="0"/>
                <a:ea typeface="Open Sans Light" panose="020B0306030504020204" pitchFamily="34" charset="0"/>
                <a:cs typeface="Open Sans Light" panose="020B0306030504020204" pitchFamily="34" charset="0"/>
              </a:rPr>
              <a:t>process</a:t>
            </a:r>
            <a:endParaRPr lang="en-US" sz="4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TextBox 13"/>
          <p:cNvSpPr txBox="1"/>
          <p:nvPr/>
        </p:nvSpPr>
        <p:spPr>
          <a:xfrm>
            <a:off x="863984" y="6493398"/>
            <a:ext cx="10984375" cy="307777"/>
          </a:xfrm>
          <a:prstGeom prst="rect">
            <a:avLst/>
          </a:prstGeom>
          <a:noFill/>
        </p:spPr>
        <p:txBody>
          <a:bodyPr wrap="square" rtlCol="0">
            <a:spAutoFit/>
          </a:bodyPr>
          <a:lstStyle/>
          <a:p>
            <a:r>
              <a:rPr lang="en-US" sz="1400" b="1" dirty="0" smtClean="0">
                <a:latin typeface="Open Sans Light" panose="020B0306030504020204" pitchFamily="34" charset="0"/>
                <a:ea typeface="Open Sans Light" panose="020B0306030504020204" pitchFamily="34" charset="0"/>
                <a:cs typeface="Open Sans Light" panose="020B0306030504020204" pitchFamily="34" charset="0"/>
              </a:rPr>
              <a:t>Source</a:t>
            </a:r>
            <a:r>
              <a:rPr lang="en-US" sz="1400" dirty="0" smtClean="0">
                <a:latin typeface="Open Sans Light" panose="020B0306030504020204" pitchFamily="34" charset="0"/>
                <a:ea typeface="Open Sans Light" panose="020B0306030504020204" pitchFamily="34" charset="0"/>
                <a:cs typeface="Open Sans Light" panose="020B0306030504020204" pitchFamily="34" charset="0"/>
              </a:rPr>
              <a:t>: </a:t>
            </a:r>
            <a:r>
              <a:rPr lang="en-GB" sz="1400" dirty="0">
                <a:latin typeface="Open Sans Light" panose="020B0306030504020204" pitchFamily="34" charset="0"/>
                <a:ea typeface="Open Sans Light" panose="020B0306030504020204" pitchFamily="34" charset="0"/>
                <a:cs typeface="Open Sans Light" panose="020B0306030504020204" pitchFamily="34" charset="0"/>
                <a:hlinkClick r:id="rId5"/>
              </a:rPr>
              <a:t>http://www.anovaanalytics.com/data-science-consulting/</a:t>
            </a:r>
            <a:endParaRPr lang="en-GB" sz="14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5" name="TextBox 14"/>
          <p:cNvSpPr txBox="1"/>
          <p:nvPr/>
        </p:nvSpPr>
        <p:spPr>
          <a:xfrm>
            <a:off x="6481823" y="1261641"/>
            <a:ext cx="5023412" cy="4832092"/>
          </a:xfrm>
          <a:prstGeom prst="rect">
            <a:avLst/>
          </a:prstGeom>
          <a:noFill/>
        </p:spPr>
        <p:txBody>
          <a:bodyPr wrap="square" rtlCol="0">
            <a:spAutoFit/>
          </a:bodyPr>
          <a:lstStyle/>
          <a:p>
            <a:pPr marL="285750" indent="-285750">
              <a:lnSpc>
                <a:spcPct val="114000"/>
              </a:lnSpc>
              <a:buFont typeface="Arial" panose="020B0604020202020204" pitchFamily="34" charset="0"/>
              <a:buChar char="•"/>
            </a:pPr>
            <a:r>
              <a:rPr lang="en-US" sz="2000" dirty="0" smtClean="0">
                <a:latin typeface="Open Sans Light" panose="020B0306030504020204" pitchFamily="34" charset="0"/>
                <a:ea typeface="Open Sans Light" panose="020B0306030504020204" pitchFamily="34" charset="0"/>
                <a:cs typeface="Open Sans Light" panose="020B0306030504020204" pitchFamily="34" charset="0"/>
              </a:rPr>
              <a:t>Identifying big/</a:t>
            </a:r>
            <a:r>
              <a:rPr lang="en-US" sz="2000" dirty="0">
                <a:latin typeface="Open Sans Light" panose="020B0306030504020204" pitchFamily="34" charset="0"/>
                <a:ea typeface="Open Sans Light" panose="020B0306030504020204" pitchFamily="34" charset="0"/>
                <a:cs typeface="Open Sans Light" panose="020B0306030504020204" pitchFamily="34" charset="0"/>
              </a:rPr>
              <a:t>quick</a:t>
            </a:r>
            <a:r>
              <a:rPr lang="en-US" sz="2000" dirty="0" smtClean="0">
                <a:latin typeface="Open Sans Light" panose="020B0306030504020204" pitchFamily="34" charset="0"/>
                <a:ea typeface="Open Sans Light" panose="020B0306030504020204" pitchFamily="34" charset="0"/>
                <a:cs typeface="Open Sans Light" panose="020B0306030504020204" pitchFamily="34" charset="0"/>
              </a:rPr>
              <a:t> wins</a:t>
            </a:r>
          </a:p>
          <a:p>
            <a:pPr marL="285750" indent="-285750">
              <a:lnSpc>
                <a:spcPct val="114000"/>
              </a:lnSpc>
              <a:buFont typeface="Arial" panose="020B0604020202020204" pitchFamily="34" charset="0"/>
              <a:buChar char="•"/>
            </a:pPr>
            <a:r>
              <a:rPr lang="en-US" sz="2000" dirty="0" smtClean="0">
                <a:latin typeface="Open Sans Light" panose="020B0306030504020204" pitchFamily="34" charset="0"/>
                <a:ea typeface="Open Sans Light" panose="020B0306030504020204" pitchFamily="34" charset="0"/>
                <a:cs typeface="Open Sans Light" panose="020B0306030504020204" pitchFamily="34" charset="0"/>
              </a:rPr>
              <a:t>Understanding Business context &amp; processes </a:t>
            </a:r>
          </a:p>
          <a:p>
            <a:pPr marL="285750" indent="-285750">
              <a:lnSpc>
                <a:spcPct val="114000"/>
              </a:lnSpc>
              <a:buFont typeface="Arial" panose="020B0604020202020204" pitchFamily="34" charset="0"/>
              <a:buChar char="•"/>
            </a:pPr>
            <a:r>
              <a:rPr lang="en-US" sz="2000" dirty="0" smtClean="0">
                <a:latin typeface="Open Sans Light" panose="020B0306030504020204" pitchFamily="34" charset="0"/>
                <a:ea typeface="Open Sans Light" panose="020B0306030504020204" pitchFamily="34" charset="0"/>
                <a:cs typeface="Open Sans Light" panose="020B0306030504020204" pitchFamily="34" charset="0"/>
              </a:rPr>
              <a:t>Pitching ideas to / gaining support of senior stakeholders</a:t>
            </a:r>
          </a:p>
          <a:p>
            <a:pPr marL="285750" indent="-285750">
              <a:buFont typeface="Arial" panose="020B0604020202020204" pitchFamily="34" charset="0"/>
              <a:buChar char="•"/>
            </a:pPr>
            <a:endParaRPr lang="en-US" sz="2000" dirty="0" smtClean="0">
              <a:latin typeface="Open Sans Light" panose="020B0306030504020204" pitchFamily="34" charset="0"/>
              <a:ea typeface="Open Sans Light" panose="020B0306030504020204" pitchFamily="34" charset="0"/>
              <a:cs typeface="Open Sans Light" panose="020B0306030504020204" pitchFamily="34" charset="0"/>
            </a:endParaRPr>
          </a:p>
          <a:p>
            <a:pPr marL="285750" indent="-285750">
              <a:lnSpc>
                <a:spcPct val="114000"/>
              </a:lnSpc>
              <a:buFont typeface="Arial" panose="020B0604020202020204" pitchFamily="34" charset="0"/>
              <a:buChar char="•"/>
            </a:pPr>
            <a:r>
              <a:rPr lang="en-US" sz="2000" dirty="0" smtClean="0">
                <a:latin typeface="Open Sans Light" panose="020B0306030504020204" pitchFamily="34" charset="0"/>
                <a:ea typeface="Open Sans Light" panose="020B0306030504020204" pitchFamily="34" charset="0"/>
                <a:cs typeface="Open Sans Light" panose="020B0306030504020204" pitchFamily="34" charset="0"/>
              </a:rPr>
              <a:t>Understanding data</a:t>
            </a:r>
          </a:p>
          <a:p>
            <a:pPr marL="285750" indent="-285750">
              <a:lnSpc>
                <a:spcPct val="114000"/>
              </a:lnSpc>
              <a:buFont typeface="Arial" panose="020B0604020202020204" pitchFamily="34" charset="0"/>
              <a:buChar char="•"/>
            </a:pPr>
            <a:r>
              <a:rPr lang="en-US" sz="2000" dirty="0" smtClean="0">
                <a:latin typeface="Open Sans Light" panose="020B0306030504020204" pitchFamily="34" charset="0"/>
                <a:ea typeface="Open Sans Light" panose="020B0306030504020204" pitchFamily="34" charset="0"/>
                <a:cs typeface="Open Sans Light" panose="020B0306030504020204" pitchFamily="34" charset="0"/>
              </a:rPr>
              <a:t>Assessing data quality</a:t>
            </a:r>
          </a:p>
          <a:p>
            <a:pPr marL="285750" indent="-285750">
              <a:buFont typeface="Arial" panose="020B0604020202020204" pitchFamily="34" charset="0"/>
              <a:buChar char="•"/>
            </a:pPr>
            <a:endParaRPr lang="en-US" sz="2000" dirty="0">
              <a:latin typeface="Open Sans Light" panose="020B0306030504020204" pitchFamily="34" charset="0"/>
              <a:ea typeface="Open Sans Light" panose="020B0306030504020204" pitchFamily="34" charset="0"/>
              <a:cs typeface="Open Sans Light" panose="020B0306030504020204" pitchFamily="34" charset="0"/>
            </a:endParaRPr>
          </a:p>
          <a:p>
            <a:pPr marL="285750" indent="-285750">
              <a:lnSpc>
                <a:spcPct val="114000"/>
              </a:lnSpc>
              <a:buFont typeface="Arial" panose="020B0604020202020204" pitchFamily="34" charset="0"/>
              <a:buChar char="•"/>
            </a:pPr>
            <a:r>
              <a:rPr lang="en-US" sz="2000" dirty="0" smtClean="0">
                <a:latin typeface="Open Sans Light" panose="020B0306030504020204" pitchFamily="34" charset="0"/>
                <a:ea typeface="Open Sans Light" panose="020B0306030504020204" pitchFamily="34" charset="0"/>
                <a:cs typeface="Open Sans Light" panose="020B0306030504020204" pitchFamily="34" charset="0"/>
              </a:rPr>
              <a:t>Do model predictions/predictors make sense?</a:t>
            </a:r>
          </a:p>
          <a:p>
            <a:pPr marL="285750" indent="-285750">
              <a:lnSpc>
                <a:spcPct val="114000"/>
              </a:lnSpc>
              <a:buFont typeface="Arial" panose="020B0604020202020204" pitchFamily="34" charset="0"/>
              <a:buChar char="•"/>
            </a:pPr>
            <a:r>
              <a:rPr lang="en-US" sz="2000" dirty="0" smtClean="0">
                <a:latin typeface="Open Sans Light" panose="020B0306030504020204" pitchFamily="34" charset="0"/>
                <a:ea typeface="Open Sans Light" panose="020B0306030504020204" pitchFamily="34" charset="0"/>
                <a:cs typeface="Open Sans Light" panose="020B0306030504020204" pitchFamily="34" charset="0"/>
              </a:rPr>
              <a:t>Can we trust the model?</a:t>
            </a:r>
          </a:p>
          <a:p>
            <a:pPr marL="285750" indent="-285750">
              <a:buFont typeface="Arial" panose="020B0604020202020204" pitchFamily="34" charset="0"/>
              <a:buChar char="•"/>
            </a:pPr>
            <a:endParaRPr lang="en-US" sz="2000" dirty="0" smtClean="0">
              <a:latin typeface="Open Sans Light" panose="020B0306030504020204" pitchFamily="34" charset="0"/>
              <a:ea typeface="Open Sans Light" panose="020B0306030504020204" pitchFamily="34" charset="0"/>
              <a:cs typeface="Open Sans Light" panose="020B0306030504020204" pitchFamily="34" charset="0"/>
            </a:endParaRPr>
          </a:p>
          <a:p>
            <a:pPr marL="285750" indent="-285750">
              <a:buFont typeface="Arial" panose="020B0604020202020204" pitchFamily="34" charset="0"/>
              <a:buChar char="•"/>
            </a:pPr>
            <a:r>
              <a:rPr lang="en-US" sz="2000" dirty="0" smtClean="0">
                <a:latin typeface="Open Sans Light" panose="020B0306030504020204" pitchFamily="34" charset="0"/>
                <a:ea typeface="Open Sans Light" panose="020B0306030504020204" pitchFamily="34" charset="0"/>
                <a:cs typeface="Open Sans Light" panose="020B0306030504020204" pitchFamily="34" charset="0"/>
              </a:rPr>
              <a:t>Operationalize &amp; refine solution</a:t>
            </a:r>
          </a:p>
        </p:txBody>
      </p:sp>
      <p:sp>
        <p:nvSpPr>
          <p:cNvPr id="2" name="Rounded Rectangle 1"/>
          <p:cNvSpPr/>
          <p:nvPr/>
        </p:nvSpPr>
        <p:spPr>
          <a:xfrm>
            <a:off x="2951018" y="1539155"/>
            <a:ext cx="1191491" cy="1233054"/>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ounded Rectangle 10"/>
          <p:cNvSpPr/>
          <p:nvPr/>
        </p:nvSpPr>
        <p:spPr>
          <a:xfrm>
            <a:off x="3903150" y="1824152"/>
            <a:ext cx="1468950" cy="1347721"/>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ounded Rectangle 11"/>
          <p:cNvSpPr/>
          <p:nvPr/>
        </p:nvSpPr>
        <p:spPr>
          <a:xfrm>
            <a:off x="1732479" y="3946932"/>
            <a:ext cx="1468950" cy="1452971"/>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ounded Rectangle 12"/>
          <p:cNvSpPr/>
          <p:nvPr/>
        </p:nvSpPr>
        <p:spPr>
          <a:xfrm>
            <a:off x="1853514" y="1824153"/>
            <a:ext cx="1347915" cy="1357358"/>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58820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xEl>
                                              <p:pRg st="8" end="8"/>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5">
                                            <p:txEl>
                                              <p:pRg st="10" end="10"/>
                                            </p:txEl>
                                          </p:spTgt>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animBg="1"/>
      <p:bldP spid="12"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My personal hacks</a:t>
            </a:r>
            <a:endParaRPr lang="en-GB" dirty="0"/>
          </a:p>
        </p:txBody>
      </p:sp>
      <p:sp>
        <p:nvSpPr>
          <p:cNvPr id="4" name="Slide Number Placeholder 3"/>
          <p:cNvSpPr>
            <a:spLocks noGrp="1"/>
          </p:cNvSpPr>
          <p:nvPr>
            <p:ph type="sldNum" sz="quarter" idx="4"/>
          </p:nvPr>
        </p:nvSpPr>
        <p:spPr/>
        <p:txBody>
          <a:bodyPr/>
          <a:lstStyle/>
          <a:p>
            <a:fld id="{AC0D2BFD-67D9-3D46-AF5A-F0A3088F6DF5}" type="slidenum">
              <a:rPr lang="en-US" smtClean="0"/>
              <a:pPr/>
              <a:t>23</a:t>
            </a:fld>
            <a:endParaRPr lang="en-US" dirty="0"/>
          </a:p>
        </p:txBody>
      </p:sp>
      <p:graphicFrame>
        <p:nvGraphicFramePr>
          <p:cNvPr id="5" name="Diagram 4"/>
          <p:cNvGraphicFramePr/>
          <p:nvPr>
            <p:extLst>
              <p:ext uri="{D42A27DB-BD31-4B8C-83A1-F6EECF244321}">
                <p14:modId xmlns:p14="http://schemas.microsoft.com/office/powerpoint/2010/main" val="59519623"/>
              </p:ext>
            </p:extLst>
          </p:nvPr>
        </p:nvGraphicFramePr>
        <p:xfrm>
          <a:off x="839787" y="719666"/>
          <a:ext cx="10512425"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6892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5664" y="6493398"/>
            <a:ext cx="10984375" cy="307777"/>
          </a:xfrm>
          <a:prstGeom prst="rect">
            <a:avLst/>
          </a:prstGeom>
          <a:noFill/>
        </p:spPr>
        <p:txBody>
          <a:bodyPr wrap="square" rtlCol="0">
            <a:spAutoFit/>
          </a:bodyPr>
          <a:lstStyle/>
          <a:p>
            <a:r>
              <a:rPr lang="en-GB" sz="1400" dirty="0" smtClean="0">
                <a:latin typeface="Open Sans Light" panose="020B0306030504020204"/>
                <a:hlinkClick r:id="rId2"/>
              </a:rPr>
              <a:t>https</a:t>
            </a:r>
            <a:r>
              <a:rPr lang="en-GB" sz="1400" dirty="0">
                <a:latin typeface="Open Sans Light" panose="020B0306030504020204"/>
                <a:hlinkClick r:id="rId2"/>
              </a:rPr>
              <a:t>://www.rstudio.com/resources/videos/the-unreasonable-effectiveness-of-empathy/</a:t>
            </a:r>
            <a:endParaRPr lang="en-GB" sz="1400" dirty="0">
              <a:latin typeface="Open Sans Light" panose="020B0306030504020204"/>
              <a:ea typeface="Open Sans Light" panose="020B0306030504020204" pitchFamily="34" charset="0"/>
              <a:cs typeface="Open Sans Light" panose="020B0306030504020204" pitchFamily="34" charset="0"/>
            </a:endParaRPr>
          </a:p>
        </p:txBody>
      </p:sp>
      <p:sp>
        <p:nvSpPr>
          <p:cNvPr id="7" name="Title 6"/>
          <p:cNvSpPr>
            <a:spLocks noGrp="1"/>
          </p:cNvSpPr>
          <p:nvPr>
            <p:ph type="title"/>
          </p:nvPr>
        </p:nvSpPr>
        <p:spPr/>
        <p:txBody>
          <a:bodyPr>
            <a:normAutofit/>
          </a:bodyPr>
          <a:lstStyle/>
          <a:p>
            <a:r>
              <a:rPr lang="en-GB" dirty="0">
                <a:solidFill>
                  <a:schemeClr val="accent4"/>
                </a:solidFill>
              </a:rPr>
              <a:t>What do you want to achieve</a:t>
            </a:r>
            <a:r>
              <a:rPr lang="en-GB" dirty="0" smtClean="0">
                <a:solidFill>
                  <a:schemeClr val="accent4"/>
                </a:solidFill>
              </a:rPr>
              <a:t>?</a:t>
            </a:r>
            <a:r>
              <a:rPr lang="en-GB" dirty="0" smtClean="0"/>
              <a:t> </a:t>
            </a:r>
            <a:br>
              <a:rPr lang="en-GB" dirty="0" smtClean="0"/>
            </a:br>
            <a:r>
              <a:rPr lang="en-GB" dirty="0" smtClean="0"/>
              <a:t>Agile </a:t>
            </a:r>
            <a:r>
              <a:rPr lang="en-GB" dirty="0"/>
              <a:t>User </a:t>
            </a:r>
            <a:r>
              <a:rPr lang="en-GB" dirty="0" smtClean="0"/>
              <a:t>Stories</a:t>
            </a:r>
            <a:endParaRPr lang="en-GB" dirty="0"/>
          </a:p>
        </p:txBody>
      </p:sp>
      <p:sp>
        <p:nvSpPr>
          <p:cNvPr id="2" name="Text Placeholder 1"/>
          <p:cNvSpPr>
            <a:spLocks noGrp="1"/>
          </p:cNvSpPr>
          <p:nvPr>
            <p:ph type="body" sz="quarter" idx="4294967295"/>
          </p:nvPr>
        </p:nvSpPr>
        <p:spPr>
          <a:xfrm>
            <a:off x="839788" y="1729470"/>
            <a:ext cx="5256212" cy="4471305"/>
          </a:xfrm>
        </p:spPr>
        <p:txBody>
          <a:bodyPr>
            <a:normAutofit/>
          </a:bodyPr>
          <a:lstStyle/>
          <a:p>
            <a:pPr marL="0" indent="0" fontAlgn="base">
              <a:lnSpc>
                <a:spcPct val="200000"/>
              </a:lnSpc>
              <a:buNone/>
            </a:pPr>
            <a:endParaRPr lang="en-US" sz="1200" dirty="0"/>
          </a:p>
          <a:p>
            <a:pPr marL="0" indent="0" fontAlgn="base">
              <a:lnSpc>
                <a:spcPct val="200000"/>
              </a:lnSpc>
              <a:buNone/>
            </a:pPr>
            <a:r>
              <a:rPr lang="en-US" sz="3200" dirty="0" smtClean="0"/>
              <a:t>As </a:t>
            </a:r>
            <a:r>
              <a:rPr lang="en-US" sz="3200" dirty="0"/>
              <a:t>a </a:t>
            </a:r>
            <a:r>
              <a:rPr lang="en-US" sz="3200" b="1" dirty="0" smtClean="0"/>
              <a:t>&lt;</a:t>
            </a:r>
            <a:r>
              <a:rPr lang="en-US" sz="3200" b="1" dirty="0" smtClean="0">
                <a:solidFill>
                  <a:schemeClr val="accent2"/>
                </a:solidFill>
              </a:rPr>
              <a:t>type </a:t>
            </a:r>
            <a:r>
              <a:rPr lang="en-US" sz="3200" b="1" dirty="0">
                <a:solidFill>
                  <a:schemeClr val="accent2"/>
                </a:solidFill>
              </a:rPr>
              <a:t>of </a:t>
            </a:r>
            <a:r>
              <a:rPr lang="en-US" sz="3200" b="1" dirty="0" smtClean="0">
                <a:solidFill>
                  <a:schemeClr val="accent2"/>
                </a:solidFill>
              </a:rPr>
              <a:t>user</a:t>
            </a:r>
            <a:r>
              <a:rPr lang="en-US" sz="3200" b="1" dirty="0" smtClean="0"/>
              <a:t>&gt;</a:t>
            </a:r>
            <a:r>
              <a:rPr lang="en-US" sz="3200" dirty="0" smtClean="0"/>
              <a:t>, </a:t>
            </a:r>
          </a:p>
          <a:p>
            <a:pPr marL="0" indent="0" fontAlgn="base">
              <a:lnSpc>
                <a:spcPct val="200000"/>
              </a:lnSpc>
              <a:buNone/>
            </a:pPr>
            <a:r>
              <a:rPr lang="en-US" sz="3200" dirty="0" smtClean="0"/>
              <a:t>I </a:t>
            </a:r>
            <a:r>
              <a:rPr lang="en-US" sz="3200" dirty="0"/>
              <a:t>want </a:t>
            </a:r>
            <a:r>
              <a:rPr lang="en-US" sz="3200" b="1" dirty="0" smtClean="0"/>
              <a:t>&lt;</a:t>
            </a:r>
            <a:r>
              <a:rPr lang="en-US" sz="3200" b="1" dirty="0" smtClean="0">
                <a:solidFill>
                  <a:schemeClr val="accent2"/>
                </a:solidFill>
              </a:rPr>
              <a:t>some goal</a:t>
            </a:r>
            <a:r>
              <a:rPr lang="en-US" sz="3200" b="1" dirty="0" smtClean="0"/>
              <a:t>&gt;</a:t>
            </a:r>
            <a:r>
              <a:rPr lang="en-US" sz="3200" dirty="0" smtClean="0"/>
              <a:t> </a:t>
            </a:r>
            <a:endParaRPr lang="en-US" sz="3200" dirty="0"/>
          </a:p>
          <a:p>
            <a:pPr marL="0" indent="0" fontAlgn="base">
              <a:lnSpc>
                <a:spcPct val="200000"/>
              </a:lnSpc>
              <a:buNone/>
            </a:pPr>
            <a:r>
              <a:rPr lang="en-US" sz="3200" dirty="0"/>
              <a:t>so that </a:t>
            </a:r>
            <a:r>
              <a:rPr lang="en-US" sz="3200" b="1" dirty="0" smtClean="0"/>
              <a:t>&lt;</a:t>
            </a:r>
            <a:r>
              <a:rPr lang="en-US" sz="3200" b="1" dirty="0" smtClean="0">
                <a:solidFill>
                  <a:schemeClr val="accent2"/>
                </a:solidFill>
              </a:rPr>
              <a:t>some reason</a:t>
            </a:r>
            <a:r>
              <a:rPr lang="en-US" sz="3200" b="1" dirty="0" smtClean="0"/>
              <a:t>&gt;</a:t>
            </a:r>
            <a:endParaRPr lang="en-GB" sz="3200" b="1" dirty="0"/>
          </a:p>
          <a:p>
            <a:pPr marL="0" indent="0">
              <a:buNone/>
            </a:pPr>
            <a:endParaRPr lang="en-GB" sz="3200" dirty="0"/>
          </a:p>
        </p:txBody>
      </p:sp>
      <p:pic>
        <p:nvPicPr>
          <p:cNvPr id="6" name="Picture Placeholder 5"/>
          <p:cNvPicPr>
            <a:picLocks noGrp="1" noChangeAspect="1"/>
          </p:cNvPicPr>
          <p:nvPr>
            <p:ph type="pic" sz="quarter" idx="4294967295"/>
          </p:nvPr>
        </p:nvPicPr>
        <p:blipFill rotWithShape="1">
          <a:blip r:embed="rId3">
            <a:extLst>
              <a:ext uri="{28A0092B-C50C-407E-A947-70E740481C1C}">
                <a14:useLocalDpi xmlns:a14="http://schemas.microsoft.com/office/drawing/2010/main" val="0"/>
              </a:ext>
            </a:extLst>
          </a:blip>
          <a:srcRect t="-11897" b="-11897"/>
          <a:stretch/>
        </p:blipFill>
        <p:spPr>
          <a:xfrm>
            <a:off x="6096000" y="1775143"/>
            <a:ext cx="5256213" cy="4425632"/>
          </a:xfrm>
          <a:prstGeom prst="rect">
            <a:avLst/>
          </a:prstGeom>
        </p:spPr>
      </p:pic>
      <p:sp>
        <p:nvSpPr>
          <p:cNvPr id="9" name="TextBox 8"/>
          <p:cNvSpPr txBox="1"/>
          <p:nvPr/>
        </p:nvSpPr>
        <p:spPr>
          <a:xfrm>
            <a:off x="6086856" y="5763768"/>
            <a:ext cx="5224039" cy="461665"/>
          </a:xfrm>
          <a:prstGeom prst="rect">
            <a:avLst/>
          </a:prstGeom>
          <a:noFill/>
        </p:spPr>
        <p:txBody>
          <a:bodyPr wrap="square" rtlCol="0">
            <a:spAutoFit/>
          </a:bodyPr>
          <a:lstStyle/>
          <a:p>
            <a:r>
              <a:rPr lang="en-GB" sz="1200" dirty="0" smtClean="0">
                <a:hlinkClick r:id="rId4"/>
              </a:rPr>
              <a:t>Source: https</a:t>
            </a:r>
            <a:r>
              <a:rPr lang="en-GB" sz="1200" dirty="0">
                <a:hlinkClick r:id="rId4"/>
              </a:rPr>
              <a:t>://medium.com/@LazaroIbanez/a-quick-overview-to-agile-5c87ffc9e0f2</a:t>
            </a:r>
            <a:endParaRPr lang="en-GB" sz="1200" dirty="0"/>
          </a:p>
        </p:txBody>
      </p:sp>
    </p:spTree>
    <p:extLst>
      <p:ext uri="{BB962C8B-B14F-4D97-AF65-F5344CB8AC3E}">
        <p14:creationId xmlns:p14="http://schemas.microsoft.com/office/powerpoint/2010/main" val="2276494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dirty="0" smtClean="0">
                <a:solidFill>
                  <a:schemeClr val="accent4"/>
                </a:solidFill>
              </a:rPr>
              <a:t>How to achieve it?</a:t>
            </a:r>
            <a:r>
              <a:rPr lang="en-GB" dirty="0" smtClean="0"/>
              <a:t> </a:t>
            </a:r>
            <a:br>
              <a:rPr lang="en-GB" dirty="0" smtClean="0"/>
            </a:br>
            <a:r>
              <a:rPr lang="en-GB" dirty="0" smtClean="0"/>
              <a:t>Think like a function</a:t>
            </a:r>
            <a:endParaRPr lang="en-GB" dirty="0"/>
          </a:p>
        </p:txBody>
      </p:sp>
      <p:cxnSp>
        <p:nvCxnSpPr>
          <p:cNvPr id="9" name="Straight Arrow Connector 8"/>
          <p:cNvCxnSpPr/>
          <p:nvPr/>
        </p:nvCxnSpPr>
        <p:spPr>
          <a:xfrm>
            <a:off x="2613808" y="3373237"/>
            <a:ext cx="2038350" cy="0"/>
          </a:xfrm>
          <a:prstGeom prst="straightConnector1">
            <a:avLst/>
          </a:prstGeom>
          <a:ln w="38100">
            <a:solidFill>
              <a:schemeClr val="accent2"/>
            </a:solidFill>
            <a:tailEnd type="triangle"/>
          </a:ln>
        </p:spPr>
        <p:style>
          <a:lnRef idx="1">
            <a:schemeClr val="accent3"/>
          </a:lnRef>
          <a:fillRef idx="0">
            <a:schemeClr val="accent3"/>
          </a:fillRef>
          <a:effectRef idx="0">
            <a:schemeClr val="accent3"/>
          </a:effectRef>
          <a:fontRef idx="minor">
            <a:schemeClr val="tx1"/>
          </a:fontRef>
        </p:style>
      </p:cxnSp>
      <p:cxnSp>
        <p:nvCxnSpPr>
          <p:cNvPr id="10" name="Straight Arrow Connector 9"/>
          <p:cNvCxnSpPr/>
          <p:nvPr/>
        </p:nvCxnSpPr>
        <p:spPr>
          <a:xfrm>
            <a:off x="7092596" y="3373237"/>
            <a:ext cx="2038350" cy="0"/>
          </a:xfrm>
          <a:prstGeom prst="straightConnector1">
            <a:avLst/>
          </a:prstGeom>
          <a:ln w="38100">
            <a:solidFill>
              <a:schemeClr val="accent2"/>
            </a:solidFill>
            <a:tailEnd type="triangle"/>
          </a:ln>
        </p:spPr>
        <p:style>
          <a:lnRef idx="1">
            <a:schemeClr val="accent3"/>
          </a:lnRef>
          <a:fillRef idx="0">
            <a:schemeClr val="accent3"/>
          </a:fillRef>
          <a:effectRef idx="0">
            <a:schemeClr val="accent3"/>
          </a:effectRef>
          <a:fontRef idx="minor">
            <a:schemeClr val="tx1"/>
          </a:fontRef>
        </p:style>
      </p:cxnSp>
      <p:pic>
        <p:nvPicPr>
          <p:cNvPr id="11" name="Picture 10"/>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854333" y="2764193"/>
            <a:ext cx="1526930" cy="1526930"/>
          </a:xfrm>
          <a:prstGeom prst="rect">
            <a:avLst/>
          </a:prstGeom>
        </p:spPr>
      </p:pic>
      <p:pic>
        <p:nvPicPr>
          <p:cNvPr id="12" name="Picture 11"/>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455028" y="2584891"/>
            <a:ext cx="1885534" cy="1885534"/>
          </a:xfrm>
          <a:prstGeom prst="rect">
            <a:avLst/>
          </a:prstGeom>
        </p:spPr>
      </p:pic>
      <p:pic>
        <p:nvPicPr>
          <p:cNvPr id="13" name="Picture 12"/>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967795" y="2577308"/>
            <a:ext cx="1900701" cy="1900701"/>
          </a:xfrm>
          <a:prstGeom prst="rect">
            <a:avLst/>
          </a:prstGeom>
        </p:spPr>
      </p:pic>
      <p:sp>
        <p:nvSpPr>
          <p:cNvPr id="14" name="TextBox 13">
            <a:extLst>
              <a:ext uri="{FF2B5EF4-FFF2-40B4-BE49-F238E27FC236}">
                <a16:creationId xmlns="" xmlns:a16="http://schemas.microsoft.com/office/drawing/2014/main" id="{30305E28-4474-824A-A329-D858D67F4DEC}"/>
              </a:ext>
            </a:extLst>
          </p:cNvPr>
          <p:cNvSpPr txBox="1"/>
          <p:nvPr/>
        </p:nvSpPr>
        <p:spPr>
          <a:xfrm>
            <a:off x="854333" y="4826727"/>
            <a:ext cx="1526930" cy="430887"/>
          </a:xfrm>
          <a:prstGeom prst="rect">
            <a:avLst/>
          </a:prstGeom>
          <a:noFill/>
        </p:spPr>
        <p:txBody>
          <a:bodyPr wrap="square" lIns="0" tIns="0" rIns="0" bIns="0" rtlCol="0">
            <a:spAutoFit/>
          </a:bodyPr>
          <a:lstStyle/>
          <a:p>
            <a:pPr algn="ctr"/>
            <a:r>
              <a:rPr lang="en-GB" sz="2800" b="1" dirty="0" smtClean="0">
                <a:latin typeface="Open Sans Light" panose="020B0306030504020204" pitchFamily="34" charset="0"/>
                <a:ea typeface="Open Sans Light" panose="020B0306030504020204" pitchFamily="34" charset="0"/>
                <a:cs typeface="Open Sans Light" panose="020B0306030504020204" pitchFamily="34" charset="0"/>
              </a:rPr>
              <a:t>INPUT</a:t>
            </a:r>
            <a:endParaRPr lang="en-US" sz="2800" b="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5" name="TextBox 14">
            <a:extLst>
              <a:ext uri="{FF2B5EF4-FFF2-40B4-BE49-F238E27FC236}">
                <a16:creationId xmlns="" xmlns:a16="http://schemas.microsoft.com/office/drawing/2014/main" id="{30305E28-4474-824A-A329-D858D67F4DEC}"/>
              </a:ext>
            </a:extLst>
          </p:cNvPr>
          <p:cNvSpPr txBox="1"/>
          <p:nvPr/>
        </p:nvSpPr>
        <p:spPr>
          <a:xfrm>
            <a:off x="4893597" y="4826727"/>
            <a:ext cx="1900702" cy="430887"/>
          </a:xfrm>
          <a:prstGeom prst="rect">
            <a:avLst/>
          </a:prstGeom>
          <a:noFill/>
        </p:spPr>
        <p:txBody>
          <a:bodyPr wrap="square" lIns="0" tIns="0" rIns="0" bIns="0" rtlCol="0">
            <a:spAutoFit/>
          </a:bodyPr>
          <a:lstStyle/>
          <a:p>
            <a:pPr algn="ctr"/>
            <a:r>
              <a:rPr lang="en-GB" sz="2800" b="1" dirty="0" smtClean="0">
                <a:latin typeface="Open Sans Light" panose="020B0306030504020204" pitchFamily="34" charset="0"/>
                <a:ea typeface="Open Sans Light" panose="020B0306030504020204" pitchFamily="34" charset="0"/>
                <a:cs typeface="Open Sans Light" panose="020B0306030504020204" pitchFamily="34" charset="0"/>
              </a:rPr>
              <a:t>FUNCTION</a:t>
            </a:r>
            <a:endParaRPr lang="en-US" sz="2800" b="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6" name="TextBox 15">
            <a:extLst>
              <a:ext uri="{FF2B5EF4-FFF2-40B4-BE49-F238E27FC236}">
                <a16:creationId xmlns="" xmlns:a16="http://schemas.microsoft.com/office/drawing/2014/main" id="{30305E28-4474-824A-A329-D858D67F4DEC}"/>
              </a:ext>
            </a:extLst>
          </p:cNvPr>
          <p:cNvSpPr txBox="1"/>
          <p:nvPr/>
        </p:nvSpPr>
        <p:spPr>
          <a:xfrm>
            <a:off x="9455028" y="4818695"/>
            <a:ext cx="1885534" cy="430887"/>
          </a:xfrm>
          <a:prstGeom prst="rect">
            <a:avLst/>
          </a:prstGeom>
          <a:noFill/>
        </p:spPr>
        <p:txBody>
          <a:bodyPr wrap="square" lIns="0" tIns="0" rIns="0" bIns="0" rtlCol="0">
            <a:spAutoFit/>
          </a:bodyPr>
          <a:lstStyle/>
          <a:p>
            <a:pPr algn="ctr"/>
            <a:r>
              <a:rPr lang="en-GB" sz="2800" b="1" dirty="0" smtClean="0">
                <a:latin typeface="Open Sans Light" panose="020B0306030504020204" pitchFamily="34" charset="0"/>
                <a:ea typeface="Open Sans Light" panose="020B0306030504020204" pitchFamily="34" charset="0"/>
                <a:cs typeface="Open Sans Light" panose="020B0306030504020204" pitchFamily="34" charset="0"/>
              </a:rPr>
              <a:t>OUTPUT</a:t>
            </a:r>
            <a:endParaRPr lang="en-US" sz="2800" b="1"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601275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 xmlns:a16="http://schemas.microsoft.com/office/drawing/2014/main" id="{E7830D91-8015-1246-871A-01A13258EC4D}"/>
              </a:ext>
            </a:extLst>
          </p:cNvPr>
          <p:cNvGrpSpPr/>
          <p:nvPr/>
        </p:nvGrpSpPr>
        <p:grpSpPr>
          <a:xfrm>
            <a:off x="1079999" y="1751919"/>
            <a:ext cx="3240000" cy="4101695"/>
            <a:chOff x="1079999" y="1751919"/>
            <a:chExt cx="3240000" cy="4101695"/>
          </a:xfrm>
        </p:grpSpPr>
        <p:sp>
          <p:nvSpPr>
            <p:cNvPr id="2" name="Round Diagonal Corner Rectangle 1">
              <a:extLst>
                <a:ext uri="{FF2B5EF4-FFF2-40B4-BE49-F238E27FC236}">
                  <a16:creationId xmlns="" xmlns:a16="http://schemas.microsoft.com/office/drawing/2014/main" id="{E497E048-6FC1-C54F-A0D5-45A7D1A290EA}"/>
                </a:ext>
              </a:extLst>
            </p:cNvPr>
            <p:cNvSpPr/>
            <p:nvPr/>
          </p:nvSpPr>
          <p:spPr>
            <a:xfrm>
              <a:off x="1079999" y="1751919"/>
              <a:ext cx="3240000" cy="4101695"/>
            </a:xfrm>
            <a:prstGeom prst="round2DiagRect">
              <a:avLst/>
            </a:prstGeom>
            <a:solidFill>
              <a:schemeClr val="tx1"/>
            </a:solidFill>
            <a:ln>
              <a:noFill/>
            </a:ln>
            <a:effectLst>
              <a:outerShdw blurRad="254000" dist="127000" dir="5400000" algn="t" rotWithShape="0">
                <a:schemeClr val="tx1">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1" name="Content Placeholder 2">
              <a:extLst>
                <a:ext uri="{FF2B5EF4-FFF2-40B4-BE49-F238E27FC236}">
                  <a16:creationId xmlns="" xmlns:a16="http://schemas.microsoft.com/office/drawing/2014/main" id="{010BB656-5786-0240-B32D-4D3E5C8EA151}"/>
                </a:ext>
              </a:extLst>
            </p:cNvPr>
            <p:cNvSpPr txBox="1">
              <a:spLocks/>
            </p:cNvSpPr>
            <p:nvPr/>
          </p:nvSpPr>
          <p:spPr>
            <a:xfrm>
              <a:off x="1079999" y="2921876"/>
              <a:ext cx="3240000" cy="2931738"/>
            </a:xfrm>
            <a:prstGeom prst="rect">
              <a:avLst/>
            </a:prstGeom>
            <a:noFill/>
          </p:spPr>
          <p:txBody>
            <a:bodyPr lIns="0" tIns="0" rIns="0" bIns="0" anchor="t">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lnSpc>
                  <a:spcPts val="1200"/>
                </a:lnSpc>
                <a:buNone/>
              </a:pPr>
              <a:r>
                <a:rPr lang="en-US" sz="2400" b="1" dirty="0" smtClean="0">
                  <a:solidFill>
                    <a:schemeClr val="accent5"/>
                  </a:solidFill>
                  <a:latin typeface="Open Sans Light" panose="020B0306030504020204" pitchFamily="34" charset="0"/>
                  <a:ea typeface="Open Sans Light" panose="020B0306030504020204" pitchFamily="34" charset="0"/>
                  <a:cs typeface="Open Sans Light" panose="020B0306030504020204" pitchFamily="34" charset="0"/>
                </a:rPr>
                <a:t>WHAT/WHO DO I NEED TO</a:t>
              </a:r>
            </a:p>
            <a:p>
              <a:pPr marL="0" indent="0" algn="ctr">
                <a:lnSpc>
                  <a:spcPts val="1200"/>
                </a:lnSpc>
                <a:buNone/>
              </a:pPr>
              <a:r>
                <a:rPr lang="en-US" sz="2400" b="1" dirty="0" smtClean="0">
                  <a:solidFill>
                    <a:schemeClr val="accent5"/>
                  </a:solidFill>
                  <a:latin typeface="Open Sans Light" panose="020B0306030504020204" pitchFamily="34" charset="0"/>
                  <a:ea typeface="Open Sans Light" panose="020B0306030504020204" pitchFamily="34" charset="0"/>
                  <a:cs typeface="Open Sans Light" panose="020B0306030504020204" pitchFamily="34" charset="0"/>
                </a:rPr>
                <a:t> ACHIEVE IT?</a:t>
              </a:r>
            </a:p>
            <a:p>
              <a:pPr marL="0" indent="0" algn="ctr">
                <a:lnSpc>
                  <a:spcPts val="1200"/>
                </a:lnSpc>
                <a:buNone/>
              </a:pPr>
              <a:endParaRPr lang="en-US" sz="1600" b="1" dirty="0" smtClean="0">
                <a:solidFill>
                  <a:schemeClr val="accent5"/>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8" name="Group 7">
            <a:extLst>
              <a:ext uri="{FF2B5EF4-FFF2-40B4-BE49-F238E27FC236}">
                <a16:creationId xmlns="" xmlns:a16="http://schemas.microsoft.com/office/drawing/2014/main" id="{6B442D8B-F468-294E-AFE6-166ECBBF7C86}"/>
              </a:ext>
            </a:extLst>
          </p:cNvPr>
          <p:cNvGrpSpPr/>
          <p:nvPr/>
        </p:nvGrpSpPr>
        <p:grpSpPr>
          <a:xfrm>
            <a:off x="4469708" y="1751919"/>
            <a:ext cx="3240000" cy="4101695"/>
            <a:chOff x="4469708" y="1751919"/>
            <a:chExt cx="3240000" cy="4101695"/>
          </a:xfrm>
        </p:grpSpPr>
        <p:sp>
          <p:nvSpPr>
            <p:cNvPr id="28" name="Round Diagonal Corner Rectangle 27">
              <a:extLst>
                <a:ext uri="{FF2B5EF4-FFF2-40B4-BE49-F238E27FC236}">
                  <a16:creationId xmlns="" xmlns:a16="http://schemas.microsoft.com/office/drawing/2014/main" id="{E7C48853-9CC3-DA43-917C-C117F92B5957}"/>
                </a:ext>
              </a:extLst>
            </p:cNvPr>
            <p:cNvSpPr/>
            <p:nvPr/>
          </p:nvSpPr>
          <p:spPr>
            <a:xfrm>
              <a:off x="4469708" y="1751919"/>
              <a:ext cx="3240000" cy="4101695"/>
            </a:xfrm>
            <a:prstGeom prst="round2DiagRect">
              <a:avLst/>
            </a:prstGeom>
            <a:solidFill>
              <a:schemeClr val="tx1"/>
            </a:solidFill>
            <a:ln>
              <a:noFill/>
            </a:ln>
            <a:effectLst>
              <a:outerShdw blurRad="254000" dist="127000" dir="5400000" algn="t" rotWithShape="0">
                <a:schemeClr val="tx1">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9" name="Content Placeholder 2">
              <a:extLst>
                <a:ext uri="{FF2B5EF4-FFF2-40B4-BE49-F238E27FC236}">
                  <a16:creationId xmlns="" xmlns:a16="http://schemas.microsoft.com/office/drawing/2014/main" id="{B21A49C8-F956-604D-A448-99008D605CAF}"/>
                </a:ext>
              </a:extLst>
            </p:cNvPr>
            <p:cNvSpPr txBox="1">
              <a:spLocks/>
            </p:cNvSpPr>
            <p:nvPr/>
          </p:nvSpPr>
          <p:spPr>
            <a:xfrm>
              <a:off x="4469708" y="2921876"/>
              <a:ext cx="3240000" cy="2728829"/>
            </a:xfrm>
            <a:prstGeom prst="rect">
              <a:avLst/>
            </a:prstGeom>
            <a:noFill/>
          </p:spPr>
          <p:txBody>
            <a:bodyPr lIns="0" tIns="0" rIns="0" bIns="0" anchor="t">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0" indent="0" algn="ctr">
                <a:lnSpc>
                  <a:spcPts val="1200"/>
                </a:lnSpc>
                <a:buNone/>
              </a:pPr>
              <a:r>
                <a:rPr lang="en-US" sz="2400" b="1" dirty="0" smtClean="0">
                  <a:solidFill>
                    <a:schemeClr val="accent5"/>
                  </a:solidFill>
                  <a:latin typeface="Open Sans Light" panose="020B0306030504020204" pitchFamily="34" charset="0"/>
                  <a:ea typeface="Open Sans Light" panose="020B0306030504020204" pitchFamily="34" charset="0"/>
                  <a:cs typeface="Open Sans Light" panose="020B0306030504020204" pitchFamily="34" charset="0"/>
                </a:rPr>
                <a:t>HOW TO DO IT?</a:t>
              </a:r>
              <a:endParaRPr lang="en-GB" sz="2400" b="1" dirty="0" smtClean="0">
                <a:solidFill>
                  <a:schemeClr val="accent5"/>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lgn="ctr">
                <a:lnSpc>
                  <a:spcPts val="1200"/>
                </a:lnSpc>
                <a:buNone/>
              </a:pPr>
              <a:endParaRPr lang="en-US" sz="1600" i="1"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lgn="ctr">
                <a:lnSpc>
                  <a:spcPts val="1200"/>
                </a:lnSpc>
                <a:buNone/>
              </a:pPr>
              <a:endParaRPr lang="en-US" sz="1600" i="1"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9" name="Group 8">
            <a:extLst>
              <a:ext uri="{FF2B5EF4-FFF2-40B4-BE49-F238E27FC236}">
                <a16:creationId xmlns="" xmlns:a16="http://schemas.microsoft.com/office/drawing/2014/main" id="{0EEDCB5F-3C57-9A41-AEB6-DC451D26C205}"/>
              </a:ext>
            </a:extLst>
          </p:cNvPr>
          <p:cNvGrpSpPr/>
          <p:nvPr/>
        </p:nvGrpSpPr>
        <p:grpSpPr>
          <a:xfrm>
            <a:off x="7859418" y="1751919"/>
            <a:ext cx="3240000" cy="4101695"/>
            <a:chOff x="7859418" y="1751919"/>
            <a:chExt cx="3240000" cy="4101695"/>
          </a:xfrm>
        </p:grpSpPr>
        <p:sp>
          <p:nvSpPr>
            <p:cNvPr id="22" name="Round Diagonal Corner Rectangle 21">
              <a:extLst>
                <a:ext uri="{FF2B5EF4-FFF2-40B4-BE49-F238E27FC236}">
                  <a16:creationId xmlns="" xmlns:a16="http://schemas.microsoft.com/office/drawing/2014/main" id="{2AEA3344-24BC-B643-9C8C-CCA1798C59CD}"/>
                </a:ext>
              </a:extLst>
            </p:cNvPr>
            <p:cNvSpPr/>
            <p:nvPr/>
          </p:nvSpPr>
          <p:spPr>
            <a:xfrm>
              <a:off x="7859418" y="1751919"/>
              <a:ext cx="3240000" cy="4101695"/>
            </a:xfrm>
            <a:prstGeom prst="round2DiagRect">
              <a:avLst/>
            </a:prstGeom>
            <a:solidFill>
              <a:schemeClr val="tx1"/>
            </a:solidFill>
            <a:ln>
              <a:noFill/>
            </a:ln>
            <a:effectLst>
              <a:outerShdw blurRad="254000" dist="127000" dir="5400000" algn="t" rotWithShape="0">
                <a:schemeClr val="tx1">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3" name="Content Placeholder 2">
              <a:extLst>
                <a:ext uri="{FF2B5EF4-FFF2-40B4-BE49-F238E27FC236}">
                  <a16:creationId xmlns="" xmlns:a16="http://schemas.microsoft.com/office/drawing/2014/main" id="{F133929F-0B0D-DB42-9195-768D66590520}"/>
                </a:ext>
              </a:extLst>
            </p:cNvPr>
            <p:cNvSpPr txBox="1">
              <a:spLocks/>
            </p:cNvSpPr>
            <p:nvPr/>
          </p:nvSpPr>
          <p:spPr>
            <a:xfrm>
              <a:off x="7896121" y="2921876"/>
              <a:ext cx="3164108" cy="2728829"/>
            </a:xfrm>
            <a:prstGeom prst="rect">
              <a:avLst/>
            </a:prstGeom>
            <a:noFill/>
          </p:spPr>
          <p:txBody>
            <a:bodyPr lIns="0" tIns="0" rIns="0" bIns="0" anchor="t">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0" indent="0" algn="ctr">
                <a:lnSpc>
                  <a:spcPts val="1200"/>
                </a:lnSpc>
                <a:buNone/>
              </a:pPr>
              <a:r>
                <a:rPr lang="en-GB" sz="2400" b="1" dirty="0" smtClean="0">
                  <a:solidFill>
                    <a:schemeClr val="accent5"/>
                  </a:solidFill>
                  <a:latin typeface="Open Sans Light" panose="020B0306030504020204" pitchFamily="34" charset="0"/>
                  <a:ea typeface="Open Sans Light" panose="020B0306030504020204" pitchFamily="34" charset="0"/>
                  <a:cs typeface="Open Sans Light" panose="020B0306030504020204" pitchFamily="34" charset="0"/>
                </a:rPr>
                <a:t>WHAT DO I WANT TO </a:t>
              </a:r>
            </a:p>
            <a:p>
              <a:pPr marL="0" lvl="0" indent="0" algn="ctr">
                <a:lnSpc>
                  <a:spcPts val="1200"/>
                </a:lnSpc>
                <a:buNone/>
              </a:pPr>
              <a:r>
                <a:rPr lang="en-GB" sz="2400" b="1" dirty="0" smtClean="0">
                  <a:solidFill>
                    <a:schemeClr val="accent5"/>
                  </a:solidFill>
                  <a:latin typeface="Open Sans Light" panose="020B0306030504020204" pitchFamily="34" charset="0"/>
                  <a:ea typeface="Open Sans Light" panose="020B0306030504020204" pitchFamily="34" charset="0"/>
                  <a:cs typeface="Open Sans Light" panose="020B0306030504020204" pitchFamily="34" charset="0"/>
                </a:rPr>
                <a:t>ACHIEVE?</a:t>
              </a:r>
              <a:r>
                <a:rPr lang="en-GB" sz="2400" i="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 </a:t>
              </a:r>
              <a:endParaRPr lang="en-GB" sz="2400" i="1"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a:p>
              <a:pPr marL="0" lvl="0" indent="0" algn="ctr">
                <a:lnSpc>
                  <a:spcPts val="1200"/>
                </a:lnSpc>
                <a:buNone/>
              </a:pPr>
              <a:endParaRPr lang="en-US" sz="1600" i="1"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lgn="ctr">
                <a:lnSpc>
                  <a:spcPct val="114000"/>
                </a:lnSpc>
                <a:buNone/>
              </a:pPr>
              <a:r>
                <a:rPr lang="en-US" sz="2000" i="1"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Build </a:t>
              </a:r>
              <a:r>
                <a:rPr lang="en-US" sz="2000" i="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 </a:t>
              </a:r>
              <a:r>
                <a:rPr lang="en-US" sz="2000" i="1"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more robust Churn Model </a:t>
              </a:r>
              <a:r>
                <a:rPr lang="en-US" sz="2000" i="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that is successfully used by </a:t>
              </a:r>
              <a:r>
                <a:rPr lang="en-US" sz="2000" i="1"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the Retention </a:t>
              </a:r>
              <a:r>
                <a:rPr lang="en-US" sz="2000" i="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Team </a:t>
              </a:r>
              <a:endParaRPr lang="en-GB" sz="2000" i="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pic>
        <p:nvPicPr>
          <p:cNvPr id="15" name="Picture 14"/>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406425" y="1961363"/>
            <a:ext cx="587147" cy="587147"/>
          </a:xfrm>
          <a:prstGeom prst="rect">
            <a:avLst/>
          </a:prstGeom>
        </p:spPr>
      </p:pic>
      <p:pic>
        <p:nvPicPr>
          <p:cNvPr id="16" name="Picture 15"/>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782796" y="1961363"/>
            <a:ext cx="587147" cy="587147"/>
          </a:xfrm>
          <a:prstGeom prst="rect">
            <a:avLst/>
          </a:prstGeom>
        </p:spPr>
      </p:pic>
      <p:pic>
        <p:nvPicPr>
          <p:cNvPr id="17" name="Picture 16"/>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186040" y="1961362"/>
            <a:ext cx="587147" cy="587147"/>
          </a:xfrm>
          <a:prstGeom prst="rect">
            <a:avLst/>
          </a:prstGeom>
        </p:spPr>
      </p:pic>
      <p:sp>
        <p:nvSpPr>
          <p:cNvPr id="4" name="TextBox 3"/>
          <p:cNvSpPr txBox="1"/>
          <p:nvPr/>
        </p:nvSpPr>
        <p:spPr>
          <a:xfrm>
            <a:off x="1080760" y="3711920"/>
            <a:ext cx="3239999" cy="1495794"/>
          </a:xfrm>
          <a:prstGeom prst="rect">
            <a:avLst/>
          </a:prstGeom>
          <a:noFill/>
        </p:spPr>
        <p:txBody>
          <a:bodyPr wrap="square" rtlCol="0">
            <a:spAutoFit/>
          </a:bodyPr>
          <a:lstStyle/>
          <a:p>
            <a:pPr marL="285750" indent="-285750" algn="ctr">
              <a:lnSpc>
                <a:spcPct val="114000"/>
              </a:lnSpc>
              <a:buFont typeface="Arial" panose="020B0604020202020204" pitchFamily="34" charset="0"/>
              <a:buChar char="•"/>
            </a:pPr>
            <a:r>
              <a:rPr lang="en-US" sz="2000" i="1"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Budget </a:t>
            </a:r>
            <a:r>
              <a:rPr lang="en-US" sz="2000" i="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sign-off,</a:t>
            </a:r>
          </a:p>
          <a:p>
            <a:pPr marL="285750" lvl="0" indent="-285750" algn="ctr">
              <a:lnSpc>
                <a:spcPct val="114000"/>
              </a:lnSpc>
              <a:buFont typeface="Arial" panose="020B0604020202020204" pitchFamily="34" charset="0"/>
              <a:buChar char="•"/>
            </a:pPr>
            <a:r>
              <a:rPr lang="en-GB" sz="2000" i="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Understand </a:t>
            </a:r>
            <a:r>
              <a:rPr lang="en-GB" sz="2000" i="1"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 the current process</a:t>
            </a:r>
            <a:endParaRPr lang="en-GB" sz="2000" b="1" dirty="0">
              <a:solidFill>
                <a:schemeClr val="accent5"/>
              </a:solidFill>
              <a:latin typeface="Open Sans Light" panose="020B0306030504020204" pitchFamily="34" charset="0"/>
              <a:ea typeface="Open Sans Light" panose="020B0306030504020204" pitchFamily="34" charset="0"/>
              <a:cs typeface="Open Sans Light" panose="020B0306030504020204" pitchFamily="34" charset="0"/>
            </a:endParaRPr>
          </a:p>
          <a:p>
            <a:pPr marL="285750" indent="-285750" algn="ctr">
              <a:lnSpc>
                <a:spcPct val="114000"/>
              </a:lnSpc>
              <a:buFont typeface="Arial" panose="020B0604020202020204" pitchFamily="34" charset="0"/>
              <a:buChar char="•"/>
            </a:pPr>
            <a:r>
              <a:rPr lang="en-US" sz="2000" i="1"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t>
            </a:r>
            <a:endParaRPr lang="en-GB" sz="2000" i="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 name="TextBox 4"/>
          <p:cNvSpPr txBox="1"/>
          <p:nvPr/>
        </p:nvSpPr>
        <p:spPr>
          <a:xfrm>
            <a:off x="4511639" y="3711920"/>
            <a:ext cx="3044141" cy="1495794"/>
          </a:xfrm>
          <a:prstGeom prst="rect">
            <a:avLst/>
          </a:prstGeom>
          <a:noFill/>
        </p:spPr>
        <p:txBody>
          <a:bodyPr wrap="square" rtlCol="0">
            <a:spAutoFit/>
          </a:bodyPr>
          <a:lstStyle/>
          <a:p>
            <a:pPr marL="285750" indent="-285750" algn="ctr">
              <a:lnSpc>
                <a:spcPct val="114000"/>
              </a:lnSpc>
              <a:buFont typeface="Arial" panose="020B0604020202020204" pitchFamily="34" charset="0"/>
              <a:buChar char="•"/>
            </a:pPr>
            <a:r>
              <a:rPr lang="en-US" sz="2000" i="1"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Meet the Head of </a:t>
            </a:r>
            <a:r>
              <a:rPr lang="en-US" sz="2000" i="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Analytics </a:t>
            </a:r>
            <a:r>
              <a:rPr lang="en-US" sz="2000" i="1"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re </a:t>
            </a:r>
            <a:r>
              <a:rPr lang="en-US" sz="2000" i="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the budget, </a:t>
            </a:r>
            <a:endParaRPr lang="en-US" sz="2000" i="1"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a:p>
            <a:pPr marL="285750" indent="-285750" algn="ctr">
              <a:lnSpc>
                <a:spcPct val="114000"/>
              </a:lnSpc>
              <a:buFont typeface="Arial" panose="020B0604020202020204" pitchFamily="34" charset="0"/>
              <a:buChar char="•"/>
            </a:pPr>
            <a:r>
              <a:rPr lang="en-US" sz="2000" i="1"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Meet the  Retention Team </a:t>
            </a:r>
          </a:p>
          <a:p>
            <a:pPr marL="285750" indent="-285750" algn="ctr">
              <a:lnSpc>
                <a:spcPct val="114000"/>
              </a:lnSpc>
              <a:buFont typeface="Arial" panose="020B0604020202020204" pitchFamily="34" charset="0"/>
              <a:buChar char="•"/>
            </a:pPr>
            <a:r>
              <a:rPr lang="en-US" sz="2000" i="1"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t>
            </a:r>
            <a:endParaRPr lang="en-GB" sz="2000" i="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 name="Title 5"/>
          <p:cNvSpPr>
            <a:spLocks noGrp="1"/>
          </p:cNvSpPr>
          <p:nvPr>
            <p:ph type="title"/>
          </p:nvPr>
        </p:nvSpPr>
        <p:spPr/>
        <p:txBody>
          <a:bodyPr/>
          <a:lstStyle/>
          <a:p>
            <a:r>
              <a:rPr lang="en-GB" dirty="0" smtClean="0"/>
              <a:t>Big picture</a:t>
            </a:r>
            <a:endParaRPr lang="en-GB" dirty="0"/>
          </a:p>
        </p:txBody>
      </p:sp>
    </p:spTree>
    <p:extLst>
      <p:ext uri="{BB962C8B-B14F-4D97-AF65-F5344CB8AC3E}">
        <p14:creationId xmlns:p14="http://schemas.microsoft.com/office/powerpoint/2010/main" val="1381461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 xmlns:a16="http://schemas.microsoft.com/office/drawing/2014/main" id="{E7830D91-8015-1246-871A-01A13258EC4D}"/>
              </a:ext>
            </a:extLst>
          </p:cNvPr>
          <p:cNvGrpSpPr/>
          <p:nvPr/>
        </p:nvGrpSpPr>
        <p:grpSpPr>
          <a:xfrm>
            <a:off x="1079999" y="1751919"/>
            <a:ext cx="3240000" cy="4101695"/>
            <a:chOff x="1079999" y="1751919"/>
            <a:chExt cx="3240000" cy="4101695"/>
          </a:xfrm>
        </p:grpSpPr>
        <p:sp>
          <p:nvSpPr>
            <p:cNvPr id="2" name="Round Diagonal Corner Rectangle 1">
              <a:extLst>
                <a:ext uri="{FF2B5EF4-FFF2-40B4-BE49-F238E27FC236}">
                  <a16:creationId xmlns="" xmlns:a16="http://schemas.microsoft.com/office/drawing/2014/main" id="{E497E048-6FC1-C54F-A0D5-45A7D1A290EA}"/>
                </a:ext>
              </a:extLst>
            </p:cNvPr>
            <p:cNvSpPr/>
            <p:nvPr/>
          </p:nvSpPr>
          <p:spPr>
            <a:xfrm>
              <a:off x="1079999" y="1751919"/>
              <a:ext cx="3240000" cy="4101695"/>
            </a:xfrm>
            <a:prstGeom prst="round2DiagRect">
              <a:avLst/>
            </a:prstGeom>
            <a:solidFill>
              <a:schemeClr val="tx1"/>
            </a:solidFill>
            <a:ln>
              <a:noFill/>
            </a:ln>
            <a:effectLst>
              <a:outerShdw blurRad="254000" dist="127000" dir="5400000" algn="t" rotWithShape="0">
                <a:schemeClr val="tx1">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1" name="Content Placeholder 2">
              <a:extLst>
                <a:ext uri="{FF2B5EF4-FFF2-40B4-BE49-F238E27FC236}">
                  <a16:creationId xmlns="" xmlns:a16="http://schemas.microsoft.com/office/drawing/2014/main" id="{010BB656-5786-0240-B32D-4D3E5C8EA151}"/>
                </a:ext>
              </a:extLst>
            </p:cNvPr>
            <p:cNvSpPr txBox="1">
              <a:spLocks/>
            </p:cNvSpPr>
            <p:nvPr/>
          </p:nvSpPr>
          <p:spPr>
            <a:xfrm>
              <a:off x="1079999" y="2921876"/>
              <a:ext cx="3240000" cy="2728829"/>
            </a:xfrm>
            <a:prstGeom prst="rect">
              <a:avLst/>
            </a:prstGeom>
            <a:noFill/>
          </p:spPr>
          <p:txBody>
            <a:bodyPr lIns="0" tIns="0" rIns="0" bIns="0" anchor="t">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lnSpc>
                  <a:spcPts val="1200"/>
                </a:lnSpc>
                <a:buNone/>
              </a:pPr>
              <a:r>
                <a:rPr lang="en-US" sz="1600" b="1" dirty="0" smtClean="0">
                  <a:solidFill>
                    <a:schemeClr val="accent5"/>
                  </a:solidFill>
                  <a:latin typeface="Open Sans Light" panose="020B0306030504020204" pitchFamily="34" charset="0"/>
                  <a:ea typeface="Open Sans Light" panose="020B0306030504020204" pitchFamily="34" charset="0"/>
                  <a:cs typeface="Open Sans Light" panose="020B0306030504020204" pitchFamily="34" charset="0"/>
                </a:rPr>
                <a:t>WHAT/WHO DO I NEED TO</a:t>
              </a:r>
            </a:p>
            <a:p>
              <a:pPr marL="0" indent="0" algn="ctr">
                <a:lnSpc>
                  <a:spcPts val="1200"/>
                </a:lnSpc>
                <a:buNone/>
              </a:pPr>
              <a:r>
                <a:rPr lang="en-US" sz="1600" b="1" dirty="0" smtClean="0">
                  <a:solidFill>
                    <a:schemeClr val="accent5"/>
                  </a:solidFill>
                  <a:latin typeface="Open Sans Light" panose="020B0306030504020204" pitchFamily="34" charset="0"/>
                  <a:ea typeface="Open Sans Light" panose="020B0306030504020204" pitchFamily="34" charset="0"/>
                  <a:cs typeface="Open Sans Light" panose="020B0306030504020204" pitchFamily="34" charset="0"/>
                </a:rPr>
                <a:t> ACHIEVE IT?</a:t>
              </a:r>
            </a:p>
            <a:p>
              <a:pPr marL="0" indent="0" algn="ctr">
                <a:lnSpc>
                  <a:spcPts val="1200"/>
                </a:lnSpc>
                <a:buNone/>
              </a:pPr>
              <a:endParaRPr lang="en-US" sz="1600" b="1" dirty="0" smtClean="0">
                <a:solidFill>
                  <a:schemeClr val="accent5"/>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8" name="Group 7">
            <a:extLst>
              <a:ext uri="{FF2B5EF4-FFF2-40B4-BE49-F238E27FC236}">
                <a16:creationId xmlns="" xmlns:a16="http://schemas.microsoft.com/office/drawing/2014/main" id="{6B442D8B-F468-294E-AFE6-166ECBBF7C86}"/>
              </a:ext>
            </a:extLst>
          </p:cNvPr>
          <p:cNvGrpSpPr/>
          <p:nvPr/>
        </p:nvGrpSpPr>
        <p:grpSpPr>
          <a:xfrm>
            <a:off x="4469708" y="1751919"/>
            <a:ext cx="3240000" cy="4101695"/>
            <a:chOff x="4469708" y="1751919"/>
            <a:chExt cx="3240000" cy="4101695"/>
          </a:xfrm>
        </p:grpSpPr>
        <p:sp>
          <p:nvSpPr>
            <p:cNvPr id="28" name="Round Diagonal Corner Rectangle 27">
              <a:extLst>
                <a:ext uri="{FF2B5EF4-FFF2-40B4-BE49-F238E27FC236}">
                  <a16:creationId xmlns="" xmlns:a16="http://schemas.microsoft.com/office/drawing/2014/main" id="{E7C48853-9CC3-DA43-917C-C117F92B5957}"/>
                </a:ext>
              </a:extLst>
            </p:cNvPr>
            <p:cNvSpPr/>
            <p:nvPr/>
          </p:nvSpPr>
          <p:spPr>
            <a:xfrm>
              <a:off x="4469708" y="1751919"/>
              <a:ext cx="3240000" cy="4101695"/>
            </a:xfrm>
            <a:prstGeom prst="round2DiagRect">
              <a:avLst/>
            </a:prstGeom>
            <a:solidFill>
              <a:schemeClr val="tx1"/>
            </a:solidFill>
            <a:ln>
              <a:noFill/>
            </a:ln>
            <a:effectLst>
              <a:outerShdw blurRad="254000" dist="127000" dir="5400000" algn="t" rotWithShape="0">
                <a:schemeClr val="tx1">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9" name="Content Placeholder 2">
              <a:extLst>
                <a:ext uri="{FF2B5EF4-FFF2-40B4-BE49-F238E27FC236}">
                  <a16:creationId xmlns="" xmlns:a16="http://schemas.microsoft.com/office/drawing/2014/main" id="{B21A49C8-F956-604D-A448-99008D605CAF}"/>
                </a:ext>
              </a:extLst>
            </p:cNvPr>
            <p:cNvSpPr txBox="1">
              <a:spLocks/>
            </p:cNvSpPr>
            <p:nvPr/>
          </p:nvSpPr>
          <p:spPr>
            <a:xfrm>
              <a:off x="4469708" y="2921876"/>
              <a:ext cx="3240000" cy="2728829"/>
            </a:xfrm>
            <a:prstGeom prst="rect">
              <a:avLst/>
            </a:prstGeom>
            <a:noFill/>
          </p:spPr>
          <p:txBody>
            <a:bodyPr lIns="0" tIns="0" rIns="0" bIns="0" anchor="t">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0" indent="0" algn="ctr">
                <a:lnSpc>
                  <a:spcPts val="1200"/>
                </a:lnSpc>
                <a:buNone/>
              </a:pPr>
              <a:r>
                <a:rPr lang="en-US" sz="1600" b="1" dirty="0" smtClean="0">
                  <a:solidFill>
                    <a:schemeClr val="accent5"/>
                  </a:solidFill>
                  <a:latin typeface="Open Sans Light" panose="020B0306030504020204" pitchFamily="34" charset="0"/>
                  <a:ea typeface="Open Sans Light" panose="020B0306030504020204" pitchFamily="34" charset="0"/>
                  <a:cs typeface="Open Sans Light" panose="020B0306030504020204" pitchFamily="34" charset="0"/>
                </a:rPr>
                <a:t>HOW TO DO IT?</a:t>
              </a:r>
              <a:endParaRPr lang="en-US" sz="1600" i="1"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lgn="ctr">
                <a:lnSpc>
                  <a:spcPct val="114000"/>
                </a:lnSpc>
                <a:buNone/>
              </a:pPr>
              <a:endParaRPr lang="en-GB" sz="1600" i="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9" name="Group 8">
            <a:extLst>
              <a:ext uri="{FF2B5EF4-FFF2-40B4-BE49-F238E27FC236}">
                <a16:creationId xmlns="" xmlns:a16="http://schemas.microsoft.com/office/drawing/2014/main" id="{0EEDCB5F-3C57-9A41-AEB6-DC451D26C205}"/>
              </a:ext>
            </a:extLst>
          </p:cNvPr>
          <p:cNvGrpSpPr/>
          <p:nvPr/>
        </p:nvGrpSpPr>
        <p:grpSpPr>
          <a:xfrm>
            <a:off x="7859418" y="1751919"/>
            <a:ext cx="3240000" cy="4101695"/>
            <a:chOff x="7859418" y="1751919"/>
            <a:chExt cx="3240000" cy="4101695"/>
          </a:xfrm>
        </p:grpSpPr>
        <p:sp>
          <p:nvSpPr>
            <p:cNvPr id="22" name="Round Diagonal Corner Rectangle 21">
              <a:extLst>
                <a:ext uri="{FF2B5EF4-FFF2-40B4-BE49-F238E27FC236}">
                  <a16:creationId xmlns="" xmlns:a16="http://schemas.microsoft.com/office/drawing/2014/main" id="{2AEA3344-24BC-B643-9C8C-CCA1798C59CD}"/>
                </a:ext>
              </a:extLst>
            </p:cNvPr>
            <p:cNvSpPr/>
            <p:nvPr/>
          </p:nvSpPr>
          <p:spPr>
            <a:xfrm>
              <a:off x="7859418" y="1751919"/>
              <a:ext cx="3240000" cy="4101695"/>
            </a:xfrm>
            <a:prstGeom prst="round2DiagRect">
              <a:avLst/>
            </a:prstGeom>
            <a:solidFill>
              <a:schemeClr val="tx1"/>
            </a:solidFill>
            <a:ln>
              <a:noFill/>
            </a:ln>
            <a:effectLst>
              <a:outerShdw blurRad="254000" dist="127000" dir="5400000" algn="t" rotWithShape="0">
                <a:schemeClr val="tx1">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3" name="Content Placeholder 2">
              <a:extLst>
                <a:ext uri="{FF2B5EF4-FFF2-40B4-BE49-F238E27FC236}">
                  <a16:creationId xmlns="" xmlns:a16="http://schemas.microsoft.com/office/drawing/2014/main" id="{F133929F-0B0D-DB42-9195-768D66590520}"/>
                </a:ext>
              </a:extLst>
            </p:cNvPr>
            <p:cNvSpPr txBox="1">
              <a:spLocks/>
            </p:cNvSpPr>
            <p:nvPr/>
          </p:nvSpPr>
          <p:spPr>
            <a:xfrm>
              <a:off x="7935310" y="2921876"/>
              <a:ext cx="3164108" cy="2728829"/>
            </a:xfrm>
            <a:prstGeom prst="rect">
              <a:avLst/>
            </a:prstGeom>
            <a:noFill/>
          </p:spPr>
          <p:txBody>
            <a:bodyPr lIns="0" tIns="0" rIns="0" bIns="0" anchor="t">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0" indent="0" algn="ctr">
                <a:lnSpc>
                  <a:spcPts val="1200"/>
                </a:lnSpc>
                <a:buNone/>
              </a:pPr>
              <a:r>
                <a:rPr lang="en-GB" sz="1600" b="1" dirty="0" smtClean="0">
                  <a:solidFill>
                    <a:schemeClr val="accent5"/>
                  </a:solidFill>
                  <a:latin typeface="Open Sans Light" panose="020B0306030504020204" pitchFamily="34" charset="0"/>
                  <a:ea typeface="Open Sans Light" panose="020B0306030504020204" pitchFamily="34" charset="0"/>
                  <a:cs typeface="Open Sans Light" panose="020B0306030504020204" pitchFamily="34" charset="0"/>
                </a:rPr>
                <a:t>WHAT DO I WANT TO ACHIEVE?</a:t>
              </a:r>
              <a:r>
                <a:rPr lang="en-GB" sz="1600" i="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 </a:t>
              </a:r>
              <a:endParaRPr lang="en-GB" sz="1600" i="1"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a:p>
              <a:pPr marL="0" lvl="0" indent="0" algn="ctr">
                <a:lnSpc>
                  <a:spcPts val="1200"/>
                </a:lnSpc>
                <a:buNone/>
              </a:pPr>
              <a:endParaRPr lang="en-GB" sz="1600" i="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a:p>
              <a:pPr marL="0" lvl="0" indent="0" algn="ctr">
                <a:lnSpc>
                  <a:spcPts val="1200"/>
                </a:lnSpc>
                <a:buNone/>
              </a:pPr>
              <a:endParaRPr lang="en-GB" sz="1600" i="1"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a:p>
              <a:pPr marL="0" lvl="0" indent="0" algn="ctr">
                <a:lnSpc>
                  <a:spcPct val="114000"/>
                </a:lnSpc>
                <a:buNone/>
              </a:pPr>
              <a:r>
                <a:rPr lang="en-GB" sz="1800" i="1"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Understand  the current process of identifying customers  most likely to churn</a:t>
              </a:r>
              <a:endParaRPr lang="en-GB" sz="1800" b="1" dirty="0">
                <a:solidFill>
                  <a:schemeClr val="accent5"/>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pic>
        <p:nvPicPr>
          <p:cNvPr id="15" name="Picture 14"/>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406425" y="1961363"/>
            <a:ext cx="587147" cy="587147"/>
          </a:xfrm>
          <a:prstGeom prst="rect">
            <a:avLst/>
          </a:prstGeom>
        </p:spPr>
      </p:pic>
      <p:pic>
        <p:nvPicPr>
          <p:cNvPr id="16" name="Picture 15"/>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782796" y="1961363"/>
            <a:ext cx="587147" cy="587147"/>
          </a:xfrm>
          <a:prstGeom prst="rect">
            <a:avLst/>
          </a:prstGeom>
        </p:spPr>
      </p:pic>
      <p:pic>
        <p:nvPicPr>
          <p:cNvPr id="17" name="Picture 16"/>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186040" y="1961362"/>
            <a:ext cx="587147" cy="587147"/>
          </a:xfrm>
          <a:prstGeom prst="rect">
            <a:avLst/>
          </a:prstGeom>
        </p:spPr>
      </p:pic>
      <p:sp>
        <p:nvSpPr>
          <p:cNvPr id="4" name="TextBox 3"/>
          <p:cNvSpPr txBox="1"/>
          <p:nvPr/>
        </p:nvSpPr>
        <p:spPr>
          <a:xfrm>
            <a:off x="1080000" y="3718467"/>
            <a:ext cx="3239998" cy="723916"/>
          </a:xfrm>
          <a:prstGeom prst="rect">
            <a:avLst/>
          </a:prstGeom>
          <a:noFill/>
        </p:spPr>
        <p:txBody>
          <a:bodyPr wrap="square" rtlCol="0">
            <a:spAutoFit/>
          </a:bodyPr>
          <a:lstStyle/>
          <a:p>
            <a:pPr algn="ctr">
              <a:lnSpc>
                <a:spcPct val="114000"/>
              </a:lnSpc>
            </a:pPr>
            <a:r>
              <a:rPr lang="en-US" i="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Meet the Retention team </a:t>
            </a:r>
            <a:r>
              <a:rPr lang="en-US" i="1"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and</a:t>
            </a:r>
            <a:endParaRPr lang="en-US" i="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a:p>
            <a:pPr algn="ctr">
              <a:lnSpc>
                <a:spcPct val="114000"/>
              </a:lnSpc>
            </a:pPr>
            <a:r>
              <a:rPr lang="en-US" i="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supporting Analysts</a:t>
            </a:r>
            <a:endParaRPr lang="en-GB" i="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 name="TextBox 4"/>
          <p:cNvSpPr txBox="1"/>
          <p:nvPr/>
        </p:nvSpPr>
        <p:spPr>
          <a:xfrm>
            <a:off x="4469708" y="3301885"/>
            <a:ext cx="3240000" cy="1671291"/>
          </a:xfrm>
          <a:prstGeom prst="rect">
            <a:avLst/>
          </a:prstGeom>
          <a:noFill/>
        </p:spPr>
        <p:txBody>
          <a:bodyPr wrap="square" rtlCol="0">
            <a:spAutoFit/>
          </a:bodyPr>
          <a:lstStyle/>
          <a:p>
            <a:pPr algn="ctr">
              <a:lnSpc>
                <a:spcPct val="114000"/>
              </a:lnSpc>
            </a:pPr>
            <a:r>
              <a:rPr lang="en-US" i="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 Ask relevant questions, e.g.</a:t>
            </a:r>
          </a:p>
          <a:p>
            <a:pPr algn="ctr">
              <a:lnSpc>
                <a:spcPct val="114000"/>
              </a:lnSpc>
            </a:pPr>
            <a:r>
              <a:rPr lang="en-US" i="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Customer journey</a:t>
            </a:r>
          </a:p>
          <a:p>
            <a:pPr algn="ctr">
              <a:lnSpc>
                <a:spcPct val="114000"/>
              </a:lnSpc>
            </a:pPr>
            <a:r>
              <a:rPr lang="en-US" i="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Churn algorithm</a:t>
            </a:r>
          </a:p>
          <a:p>
            <a:pPr algn="ctr">
              <a:lnSpc>
                <a:spcPct val="114000"/>
              </a:lnSpc>
            </a:pPr>
            <a:r>
              <a:rPr lang="en-US" i="1"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Supporting data?</a:t>
            </a:r>
            <a:endParaRPr lang="en-US" i="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a:p>
            <a:pPr algn="ctr">
              <a:lnSpc>
                <a:spcPct val="114000"/>
              </a:lnSpc>
            </a:pPr>
            <a:r>
              <a:rPr lang="en-US" i="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 Understand the current </a:t>
            </a:r>
            <a:r>
              <a:rPr lang="en-US" i="1"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politics</a:t>
            </a:r>
            <a:endParaRPr lang="en-GB" dirty="0"/>
          </a:p>
        </p:txBody>
      </p:sp>
      <p:sp>
        <p:nvSpPr>
          <p:cNvPr id="6" name="Title 5"/>
          <p:cNvSpPr>
            <a:spLocks noGrp="1"/>
          </p:cNvSpPr>
          <p:nvPr>
            <p:ph type="title"/>
          </p:nvPr>
        </p:nvSpPr>
        <p:spPr/>
        <p:txBody>
          <a:bodyPr/>
          <a:lstStyle/>
          <a:p>
            <a:r>
              <a:rPr lang="en-GB" dirty="0" smtClean="0"/>
              <a:t>Inputs become outputs</a:t>
            </a:r>
            <a:endParaRPr lang="en-GB" dirty="0"/>
          </a:p>
        </p:txBody>
      </p:sp>
    </p:spTree>
    <p:extLst>
      <p:ext uri="{BB962C8B-B14F-4D97-AF65-F5344CB8AC3E}">
        <p14:creationId xmlns:p14="http://schemas.microsoft.com/office/powerpoint/2010/main" val="2155411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825500" y="3124518"/>
            <a:ext cx="4749800" cy="2201862"/>
          </a:xfrm>
        </p:spPr>
        <p:txBody>
          <a:bodyPr>
            <a:normAutofit/>
          </a:bodyPr>
          <a:lstStyle/>
          <a:p>
            <a:r>
              <a:rPr lang="en-US" sz="2800" dirty="0"/>
              <a:t>A job aid used to reduce failure by compensating for limits of human memory and attention</a:t>
            </a:r>
          </a:p>
          <a:p>
            <a:endParaRPr lang="en-GB" sz="2800" dirty="0"/>
          </a:p>
        </p:txBody>
      </p:sp>
      <p:sp>
        <p:nvSpPr>
          <p:cNvPr id="3" name="Text Placeholder 2"/>
          <p:cNvSpPr>
            <a:spLocks noGrp="1"/>
          </p:cNvSpPr>
          <p:nvPr>
            <p:ph type="body" sz="quarter" idx="13"/>
          </p:nvPr>
        </p:nvSpPr>
        <p:spPr>
          <a:xfrm>
            <a:off x="825500" y="2508885"/>
            <a:ext cx="4941888" cy="306388"/>
          </a:xfrm>
        </p:spPr>
        <p:txBody>
          <a:bodyPr/>
          <a:lstStyle/>
          <a:p>
            <a:r>
              <a:rPr lang="en-GB" sz="1600" dirty="0" smtClean="0"/>
              <a:t>Golden standard in aviation and medical surgery</a:t>
            </a:r>
            <a:endParaRPr lang="en-GB" sz="1600" dirty="0"/>
          </a:p>
        </p:txBody>
      </p:sp>
      <p:sp>
        <p:nvSpPr>
          <p:cNvPr id="7" name="Title 6"/>
          <p:cNvSpPr>
            <a:spLocks noGrp="1"/>
          </p:cNvSpPr>
          <p:nvPr>
            <p:ph type="title" idx="4294967295"/>
          </p:nvPr>
        </p:nvSpPr>
        <p:spPr>
          <a:xfrm>
            <a:off x="839788" y="403225"/>
            <a:ext cx="4927600" cy="1325563"/>
          </a:xfrm>
        </p:spPr>
        <p:txBody>
          <a:bodyPr>
            <a:normAutofit/>
          </a:bodyPr>
          <a:lstStyle/>
          <a:p>
            <a:r>
              <a:rPr lang="en-GB" dirty="0" smtClean="0">
                <a:solidFill>
                  <a:schemeClr val="accent4"/>
                </a:solidFill>
              </a:rPr>
              <a:t>How to automate success?</a:t>
            </a:r>
            <a:r>
              <a:rPr lang="en-GB" dirty="0" smtClean="0"/>
              <a:t> Checklists</a:t>
            </a:r>
            <a:endParaRPr lang="en-GB" dirty="0"/>
          </a:p>
        </p:txBody>
      </p:sp>
      <p:pic>
        <p:nvPicPr>
          <p:cNvPr id="11266" name="Picture 2" descr="person writing bucket list on book"/>
          <p:cNvPicPr>
            <a:picLocks noGrp="1" noChangeAspect="1" noChangeArrowheads="1"/>
          </p:cNvPicPr>
          <p:nvPr>
            <p:ph type="pic" sz="quarter" idx="17"/>
          </p:nvPr>
        </p:nvPicPr>
        <p:blipFill>
          <a:blip r:embed="rId3">
            <a:extLst>
              <a:ext uri="{28A0092B-C50C-407E-A947-70E740481C1C}">
                <a14:useLocalDpi xmlns:a14="http://schemas.microsoft.com/office/drawing/2010/main" val="0"/>
              </a:ext>
            </a:extLst>
          </a:blip>
          <a:srcRect l="18851" r="18851"/>
          <a:stretch>
            <a:fillRect/>
          </a:stretch>
        </p:blipFill>
        <p:spPr bwMode="auto">
          <a:prstGeom prst="round2Diag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25500" y="6475277"/>
            <a:ext cx="11366500" cy="276999"/>
          </a:xfrm>
          <a:prstGeom prst="rect">
            <a:avLst/>
          </a:prstGeom>
          <a:noFill/>
        </p:spPr>
        <p:txBody>
          <a:bodyPr wrap="square" rtlCol="0">
            <a:spAutoFit/>
          </a:bodyPr>
          <a:lstStyle/>
          <a:p>
            <a:r>
              <a:rPr lang="en-US" sz="1200" b="1" dirty="0" smtClean="0">
                <a:ea typeface="Open Sans Light" panose="020B0306030504020204" pitchFamily="34" charset="0"/>
                <a:cs typeface="Open Sans Light" panose="020B0306030504020204" pitchFamily="34" charset="0"/>
              </a:rPr>
              <a:t>Michael </a:t>
            </a:r>
            <a:r>
              <a:rPr lang="en-GB" sz="1200" b="1" dirty="0" smtClean="0">
                <a:ea typeface="Open Sans Light" panose="020B0306030504020204" pitchFamily="34" charset="0"/>
                <a:cs typeface="Open Sans Light" panose="020B0306030504020204" pitchFamily="34" charset="0"/>
              </a:rPr>
              <a:t>McCarthy</a:t>
            </a:r>
            <a:r>
              <a:rPr lang="en-GB" sz="1200" b="1" dirty="0">
                <a:ea typeface="Open Sans Light" panose="020B0306030504020204" pitchFamily="34" charset="0"/>
                <a:cs typeface="Open Sans Light" panose="020B0306030504020204" pitchFamily="34" charset="0"/>
              </a:rPr>
              <a:t> </a:t>
            </a:r>
            <a:r>
              <a:rPr lang="en-GB" sz="1200" dirty="0" smtClean="0">
                <a:ea typeface="Open Sans Light" panose="020B0306030504020204" pitchFamily="34" charset="0"/>
                <a:cs typeface="Open Sans Light" panose="020B0306030504020204" pitchFamily="34" charset="0"/>
              </a:rPr>
              <a:t>(2017), </a:t>
            </a:r>
            <a:r>
              <a:rPr lang="en-GB" sz="1200" dirty="0"/>
              <a:t>WHO surgical safety checklist cuts post-surgical deaths by 22%, US study </a:t>
            </a:r>
            <a:r>
              <a:rPr lang="en-GB" sz="1200" dirty="0" smtClean="0"/>
              <a:t>finds</a:t>
            </a:r>
            <a:r>
              <a:rPr lang="en-GB" sz="1200" dirty="0" smtClean="0">
                <a:ea typeface="Open Sans Light" panose="020B0306030504020204" pitchFamily="34" charset="0"/>
                <a:cs typeface="Open Sans Light" panose="020B0306030504020204" pitchFamily="34" charset="0"/>
              </a:rPr>
              <a:t>, BMJ</a:t>
            </a:r>
            <a:endParaRPr lang="en-GB" sz="1200" dirty="0"/>
          </a:p>
        </p:txBody>
      </p:sp>
    </p:spTree>
    <p:extLst>
      <p:ext uri="{BB962C8B-B14F-4D97-AF65-F5344CB8AC3E}">
        <p14:creationId xmlns:p14="http://schemas.microsoft.com/office/powerpoint/2010/main" val="3617483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Example of an </a:t>
            </a:r>
            <a:br>
              <a:rPr lang="en-GB" dirty="0" smtClean="0"/>
            </a:br>
            <a:r>
              <a:rPr lang="en-GB" dirty="0" smtClean="0"/>
              <a:t>empathetic Data Science checklist</a:t>
            </a:r>
            <a:endParaRPr lang="en-GB" dirty="0"/>
          </a:p>
        </p:txBody>
      </p:sp>
      <p:sp>
        <p:nvSpPr>
          <p:cNvPr id="4" name="Slide Number Placeholder 3"/>
          <p:cNvSpPr>
            <a:spLocks noGrp="1"/>
          </p:cNvSpPr>
          <p:nvPr>
            <p:ph type="sldNum" sz="quarter" idx="4"/>
          </p:nvPr>
        </p:nvSpPr>
        <p:spPr/>
        <p:txBody>
          <a:bodyPr/>
          <a:lstStyle/>
          <a:p>
            <a:fld id="{AC0D2BFD-67D9-3D46-AF5A-F0A3088F6DF5}" type="slidenum">
              <a:rPr lang="en-US" smtClean="0"/>
              <a:pPr/>
              <a:t>29</a:t>
            </a:fld>
            <a:endParaRPr lang="en-US" dirty="0"/>
          </a:p>
        </p:txBody>
      </p:sp>
      <p:sp>
        <p:nvSpPr>
          <p:cNvPr id="5" name="TextBox 4"/>
          <p:cNvSpPr txBox="1"/>
          <p:nvPr/>
        </p:nvSpPr>
        <p:spPr>
          <a:xfrm>
            <a:off x="839788" y="1818640"/>
            <a:ext cx="10512425" cy="4339650"/>
          </a:xfrm>
          <a:prstGeom prst="rect">
            <a:avLst/>
          </a:prstGeom>
          <a:noFill/>
        </p:spPr>
        <p:txBody>
          <a:bodyPr wrap="square" rtlCol="0">
            <a:spAutoFit/>
          </a:bodyPr>
          <a:lstStyle/>
          <a:p>
            <a:pPr marL="457200" indent="-457200" fontAlgn="base">
              <a:lnSpc>
                <a:spcPct val="150000"/>
              </a:lnSpc>
              <a:buFont typeface="Arial" panose="020B0604020202020204" pitchFamily="34" charset="0"/>
              <a:buChar char="•"/>
            </a:pPr>
            <a:r>
              <a:rPr lang="en-US" sz="2400" dirty="0">
                <a:latin typeface="Open Sans Light" panose="020B0306030504020204" pitchFamily="34" charset="0"/>
                <a:ea typeface="Open Sans Light" panose="020B0306030504020204" pitchFamily="34" charset="0"/>
                <a:cs typeface="Open Sans Light" panose="020B0306030504020204" pitchFamily="34" charset="0"/>
              </a:rPr>
              <a:t>Why is this solution important</a:t>
            </a:r>
            <a:r>
              <a:rPr lang="en-US" sz="2400" dirty="0" smtClean="0">
                <a:latin typeface="Open Sans Light" panose="020B0306030504020204" pitchFamily="34" charset="0"/>
                <a:ea typeface="Open Sans Light" panose="020B0306030504020204" pitchFamily="34" charset="0"/>
                <a:cs typeface="Open Sans Light" panose="020B0306030504020204" pitchFamily="34" charset="0"/>
              </a:rPr>
              <a:t>?</a:t>
            </a:r>
          </a:p>
          <a:p>
            <a:pPr marL="457200" indent="-457200" fontAlgn="base">
              <a:lnSpc>
                <a:spcPct val="150000"/>
              </a:lnSpc>
              <a:buFont typeface="Arial" panose="020B0604020202020204" pitchFamily="34" charset="0"/>
              <a:buChar char="•"/>
            </a:pPr>
            <a:r>
              <a:rPr lang="en-US" sz="2400" dirty="0">
                <a:latin typeface="Open Sans Light" panose="020B0306030504020204" pitchFamily="34" charset="0"/>
                <a:ea typeface="Open Sans Light" panose="020B0306030504020204" pitchFamily="34" charset="0"/>
                <a:cs typeface="Open Sans Light" panose="020B0306030504020204" pitchFamily="34" charset="0"/>
              </a:rPr>
              <a:t>Who are the end-users?</a:t>
            </a:r>
          </a:p>
          <a:p>
            <a:pPr marL="457200" indent="-457200" fontAlgn="base">
              <a:lnSpc>
                <a:spcPct val="150000"/>
              </a:lnSpc>
              <a:buFont typeface="Arial" panose="020B0604020202020204" pitchFamily="34" charset="0"/>
              <a:buChar char="•"/>
            </a:pPr>
            <a:r>
              <a:rPr lang="en-US" sz="2400" dirty="0" smtClean="0">
                <a:latin typeface="Open Sans Light" panose="020B0306030504020204" pitchFamily="34" charset="0"/>
                <a:ea typeface="Open Sans Light" panose="020B0306030504020204" pitchFamily="34" charset="0"/>
                <a:cs typeface="Open Sans Light" panose="020B0306030504020204" pitchFamily="34" charset="0"/>
              </a:rPr>
              <a:t>How </a:t>
            </a:r>
            <a:r>
              <a:rPr lang="en-US" sz="2400" dirty="0">
                <a:latin typeface="Open Sans Light" panose="020B0306030504020204" pitchFamily="34" charset="0"/>
                <a:ea typeface="Open Sans Light" panose="020B0306030504020204" pitchFamily="34" charset="0"/>
                <a:cs typeface="Open Sans Light" panose="020B0306030504020204" pitchFamily="34" charset="0"/>
              </a:rPr>
              <a:t>would you use it</a:t>
            </a:r>
            <a:r>
              <a:rPr lang="en-US" sz="2400" dirty="0" smtClean="0">
                <a:latin typeface="Open Sans Light" panose="020B0306030504020204" pitchFamily="34" charset="0"/>
                <a:ea typeface="Open Sans Light" panose="020B0306030504020204" pitchFamily="34" charset="0"/>
                <a:cs typeface="Open Sans Light" panose="020B0306030504020204" pitchFamily="34" charset="0"/>
              </a:rPr>
              <a:t>?</a:t>
            </a:r>
          </a:p>
          <a:p>
            <a:pPr marL="457200" indent="-457200" fontAlgn="base">
              <a:lnSpc>
                <a:spcPct val="150000"/>
              </a:lnSpc>
              <a:buFont typeface="Arial" panose="020B0604020202020204" pitchFamily="34" charset="0"/>
              <a:buChar char="•"/>
            </a:pPr>
            <a:r>
              <a:rPr lang="en-US" sz="2400" dirty="0">
                <a:latin typeface="Open Sans Light" panose="020B0306030504020204" pitchFamily="34" charset="0"/>
                <a:ea typeface="Open Sans Light" panose="020B0306030504020204" pitchFamily="34" charset="0"/>
                <a:cs typeface="Open Sans Light" panose="020B0306030504020204" pitchFamily="34" charset="0"/>
              </a:rPr>
              <a:t>Who else would benefit from this solution</a:t>
            </a:r>
            <a:r>
              <a:rPr lang="en-US" sz="2400" dirty="0" smtClean="0">
                <a:latin typeface="Open Sans Light" panose="020B0306030504020204" pitchFamily="34" charset="0"/>
                <a:ea typeface="Open Sans Light" panose="020B0306030504020204" pitchFamily="34" charset="0"/>
                <a:cs typeface="Open Sans Light" panose="020B0306030504020204" pitchFamily="34" charset="0"/>
              </a:rPr>
              <a:t>?</a:t>
            </a:r>
            <a:endParaRPr lang="en-US" sz="2400" dirty="0">
              <a:latin typeface="Open Sans Light" panose="020B0306030504020204" pitchFamily="34" charset="0"/>
              <a:ea typeface="Open Sans Light" panose="020B0306030504020204" pitchFamily="34" charset="0"/>
              <a:cs typeface="Open Sans Light" panose="020B0306030504020204" pitchFamily="34" charset="0"/>
            </a:endParaRPr>
          </a:p>
          <a:p>
            <a:pPr marL="457200" indent="-457200" fontAlgn="base">
              <a:lnSpc>
                <a:spcPct val="150000"/>
              </a:lnSpc>
              <a:buFont typeface="Arial" panose="020B0604020202020204" pitchFamily="34" charset="0"/>
              <a:buChar char="•"/>
            </a:pPr>
            <a:r>
              <a:rPr lang="en-US" sz="2400" dirty="0">
                <a:latin typeface="Open Sans Light" panose="020B0306030504020204" pitchFamily="34" charset="0"/>
                <a:ea typeface="Open Sans Light" panose="020B0306030504020204" pitchFamily="34" charset="0"/>
                <a:cs typeface="Open Sans Light" panose="020B0306030504020204" pitchFamily="34" charset="0"/>
              </a:rPr>
              <a:t>What does your current solution look like?</a:t>
            </a:r>
          </a:p>
          <a:p>
            <a:pPr marL="457200" indent="-457200" fontAlgn="base">
              <a:lnSpc>
                <a:spcPct val="150000"/>
              </a:lnSpc>
              <a:buFont typeface="Arial" panose="020B0604020202020204" pitchFamily="34" charset="0"/>
              <a:buChar char="•"/>
            </a:pPr>
            <a:r>
              <a:rPr lang="en-US" sz="2400" dirty="0">
                <a:latin typeface="Open Sans Light" panose="020B0306030504020204" pitchFamily="34" charset="0"/>
                <a:ea typeface="Open Sans Light" panose="020B0306030504020204" pitchFamily="34" charset="0"/>
                <a:cs typeface="Open Sans Light" panose="020B0306030504020204" pitchFamily="34" charset="0"/>
              </a:rPr>
              <a:t>What other solutions have you tried?</a:t>
            </a:r>
          </a:p>
          <a:p>
            <a:pPr marL="457200" indent="-457200" fontAlgn="base">
              <a:lnSpc>
                <a:spcPct val="150000"/>
              </a:lnSpc>
              <a:buFont typeface="Arial" panose="020B0604020202020204" pitchFamily="34" charset="0"/>
              <a:buChar char="•"/>
            </a:pPr>
            <a:r>
              <a:rPr lang="en-US" sz="2400" dirty="0" smtClean="0">
                <a:latin typeface="Open Sans Light" panose="020B0306030504020204" pitchFamily="34" charset="0"/>
                <a:ea typeface="Open Sans Light" panose="020B0306030504020204" pitchFamily="34" charset="0"/>
                <a:cs typeface="Open Sans Light" panose="020B0306030504020204" pitchFamily="34" charset="0"/>
              </a:rPr>
              <a:t>…</a:t>
            </a:r>
            <a:endParaRPr lang="en-US" sz="2400" dirty="0">
              <a:latin typeface="Open Sans Light" panose="020B0306030504020204" pitchFamily="34" charset="0"/>
              <a:ea typeface="Open Sans Light" panose="020B0306030504020204" pitchFamily="34" charset="0"/>
              <a:cs typeface="Open Sans Light" panose="020B0306030504020204" pitchFamily="34" charset="0"/>
            </a:endParaRPr>
          </a:p>
          <a:p>
            <a:endParaRPr lang="en-GB" sz="2400" dirty="0"/>
          </a:p>
        </p:txBody>
      </p:sp>
    </p:spTree>
    <p:extLst>
      <p:ext uri="{BB962C8B-B14F-4D97-AF65-F5344CB8AC3E}">
        <p14:creationId xmlns:p14="http://schemas.microsoft.com/office/powerpoint/2010/main" val="627475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smtClean="0"/>
              <a:t>Churn model for a telecom company</a:t>
            </a:r>
          </a:p>
          <a:p>
            <a:endParaRPr lang="en-US" dirty="0"/>
          </a:p>
          <a:p>
            <a:endParaRPr lang="en-GB" dirty="0"/>
          </a:p>
        </p:txBody>
      </p:sp>
      <p:sp>
        <p:nvSpPr>
          <p:cNvPr id="6" name="Text Placeholder 5"/>
          <p:cNvSpPr>
            <a:spLocks noGrp="1"/>
          </p:cNvSpPr>
          <p:nvPr>
            <p:ph type="body" sz="quarter" idx="13"/>
          </p:nvPr>
        </p:nvSpPr>
        <p:spPr/>
        <p:txBody>
          <a:bodyPr/>
          <a:lstStyle/>
          <a:p>
            <a:r>
              <a:rPr lang="en-US" dirty="0"/>
              <a:t>Business case</a:t>
            </a:r>
            <a:endParaRPr lang="en-GB" dirty="0"/>
          </a:p>
        </p:txBody>
      </p:sp>
      <p:pic>
        <p:nvPicPr>
          <p:cNvPr id="3080" name="Picture 8" descr="person standing near the stairs"/>
          <p:cNvPicPr>
            <a:picLocks noGrp="1" noChangeAspect="1" noChangeArrowheads="1"/>
          </p:cNvPicPr>
          <p:nvPr>
            <p:ph type="pic" sz="quarter" idx="17"/>
          </p:nvPr>
        </p:nvPicPr>
        <p:blipFill>
          <a:blip r:embed="rId2">
            <a:extLst>
              <a:ext uri="{28A0092B-C50C-407E-A947-70E740481C1C}">
                <a14:useLocalDpi xmlns:a14="http://schemas.microsoft.com/office/drawing/2010/main" val="0"/>
              </a:ext>
            </a:extLst>
          </a:blip>
          <a:srcRect l="18758" r="18758"/>
          <a:stretch>
            <a:fillRect/>
          </a:stretch>
        </p:blipFill>
        <p:spPr bwMode="auto">
          <a:prstGeom prst="round2Diag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838835" y="6512994"/>
            <a:ext cx="11430000" cy="307777"/>
          </a:xfrm>
          <a:prstGeom prst="rect">
            <a:avLst/>
          </a:prstGeom>
        </p:spPr>
        <p:txBody>
          <a:bodyPr wrap="square">
            <a:spAutoFit/>
          </a:bodyPr>
          <a:lstStyle/>
          <a:p>
            <a:r>
              <a:rPr lang="en-GB" sz="1400" b="1" u="sng" dirty="0" smtClean="0">
                <a:solidFill>
                  <a:schemeClr val="tx1">
                    <a:lumMod val="25000"/>
                    <a:lumOff val="75000"/>
                  </a:schemeClr>
                </a:solidFill>
                <a:latin typeface="Open Sans Light" panose="020B0306030504020204"/>
                <a:ea typeface="Open Sans Light" panose="020B0306030504020204" pitchFamily="34" charset="0"/>
                <a:cs typeface="Open Sans Light" panose="020B0306030504020204" pitchFamily="34" charset="0"/>
                <a:hlinkClick r:id="rId3"/>
              </a:rPr>
              <a:t>Source:</a:t>
            </a:r>
            <a:r>
              <a:rPr lang="en-GB" sz="1400" u="sng" dirty="0" smtClean="0">
                <a:solidFill>
                  <a:schemeClr val="tx1">
                    <a:lumMod val="25000"/>
                    <a:lumOff val="75000"/>
                  </a:schemeClr>
                </a:solidFill>
                <a:latin typeface="Open Sans Light" panose="020B0306030504020204"/>
                <a:ea typeface="Open Sans Light" panose="020B0306030504020204" pitchFamily="34" charset="0"/>
                <a:cs typeface="Open Sans Light" panose="020B0306030504020204" pitchFamily="34" charset="0"/>
                <a:hlinkClick r:id="rId3"/>
              </a:rPr>
              <a:t> </a:t>
            </a:r>
            <a:r>
              <a:rPr lang="en-GB" sz="1400" dirty="0">
                <a:latin typeface="Open Sans Light" panose="020B0306030504020204"/>
                <a:hlinkClick r:id="rId3"/>
              </a:rPr>
              <a:t>https://www.predictiveanalyticsworld.com/patimes/empathy-and-data-science-a-fable-of-near-success0903153/6250/</a:t>
            </a:r>
            <a:endParaRPr lang="en-GB" sz="1400" u="sng" dirty="0" smtClean="0">
              <a:solidFill>
                <a:schemeClr val="tx1">
                  <a:lumMod val="25000"/>
                  <a:lumOff val="75000"/>
                </a:schemeClr>
              </a:solidFill>
              <a:latin typeface="Open Sans Light" panose="020B0306030504020204"/>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3499830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skills and outcomes do </a:t>
            </a:r>
            <a:r>
              <a:rPr lang="en-GB" dirty="0" smtClean="0">
                <a:solidFill>
                  <a:schemeClr val="accent3"/>
                </a:solidFill>
              </a:rPr>
              <a:t>you</a:t>
            </a:r>
            <a:r>
              <a:rPr lang="en-GB" dirty="0" smtClean="0"/>
              <a:t> optimise for?</a:t>
            </a:r>
            <a:endParaRPr lang="en-GB" dirty="0"/>
          </a:p>
        </p:txBody>
      </p:sp>
      <p:sp>
        <p:nvSpPr>
          <p:cNvPr id="5" name="Slide Number Placeholder 4"/>
          <p:cNvSpPr>
            <a:spLocks noGrp="1"/>
          </p:cNvSpPr>
          <p:nvPr>
            <p:ph type="sldNum" sz="quarter" idx="4"/>
          </p:nvPr>
        </p:nvSpPr>
        <p:spPr/>
        <p:txBody>
          <a:bodyPr/>
          <a:lstStyle/>
          <a:p>
            <a:fld id="{AC0D2BFD-67D9-3D46-AF5A-F0A3088F6DF5}" type="slidenum">
              <a:rPr lang="en-US" smtClean="0"/>
              <a:pPr/>
              <a:t>30</a:t>
            </a:fld>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2000" y="2737644"/>
            <a:ext cx="8128000" cy="2527300"/>
          </a:xfrm>
          <a:prstGeom prst="rect">
            <a:avLst/>
          </a:prstGeom>
        </p:spPr>
      </p:pic>
    </p:spTree>
    <p:extLst>
      <p:ext uri="{BB962C8B-B14F-4D97-AF65-F5344CB8AC3E}">
        <p14:creationId xmlns:p14="http://schemas.microsoft.com/office/powerpoint/2010/main" val="811790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AC0D2BFD-67D9-3D46-AF5A-F0A3088F6DF5}" type="slidenum">
              <a:rPr lang="en-US" smtClean="0"/>
              <a:pPr/>
              <a:t>31</a:t>
            </a:fld>
            <a:endParaRPr lang="en-US" dirty="0"/>
          </a:p>
        </p:txBody>
      </p:sp>
      <p:pic>
        <p:nvPicPr>
          <p:cNvPr id="13314" name="Picture 2" descr="person walking on snowfield"/>
          <p:cNvPicPr>
            <a:picLocks noGrp="1" noChangeAspect="1" noChangeArrowheads="1"/>
          </p:cNvPicPr>
          <p:nvPr>
            <p:ph type="pic" sz="quarter" idx="13"/>
          </p:nvPr>
        </p:nvPicPr>
        <p:blipFill rotWithShape="1">
          <a:blip r:embed="rId2">
            <a:extLst>
              <a:ext uri="{28A0092B-C50C-407E-A947-70E740481C1C}">
                <a14:useLocalDpi xmlns:a14="http://schemas.microsoft.com/office/drawing/2010/main" val="0"/>
              </a:ext>
            </a:extLst>
          </a:blip>
          <a:srcRect l="114" t="36491" r="-114" b="27837"/>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60001" y="1750422"/>
            <a:ext cx="10992212" cy="4247317"/>
          </a:xfrm>
          <a:prstGeom prst="rect">
            <a:avLst/>
          </a:prstGeom>
          <a:noFill/>
        </p:spPr>
        <p:txBody>
          <a:bodyPr wrap="square" rtlCol="0">
            <a:spAutoFit/>
          </a:bodyPr>
          <a:lstStyle/>
          <a:p>
            <a:pPr marL="285750" indent="-285750">
              <a:buFont typeface="Wingdings" panose="05000000000000000000" pitchFamily="2" charset="2"/>
              <a:buChar char="§"/>
            </a:pPr>
            <a:endParaRPr lang="en-GB" sz="3000" dirty="0" smtClean="0"/>
          </a:p>
          <a:p>
            <a:pPr marL="285750" indent="-285750">
              <a:buFont typeface="Wingdings" panose="05000000000000000000" pitchFamily="2" charset="2"/>
              <a:buChar char="§"/>
            </a:pPr>
            <a:r>
              <a:rPr lang="en-GB" sz="3000" dirty="0" smtClean="0"/>
              <a:t>Most DS project fail for </a:t>
            </a:r>
            <a:r>
              <a:rPr lang="en-GB" sz="3000" b="1" dirty="0" smtClean="0">
                <a:solidFill>
                  <a:schemeClr val="accent3"/>
                </a:solidFill>
              </a:rPr>
              <a:t>non-technical</a:t>
            </a:r>
            <a:r>
              <a:rPr lang="en-GB" sz="3000" dirty="0" smtClean="0">
                <a:solidFill>
                  <a:schemeClr val="accent3"/>
                </a:solidFill>
              </a:rPr>
              <a:t> </a:t>
            </a:r>
            <a:r>
              <a:rPr lang="en-GB" sz="3000" dirty="0" smtClean="0"/>
              <a:t>reasons</a:t>
            </a:r>
          </a:p>
          <a:p>
            <a:pPr marL="285750" indent="-285750">
              <a:buFont typeface="Wingdings" panose="05000000000000000000" pitchFamily="2" charset="2"/>
              <a:buChar char="§"/>
            </a:pPr>
            <a:endParaRPr lang="en-GB" sz="3000" dirty="0">
              <a:solidFill>
                <a:schemeClr val="accent2"/>
              </a:solidFill>
            </a:endParaRPr>
          </a:p>
          <a:p>
            <a:pPr marL="285750" indent="-285750">
              <a:buFont typeface="Wingdings" panose="05000000000000000000" pitchFamily="2" charset="2"/>
              <a:buChar char="§"/>
            </a:pPr>
            <a:r>
              <a:rPr lang="en-GB" sz="3000" b="1" dirty="0" smtClean="0">
                <a:solidFill>
                  <a:schemeClr val="accent2"/>
                </a:solidFill>
              </a:rPr>
              <a:t>Empathy</a:t>
            </a:r>
            <a:r>
              <a:rPr lang="en-GB" sz="3000" dirty="0" smtClean="0"/>
              <a:t> is a key ingredient of any successful project and it can be </a:t>
            </a:r>
            <a:r>
              <a:rPr lang="en-GB" sz="3000" b="1" dirty="0" smtClean="0">
                <a:solidFill>
                  <a:schemeClr val="accent3"/>
                </a:solidFill>
              </a:rPr>
              <a:t>streamlined and improved </a:t>
            </a:r>
          </a:p>
          <a:p>
            <a:endParaRPr lang="en-GB" sz="3000" dirty="0" smtClean="0"/>
          </a:p>
          <a:p>
            <a:pPr marL="285750" indent="-285750">
              <a:buFont typeface="Wingdings" panose="05000000000000000000" pitchFamily="2" charset="2"/>
              <a:buChar char="§"/>
            </a:pPr>
            <a:r>
              <a:rPr lang="en-GB" sz="3000" dirty="0" smtClean="0"/>
              <a:t>We need to </a:t>
            </a:r>
            <a:r>
              <a:rPr lang="en-GB" sz="3000" b="1" dirty="0">
                <a:solidFill>
                  <a:schemeClr val="accent3"/>
                </a:solidFill>
              </a:rPr>
              <a:t>explicitly optimize </a:t>
            </a:r>
            <a:r>
              <a:rPr lang="en-GB" sz="3000" dirty="0" smtClean="0"/>
              <a:t>for consultancy skills</a:t>
            </a:r>
          </a:p>
          <a:p>
            <a:pPr marL="285750" indent="-285750">
              <a:buFont typeface="Wingdings" panose="05000000000000000000" pitchFamily="2" charset="2"/>
              <a:buChar char="§"/>
            </a:pPr>
            <a:endParaRPr lang="en-GB" sz="3000" dirty="0" smtClean="0"/>
          </a:p>
          <a:p>
            <a:endParaRPr lang="en-GB" sz="3000" dirty="0"/>
          </a:p>
        </p:txBody>
      </p:sp>
      <p:sp>
        <p:nvSpPr>
          <p:cNvPr id="7" name="TextBox 6"/>
          <p:cNvSpPr txBox="1"/>
          <p:nvPr/>
        </p:nvSpPr>
        <p:spPr>
          <a:xfrm>
            <a:off x="360001" y="444137"/>
            <a:ext cx="11473199" cy="769441"/>
          </a:xfrm>
          <a:prstGeom prst="rect">
            <a:avLst/>
          </a:prstGeom>
          <a:noFill/>
        </p:spPr>
        <p:txBody>
          <a:bodyPr wrap="square" rtlCol="0">
            <a:spAutoFit/>
          </a:bodyPr>
          <a:lstStyle/>
          <a:p>
            <a:r>
              <a:rPr lang="en-GB" sz="4400" b="1" dirty="0" smtClean="0"/>
              <a:t>Take home</a:t>
            </a:r>
            <a:endParaRPr lang="en-GB" sz="4400" b="1" dirty="0"/>
          </a:p>
        </p:txBody>
      </p:sp>
    </p:spTree>
    <p:extLst>
      <p:ext uri="{BB962C8B-B14F-4D97-AF65-F5344CB8AC3E}">
        <p14:creationId xmlns:p14="http://schemas.microsoft.com/office/powerpoint/2010/main" val="108885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4294967295"/>
          </p:nvPr>
        </p:nvSpPr>
        <p:spPr>
          <a:xfrm>
            <a:off x="4727150" y="4071707"/>
            <a:ext cx="4114800" cy="269172"/>
          </a:xfrm>
        </p:spPr>
        <p:txBody>
          <a:bodyPr/>
          <a:lstStyle/>
          <a:p>
            <a:r>
              <a:rPr lang="en-US" smtClean="0"/>
              <a:t>REPLACE WITH CONFIDENTIALITY STATEMENT</a:t>
            </a:r>
            <a:endParaRPr lang="en-US" dirty="0"/>
          </a:p>
        </p:txBody>
      </p:sp>
      <p:sp>
        <p:nvSpPr>
          <p:cNvPr id="4" name="Slide Number Placeholder 3"/>
          <p:cNvSpPr>
            <a:spLocks noGrp="1"/>
          </p:cNvSpPr>
          <p:nvPr>
            <p:ph type="sldNum" sz="quarter" idx="12"/>
          </p:nvPr>
        </p:nvSpPr>
        <p:spPr/>
        <p:txBody>
          <a:bodyPr/>
          <a:lstStyle/>
          <a:p>
            <a:fld id="{AC0D2BFD-67D9-3D46-AF5A-F0A3088F6DF5}" type="slidenum">
              <a:rPr lang="en-US" smtClean="0"/>
              <a:pPr/>
              <a:t>32</a:t>
            </a:fld>
            <a:endParaRPr lang="en-US"/>
          </a:p>
        </p:txBody>
      </p:sp>
      <p:sp>
        <p:nvSpPr>
          <p:cNvPr id="7" name="Rectangle 6">
            <a:hlinkClick r:id="rId3"/>
          </p:cNvPr>
          <p:cNvSpPr/>
          <p:nvPr/>
        </p:nvSpPr>
        <p:spPr>
          <a:xfrm>
            <a:off x="2298023" y="4711700"/>
            <a:ext cx="1612900" cy="2709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hlinkClick r:id="rId4"/>
          </p:cNvPr>
          <p:cNvSpPr/>
          <p:nvPr/>
        </p:nvSpPr>
        <p:spPr>
          <a:xfrm>
            <a:off x="2298023" y="5046134"/>
            <a:ext cx="2324100" cy="2709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hlinkClick r:id="rId5"/>
          </p:cNvPr>
          <p:cNvSpPr/>
          <p:nvPr/>
        </p:nvSpPr>
        <p:spPr>
          <a:xfrm>
            <a:off x="2298023" y="5367869"/>
            <a:ext cx="2324100" cy="2709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hlinkClick r:id="rId6"/>
          </p:cNvPr>
          <p:cNvSpPr/>
          <p:nvPr/>
        </p:nvSpPr>
        <p:spPr>
          <a:xfrm>
            <a:off x="5492068" y="4630254"/>
            <a:ext cx="2170856" cy="1409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hlinkClick r:id="rId7"/>
          </p:cNvPr>
          <p:cNvSpPr/>
          <p:nvPr/>
        </p:nvSpPr>
        <p:spPr>
          <a:xfrm>
            <a:off x="8302753" y="4648201"/>
            <a:ext cx="1472184" cy="1409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p:cNvSpPr txBox="1"/>
          <p:nvPr/>
        </p:nvSpPr>
        <p:spPr>
          <a:xfrm>
            <a:off x="145774" y="-516835"/>
            <a:ext cx="6431722" cy="369332"/>
          </a:xfrm>
          <a:prstGeom prst="rect">
            <a:avLst/>
          </a:prstGeom>
          <a:noFill/>
        </p:spPr>
        <p:txBody>
          <a:bodyPr wrap="square" rtlCol="0">
            <a:spAutoFit/>
          </a:bodyPr>
          <a:lstStyle/>
          <a:p>
            <a:r>
              <a:rPr lang="en-GB" b="1" dirty="0" smtClean="0">
                <a:solidFill>
                  <a:schemeClr val="accent1"/>
                </a:solidFill>
              </a:rPr>
              <a:t>FINAL PAGE – PUT TO BACK OF DOCUMENT</a:t>
            </a:r>
            <a:endParaRPr lang="en-GB" b="1" dirty="0">
              <a:solidFill>
                <a:schemeClr val="accent1"/>
              </a:solidFill>
            </a:endParaRPr>
          </a:p>
        </p:txBody>
      </p:sp>
    </p:spTree>
    <p:extLst>
      <p:ext uri="{BB962C8B-B14F-4D97-AF65-F5344CB8AC3E}">
        <p14:creationId xmlns:p14="http://schemas.microsoft.com/office/powerpoint/2010/main" val="3654744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smtClean="0"/>
              <a:t>Data access, understanding, model building, optimization…</a:t>
            </a:r>
          </a:p>
          <a:p>
            <a:endParaRPr lang="en-US" dirty="0"/>
          </a:p>
          <a:p>
            <a:endParaRPr lang="en-GB" dirty="0"/>
          </a:p>
        </p:txBody>
      </p:sp>
      <p:sp>
        <p:nvSpPr>
          <p:cNvPr id="6" name="Text Placeholder 5"/>
          <p:cNvSpPr>
            <a:spLocks noGrp="1"/>
          </p:cNvSpPr>
          <p:nvPr>
            <p:ph type="body" sz="quarter" idx="13"/>
          </p:nvPr>
        </p:nvSpPr>
        <p:spPr/>
        <p:txBody>
          <a:bodyPr/>
          <a:lstStyle/>
          <a:p>
            <a:r>
              <a:rPr lang="en-US" dirty="0"/>
              <a:t>Dev phase</a:t>
            </a:r>
            <a:endParaRPr lang="en-GB" dirty="0"/>
          </a:p>
        </p:txBody>
      </p:sp>
      <p:pic>
        <p:nvPicPr>
          <p:cNvPr id="7170" name="Picture 2" descr="woman placing sticky notes on wall"/>
          <p:cNvPicPr>
            <a:picLocks noGrp="1" noChangeAspect="1" noChangeArrowheads="1"/>
          </p:cNvPicPr>
          <p:nvPr>
            <p:ph type="pic" sz="quarter" idx="17"/>
          </p:nvPr>
        </p:nvPicPr>
        <p:blipFill>
          <a:blip r:embed="rId3">
            <a:extLst>
              <a:ext uri="{28A0092B-C50C-407E-A947-70E740481C1C}">
                <a14:useLocalDpi xmlns:a14="http://schemas.microsoft.com/office/drawing/2010/main" val="0"/>
              </a:ext>
            </a:extLst>
          </a:blip>
          <a:srcRect l="18758" r="18758"/>
          <a:stretch>
            <a:fillRect/>
          </a:stretch>
        </p:blipFill>
        <p:spPr bwMode="auto">
          <a:prstGeom prst="round2Diag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6089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smtClean="0"/>
              <a:t>How can we use it?</a:t>
            </a:r>
          </a:p>
          <a:p>
            <a:r>
              <a:rPr lang="en-US" dirty="0" smtClean="0"/>
              <a:t>What’s logistic regression?</a:t>
            </a:r>
          </a:p>
          <a:p>
            <a:r>
              <a:rPr lang="en-US" dirty="0" smtClean="0"/>
              <a:t>Are we redundant now?</a:t>
            </a:r>
            <a:endParaRPr lang="en-US" dirty="0"/>
          </a:p>
          <a:p>
            <a:endParaRPr lang="en-GB" dirty="0"/>
          </a:p>
        </p:txBody>
      </p:sp>
      <p:sp>
        <p:nvSpPr>
          <p:cNvPr id="6" name="Text Placeholder 5"/>
          <p:cNvSpPr>
            <a:spLocks noGrp="1"/>
          </p:cNvSpPr>
          <p:nvPr>
            <p:ph type="body" sz="quarter" idx="13"/>
          </p:nvPr>
        </p:nvSpPr>
        <p:spPr/>
        <p:txBody>
          <a:bodyPr/>
          <a:lstStyle/>
          <a:p>
            <a:r>
              <a:rPr lang="en-GB" dirty="0" smtClean="0"/>
              <a:t>Result presentation</a:t>
            </a:r>
            <a:endParaRPr lang="en-GB" dirty="0"/>
          </a:p>
        </p:txBody>
      </p:sp>
      <p:pic>
        <p:nvPicPr>
          <p:cNvPr id="4104" name="Picture 8" descr="black rolling chairs beside brown table"/>
          <p:cNvPicPr>
            <a:picLocks noGrp="1" noChangeAspect="1" noChangeArrowheads="1"/>
          </p:cNvPicPr>
          <p:nvPr>
            <p:ph type="pic" sz="quarter" idx="17"/>
          </p:nvPr>
        </p:nvPicPr>
        <p:blipFill>
          <a:blip r:embed="rId2">
            <a:extLst>
              <a:ext uri="{28A0092B-C50C-407E-A947-70E740481C1C}">
                <a14:useLocalDpi xmlns:a14="http://schemas.microsoft.com/office/drawing/2010/main" val="0"/>
              </a:ext>
            </a:extLst>
          </a:blip>
          <a:srcRect l="18758" r="18758"/>
          <a:stretch>
            <a:fillRect/>
          </a:stretch>
        </p:blipFill>
        <p:spPr bwMode="auto">
          <a:prstGeom prst="round2Diag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705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smtClean="0"/>
              <a:t>Few use it</a:t>
            </a:r>
          </a:p>
          <a:p>
            <a:r>
              <a:rPr lang="en-US" dirty="0" smtClean="0"/>
              <a:t>Double effort</a:t>
            </a:r>
          </a:p>
          <a:p>
            <a:r>
              <a:rPr lang="en-US" dirty="0" smtClean="0"/>
              <a:t>More time and resources needed to make it usable</a:t>
            </a:r>
            <a:endParaRPr lang="en-US" dirty="0"/>
          </a:p>
          <a:p>
            <a:endParaRPr lang="en-GB" dirty="0"/>
          </a:p>
        </p:txBody>
      </p:sp>
      <p:sp>
        <p:nvSpPr>
          <p:cNvPr id="6" name="Text Placeholder 5"/>
          <p:cNvSpPr>
            <a:spLocks noGrp="1"/>
          </p:cNvSpPr>
          <p:nvPr>
            <p:ph type="body" sz="quarter" idx="13"/>
          </p:nvPr>
        </p:nvSpPr>
        <p:spPr/>
        <p:txBody>
          <a:bodyPr/>
          <a:lstStyle/>
          <a:p>
            <a:r>
              <a:rPr lang="en-US" dirty="0" smtClean="0"/>
              <a:t>Deployment: </a:t>
            </a:r>
            <a:r>
              <a:rPr lang="en-US" dirty="0"/>
              <a:t>c</a:t>
            </a:r>
            <a:r>
              <a:rPr lang="en-US" dirty="0" smtClean="0"/>
              <a:t>racks appear</a:t>
            </a:r>
            <a:endParaRPr lang="en-US" dirty="0"/>
          </a:p>
        </p:txBody>
      </p:sp>
      <p:pic>
        <p:nvPicPr>
          <p:cNvPr id="5124" name="Picture 4" descr="man pouring coffee in white mug"/>
          <p:cNvPicPr>
            <a:picLocks noGrp="1" noChangeAspect="1" noChangeArrowheads="1"/>
          </p:cNvPicPr>
          <p:nvPr>
            <p:ph type="pic" sz="quarter" idx="17"/>
          </p:nvPr>
        </p:nvPicPr>
        <p:blipFill>
          <a:blip r:embed="rId3">
            <a:extLst>
              <a:ext uri="{28A0092B-C50C-407E-A947-70E740481C1C}">
                <a14:useLocalDpi xmlns:a14="http://schemas.microsoft.com/office/drawing/2010/main" val="0"/>
              </a:ext>
            </a:extLst>
          </a:blip>
          <a:srcRect l="18758" r="18758"/>
          <a:stretch>
            <a:fillRect/>
          </a:stretch>
        </p:blipFill>
        <p:spPr bwMode="auto">
          <a:prstGeom prst="round2Diag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125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Single Corner Rectangle 1">
            <a:extLst>
              <a:ext uri="{FF2B5EF4-FFF2-40B4-BE49-F238E27FC236}">
                <a16:creationId xmlns="" xmlns:a16="http://schemas.microsoft.com/office/drawing/2014/main" id="{0660CDF2-302A-CE45-BF02-5F01BE643627}"/>
              </a:ext>
            </a:extLst>
          </p:cNvPr>
          <p:cNvSpPr>
            <a:spLocks/>
          </p:cNvSpPr>
          <p:nvPr/>
        </p:nvSpPr>
        <p:spPr>
          <a:xfrm flipV="1">
            <a:off x="6084000" y="3896933"/>
            <a:ext cx="5004000" cy="1800000"/>
          </a:xfrm>
          <a:prstGeom prst="round1Rect">
            <a:avLst>
              <a:gd name="adj" fmla="val 19723"/>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10800000" lon="10800000" rev="10800000"/>
              </a:camera>
              <a:lightRig rig="threePt" dir="t"/>
            </a:scene3d>
          </a:bodyPr>
          <a:lstStyle/>
          <a:p>
            <a:pPr algn="ctr"/>
            <a:r>
              <a:rPr lang="en-US" sz="3000" b="1"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Change</a:t>
            </a:r>
            <a:endParaRPr lang="en-US" sz="30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0" name="Round Single Corner Rectangle 9">
            <a:extLst>
              <a:ext uri="{FF2B5EF4-FFF2-40B4-BE49-F238E27FC236}">
                <a16:creationId xmlns="" xmlns:a16="http://schemas.microsoft.com/office/drawing/2014/main" id="{CB00CBF4-F2AC-D046-8703-CC9299CFD738}"/>
              </a:ext>
            </a:extLst>
          </p:cNvPr>
          <p:cNvSpPr>
            <a:spLocks/>
          </p:cNvSpPr>
          <p:nvPr/>
        </p:nvSpPr>
        <p:spPr>
          <a:xfrm flipH="1">
            <a:off x="1080000" y="2096933"/>
            <a:ext cx="5004000" cy="1800000"/>
          </a:xfrm>
          <a:prstGeom prst="round1Rect">
            <a:avLst>
              <a:gd name="adj" fmla="val 1972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Engagement</a:t>
            </a:r>
            <a:endParaRPr lang="en-US" sz="30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 name="Rectangle 4">
            <a:extLst>
              <a:ext uri="{FF2B5EF4-FFF2-40B4-BE49-F238E27FC236}">
                <a16:creationId xmlns="" xmlns:a16="http://schemas.microsoft.com/office/drawing/2014/main" id="{D4A5B041-3EF5-A041-8937-A191D0D593CD}"/>
              </a:ext>
            </a:extLst>
          </p:cNvPr>
          <p:cNvSpPr/>
          <p:nvPr/>
        </p:nvSpPr>
        <p:spPr>
          <a:xfrm>
            <a:off x="6084000" y="2096933"/>
            <a:ext cx="5004000" cy="18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Language</a:t>
            </a:r>
            <a:endParaRPr lang="en-US" sz="30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1" name="Rectangle 10">
            <a:extLst>
              <a:ext uri="{FF2B5EF4-FFF2-40B4-BE49-F238E27FC236}">
                <a16:creationId xmlns="" xmlns:a16="http://schemas.microsoft.com/office/drawing/2014/main" id="{F992CC3E-9EFB-264F-9147-4CFF909AC1E9}"/>
              </a:ext>
            </a:extLst>
          </p:cNvPr>
          <p:cNvSpPr/>
          <p:nvPr/>
        </p:nvSpPr>
        <p:spPr>
          <a:xfrm>
            <a:off x="1080000" y="3896933"/>
            <a:ext cx="5004000" cy="180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Delivery</a:t>
            </a:r>
            <a:endParaRPr lang="en-US" sz="30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3" name="Content Placeholder 2">
            <a:extLst>
              <a:ext uri="{FF2B5EF4-FFF2-40B4-BE49-F238E27FC236}">
                <a16:creationId xmlns="" xmlns:a16="http://schemas.microsoft.com/office/drawing/2014/main" id="{1B442CA4-1990-8842-A000-4C7C9F3D6BB6}"/>
              </a:ext>
            </a:extLst>
          </p:cNvPr>
          <p:cNvSpPr txBox="1">
            <a:spLocks/>
          </p:cNvSpPr>
          <p:nvPr/>
        </p:nvSpPr>
        <p:spPr>
          <a:xfrm>
            <a:off x="2427535" y="3896933"/>
            <a:ext cx="3223869" cy="1800000"/>
          </a:xfrm>
          <a:prstGeom prst="rect">
            <a:avLst/>
          </a:prstGeom>
        </p:spPr>
        <p:txBody>
          <a:bodyPr lIns="0" tIns="0" rIns="0" bIns="0" anchor="ctr">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540"/>
              </a:lnSpc>
              <a:buNone/>
            </a:pPr>
            <a:endParaRPr lang="en-GB"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 name="Title 3"/>
          <p:cNvSpPr>
            <a:spLocks noGrp="1"/>
          </p:cNvSpPr>
          <p:nvPr>
            <p:ph type="title"/>
          </p:nvPr>
        </p:nvSpPr>
        <p:spPr/>
        <p:txBody>
          <a:bodyPr/>
          <a:lstStyle/>
          <a:p>
            <a:r>
              <a:rPr lang="en-GB" dirty="0"/>
              <a:t>Technical, but not </a:t>
            </a:r>
            <a:r>
              <a:rPr lang="en-GB" dirty="0">
                <a:solidFill>
                  <a:schemeClr val="accent3"/>
                </a:solidFill>
              </a:rPr>
              <a:t>Business</a:t>
            </a:r>
            <a:r>
              <a:rPr lang="en-GB" dirty="0">
                <a:solidFill>
                  <a:schemeClr val="tx2"/>
                </a:solidFill>
              </a:rPr>
              <a:t> </a:t>
            </a:r>
            <a:r>
              <a:rPr lang="en-GB" dirty="0"/>
              <a:t>success</a:t>
            </a:r>
          </a:p>
        </p:txBody>
      </p:sp>
      <p:sp>
        <p:nvSpPr>
          <p:cNvPr id="6" name="Slide Number Placeholder 5"/>
          <p:cNvSpPr>
            <a:spLocks noGrp="1"/>
          </p:cNvSpPr>
          <p:nvPr>
            <p:ph type="sldNum" sz="quarter" idx="4"/>
          </p:nvPr>
        </p:nvSpPr>
        <p:spPr>
          <a:xfrm>
            <a:off x="9306579" y="6543611"/>
            <a:ext cx="2619526" cy="269172"/>
          </a:xfrm>
        </p:spPr>
        <p:txBody>
          <a:bodyPr/>
          <a:lstStyle/>
          <a:p>
            <a:fld id="{AC0D2BFD-67D9-3D46-AF5A-F0A3088F6DF5}" type="slidenum">
              <a:rPr lang="en-US" smtClean="0"/>
              <a:pPr/>
              <a:t>7</a:t>
            </a:fld>
            <a:endParaRPr lang="en-US"/>
          </a:p>
        </p:txBody>
      </p:sp>
    </p:spTree>
    <p:extLst>
      <p:ext uri="{BB962C8B-B14F-4D97-AF65-F5344CB8AC3E}">
        <p14:creationId xmlns:p14="http://schemas.microsoft.com/office/powerpoint/2010/main" val="1308563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63274" y="6540756"/>
            <a:ext cx="11242756" cy="307777"/>
          </a:xfrm>
          <a:prstGeom prst="rect">
            <a:avLst/>
          </a:prstGeom>
          <a:noFill/>
        </p:spPr>
        <p:txBody>
          <a:bodyPr wrap="square" rtlCol="0">
            <a:spAutoFit/>
          </a:bodyPr>
          <a:lstStyle/>
          <a:p>
            <a:r>
              <a:rPr lang="en-US" sz="1400" b="1" dirty="0" smtClean="0">
                <a:latin typeface="Open Sans Light" panose="020B0306030504020204" pitchFamily="34" charset="0"/>
                <a:ea typeface="Open Sans Light" panose="020B0306030504020204" pitchFamily="34" charset="0"/>
                <a:cs typeface="Open Sans Light" panose="020B0306030504020204" pitchFamily="34" charset="0"/>
              </a:rPr>
              <a:t>Source</a:t>
            </a:r>
            <a:r>
              <a:rPr lang="en-US" sz="1400" dirty="0" smtClean="0">
                <a:latin typeface="Open Sans Light" panose="020B0306030504020204" pitchFamily="34" charset="0"/>
                <a:ea typeface="Open Sans Light" panose="020B0306030504020204" pitchFamily="34" charset="0"/>
                <a:cs typeface="Open Sans Light" panose="020B0306030504020204" pitchFamily="34" charset="0"/>
              </a:rPr>
              <a:t>: </a:t>
            </a:r>
            <a:r>
              <a:rPr lang="en-US" sz="1400" b="1" dirty="0" err="1" smtClean="0">
                <a:latin typeface="Open Sans Light" panose="020B0306030504020204" pitchFamily="34" charset="0"/>
                <a:ea typeface="Open Sans Light" panose="020B0306030504020204" pitchFamily="34" charset="0"/>
                <a:cs typeface="Open Sans Light" panose="020B0306030504020204" pitchFamily="34" charset="0"/>
              </a:rPr>
              <a:t>Alfaadel</a:t>
            </a:r>
            <a:r>
              <a:rPr lang="en-US" sz="1400" b="1" dirty="0" smtClean="0">
                <a:latin typeface="Open Sans Light" panose="020B0306030504020204" pitchFamily="34" charset="0"/>
                <a:ea typeface="Open Sans Light" panose="020B0306030504020204" pitchFamily="34" charset="0"/>
                <a:cs typeface="Open Sans Light" panose="020B0306030504020204" pitchFamily="34" charset="0"/>
              </a:rPr>
              <a:t> </a:t>
            </a:r>
            <a:r>
              <a:rPr lang="en-US" sz="1400" dirty="0">
                <a:latin typeface="Open Sans Light" panose="020B0306030504020204" pitchFamily="34" charset="0"/>
                <a:ea typeface="Open Sans Light" panose="020B0306030504020204" pitchFamily="34" charset="0"/>
                <a:cs typeface="Open Sans Light" panose="020B0306030504020204" pitchFamily="34" charset="0"/>
              </a:rPr>
              <a:t>et al. </a:t>
            </a:r>
            <a:r>
              <a:rPr lang="en-US" sz="1400" dirty="0" smtClean="0">
                <a:latin typeface="Open Sans Light" panose="020B0306030504020204" pitchFamily="34" charset="0"/>
                <a:ea typeface="Open Sans Light" panose="020B0306030504020204" pitchFamily="34" charset="0"/>
                <a:cs typeface="Open Sans Light" panose="020B0306030504020204" pitchFamily="34" charset="0"/>
              </a:rPr>
              <a:t>(2012), </a:t>
            </a:r>
            <a:r>
              <a:rPr lang="en-US" sz="1400" i="1" dirty="0">
                <a:latin typeface="Open Sans Light" panose="020B0306030504020204" pitchFamily="34" charset="0"/>
                <a:ea typeface="Open Sans Light" panose="020B0306030504020204" pitchFamily="34" charset="0"/>
                <a:cs typeface="Open Sans Light" panose="020B0306030504020204" pitchFamily="34" charset="0"/>
              </a:rPr>
              <a:t>Recent Researches in Applied Computers And Computational </a:t>
            </a:r>
            <a:r>
              <a:rPr lang="en-US" sz="1400" i="1" dirty="0" smtClean="0">
                <a:latin typeface="Open Sans Light" panose="020B0306030504020204" pitchFamily="34" charset="0"/>
                <a:ea typeface="Open Sans Light" panose="020B0306030504020204" pitchFamily="34" charset="0"/>
                <a:cs typeface="Open Sans Light" panose="020B0306030504020204" pitchFamily="34" charset="0"/>
              </a:rPr>
              <a:t>Science</a:t>
            </a:r>
            <a:endParaRPr lang="en-US" sz="1400" i="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Title 2"/>
          <p:cNvSpPr>
            <a:spLocks noGrp="1"/>
          </p:cNvSpPr>
          <p:nvPr>
            <p:ph type="title"/>
          </p:nvPr>
        </p:nvSpPr>
        <p:spPr/>
        <p:txBody>
          <a:bodyPr/>
          <a:lstStyle/>
          <a:p>
            <a:r>
              <a:rPr lang="en-GB" dirty="0" smtClean="0"/>
              <a:t>What defines Data </a:t>
            </a:r>
            <a:r>
              <a:rPr lang="en-GB" dirty="0"/>
              <a:t>S</a:t>
            </a:r>
            <a:r>
              <a:rPr lang="en-GB" dirty="0" smtClean="0"/>
              <a:t>cience success</a:t>
            </a:r>
            <a:endParaRPr lang="en-GB" dirty="0"/>
          </a:p>
        </p:txBody>
      </p:sp>
      <p:sp>
        <p:nvSpPr>
          <p:cNvPr id="4" name="Slide Number Placeholder 3"/>
          <p:cNvSpPr>
            <a:spLocks noGrp="1"/>
          </p:cNvSpPr>
          <p:nvPr>
            <p:ph type="sldNum" sz="quarter" idx="4"/>
          </p:nvPr>
        </p:nvSpPr>
        <p:spPr/>
        <p:txBody>
          <a:bodyPr/>
          <a:lstStyle/>
          <a:p>
            <a:fld id="{AC0D2BFD-67D9-3D46-AF5A-F0A3088F6DF5}" type="slidenum">
              <a:rPr lang="en-US" smtClean="0"/>
              <a:pPr/>
              <a:t>8</a:t>
            </a:fld>
            <a:endParaRPr lang="en-US" dirty="0"/>
          </a:p>
        </p:txBody>
      </p:sp>
      <p:graphicFrame>
        <p:nvGraphicFramePr>
          <p:cNvPr id="5" name="Diagram 4"/>
          <p:cNvGraphicFramePr/>
          <p:nvPr>
            <p:extLst>
              <p:ext uri="{D42A27DB-BD31-4B8C-83A1-F6EECF244321}">
                <p14:modId xmlns:p14="http://schemas.microsoft.com/office/powerpoint/2010/main" val="2067875329"/>
              </p:ext>
            </p:extLst>
          </p:nvPr>
        </p:nvGraphicFramePr>
        <p:xfrm>
          <a:off x="2326640" y="1729470"/>
          <a:ext cx="7884160" cy="47404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207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lstStyle/>
          <a:p>
            <a:r>
              <a:rPr lang="en-GB" dirty="0" smtClean="0"/>
              <a:t>60%-87% of Data Science projects </a:t>
            </a:r>
            <a:r>
              <a:rPr lang="en-GB" dirty="0" smtClean="0">
                <a:solidFill>
                  <a:schemeClr val="accent3"/>
                </a:solidFill>
              </a:rPr>
              <a:t>fail</a:t>
            </a:r>
            <a:endParaRPr lang="en-GB" dirty="0">
              <a:solidFill>
                <a:schemeClr val="accent3"/>
              </a:solidFill>
            </a:endParaRPr>
          </a:p>
        </p:txBody>
      </p:sp>
      <p:sp>
        <p:nvSpPr>
          <p:cNvPr id="9" name="Text Placeholder 8"/>
          <p:cNvSpPr>
            <a:spLocks noGrp="1"/>
          </p:cNvSpPr>
          <p:nvPr>
            <p:ph type="body" sz="quarter" idx="13"/>
          </p:nvPr>
        </p:nvSpPr>
        <p:spPr/>
        <p:txBody>
          <a:bodyPr/>
          <a:lstStyle/>
          <a:p>
            <a:r>
              <a:rPr lang="en-GB" dirty="0" smtClean="0"/>
              <a:t>Surprise, surprise!</a:t>
            </a:r>
            <a:endParaRPr lang="en-GB" dirty="0"/>
          </a:p>
        </p:txBody>
      </p:sp>
      <p:pic>
        <p:nvPicPr>
          <p:cNvPr id="7" name="Picture Placeholder 6"/>
          <p:cNvPicPr>
            <a:picLocks noGrp="1" noChangeAspect="1"/>
          </p:cNvPicPr>
          <p:nvPr>
            <p:ph type="pic" sz="quarter" idx="17"/>
          </p:nvPr>
        </p:nvPicPr>
        <p:blipFill>
          <a:blip r:embed="rId2">
            <a:extLst>
              <a:ext uri="{28A0092B-C50C-407E-A947-70E740481C1C}">
                <a14:useLocalDpi xmlns:a14="http://schemas.microsoft.com/office/drawing/2010/main" val="0"/>
              </a:ext>
            </a:extLst>
          </a:blip>
          <a:srcRect t="14418" b="14418"/>
          <a:stretch>
            <a:fillRect/>
          </a:stretch>
        </p:blipFill>
        <p:spPr>
          <a:prstGeom prst="round2DiagRect">
            <a:avLst/>
          </a:prstGeom>
        </p:spPr>
      </p:pic>
      <p:sp>
        <p:nvSpPr>
          <p:cNvPr id="12" name="TextBox 11"/>
          <p:cNvSpPr txBox="1"/>
          <p:nvPr/>
        </p:nvSpPr>
        <p:spPr>
          <a:xfrm>
            <a:off x="288931" y="6339673"/>
            <a:ext cx="11242756" cy="738664"/>
          </a:xfrm>
          <a:prstGeom prst="rect">
            <a:avLst/>
          </a:prstGeom>
          <a:noFill/>
        </p:spPr>
        <p:txBody>
          <a:bodyPr wrap="square" rtlCol="0">
            <a:spAutoFit/>
          </a:bodyPr>
          <a:lstStyle/>
          <a:p>
            <a:r>
              <a:rPr lang="en-US" sz="1400" b="1" dirty="0" smtClean="0">
                <a:latin typeface="Open Sans Light" panose="020B0306030504020204"/>
                <a:ea typeface="Open Sans Light" panose="020B0306030504020204" pitchFamily="34" charset="0"/>
                <a:cs typeface="Open Sans Light" panose="020B0306030504020204" pitchFamily="34" charset="0"/>
              </a:rPr>
              <a:t>Source</a:t>
            </a:r>
            <a:r>
              <a:rPr lang="en-US" sz="1400" dirty="0" smtClean="0">
                <a:latin typeface="Open Sans Light" panose="020B0306030504020204"/>
                <a:ea typeface="Open Sans Light" panose="020B0306030504020204" pitchFamily="34" charset="0"/>
                <a:cs typeface="Open Sans Light" panose="020B0306030504020204" pitchFamily="34" charset="0"/>
              </a:rPr>
              <a:t>: Gartner</a:t>
            </a:r>
            <a:r>
              <a:rPr lang="en-US" sz="1400" b="1" dirty="0" smtClean="0">
                <a:latin typeface="Open Sans Light" panose="020B0306030504020204"/>
                <a:ea typeface="Open Sans Light" panose="020B0306030504020204" pitchFamily="34" charset="0"/>
                <a:cs typeface="Open Sans Light" panose="020B0306030504020204" pitchFamily="34" charset="0"/>
              </a:rPr>
              <a:t>, </a:t>
            </a:r>
            <a:r>
              <a:rPr lang="en-GB" sz="1400" dirty="0">
                <a:latin typeface="Open Sans Light" panose="020B0306030504020204"/>
                <a:hlinkClick r:id="rId3"/>
              </a:rPr>
              <a:t>https://www.techrepublic.com/article/85-of-big-data-projects-fail-but-your-developers-can-help-yours-succeed</a:t>
            </a:r>
            <a:r>
              <a:rPr lang="en-GB" sz="1400" dirty="0" smtClean="0">
                <a:latin typeface="Open Sans Light" panose="020B0306030504020204"/>
                <a:hlinkClick r:id="rId3"/>
              </a:rPr>
              <a:t>/</a:t>
            </a:r>
            <a:endParaRPr lang="en-GB" sz="1400" dirty="0" smtClean="0">
              <a:latin typeface="Open Sans Light" panose="020B0306030504020204"/>
            </a:endParaRPr>
          </a:p>
          <a:p>
            <a:r>
              <a:rPr lang="en-GB" sz="1400" dirty="0" err="1" smtClean="0">
                <a:latin typeface="Open Sans Light" panose="020B0306030504020204"/>
              </a:rPr>
              <a:t>VentureBeat</a:t>
            </a:r>
            <a:r>
              <a:rPr lang="en-GB" sz="1400" dirty="0" smtClean="0">
                <a:latin typeface="Open Sans Light" panose="020B0306030504020204"/>
              </a:rPr>
              <a:t>, </a:t>
            </a:r>
            <a:r>
              <a:rPr lang="en-GB" sz="1400" dirty="0">
                <a:latin typeface="Open Sans Light" panose="020B0306030504020204"/>
                <a:hlinkClick r:id="rId4"/>
              </a:rPr>
              <a:t>https://venturebeat.com/2019/07/19/why-do-87-of-data-science-projects-never-make-it-into-production/</a:t>
            </a:r>
            <a:endParaRPr lang="en-GB" sz="1400" dirty="0" smtClean="0">
              <a:latin typeface="Open Sans Light" panose="020B0306030504020204"/>
            </a:endParaRPr>
          </a:p>
          <a:p>
            <a:endParaRPr lang="en-US" sz="1400" i="1" dirty="0">
              <a:latin typeface="Open Sans Light" panose="020B0306030504020204"/>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3854874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stom 12">
      <a:dk1>
        <a:srgbClr val="0C1938"/>
      </a:dk1>
      <a:lt1>
        <a:srgbClr val="FFFFFF"/>
      </a:lt1>
      <a:dk2>
        <a:srgbClr val="4BBDAD"/>
      </a:dk2>
      <a:lt2>
        <a:srgbClr val="848483"/>
      </a:lt2>
      <a:accent1>
        <a:srgbClr val="FF0000"/>
      </a:accent1>
      <a:accent2>
        <a:srgbClr val="FF4D00"/>
      </a:accent2>
      <a:accent3>
        <a:srgbClr val="FF7400"/>
      </a:accent3>
      <a:accent4>
        <a:srgbClr val="FF9A00"/>
      </a:accent4>
      <a:accent5>
        <a:srgbClr val="FFC100"/>
      </a:accent5>
      <a:accent6>
        <a:srgbClr val="DDDAE1"/>
      </a:accent6>
      <a:hlink>
        <a:srgbClr val="0C1938"/>
      </a:hlink>
      <a:folHlink>
        <a:srgbClr val="FF0000"/>
      </a:folHlink>
    </a:clrScheme>
    <a:fontScheme name="Mango open sans">
      <a:majorFont>
        <a:latin typeface="Open Sans"/>
        <a:ea typeface=""/>
        <a:cs typeface=""/>
      </a:majorFont>
      <a:minorFont>
        <a:latin typeface="Open San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ngo-template-201909" id="{A402C49E-BC3E-46A6-9E5E-7C374B8C5A6C}" vid="{9303409D-80F6-47E1-AD4B-A90A92F958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5604</TotalTime>
  <Words>1177</Words>
  <Application>Microsoft Office PowerPoint</Application>
  <PresentationFormat>Widescreen</PresentationFormat>
  <Paragraphs>227</Paragraphs>
  <Slides>32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Open Sans</vt:lpstr>
      <vt:lpstr>Open Sans Light</vt:lpstr>
      <vt:lpstr>Open Sans SemiBold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Technical, but not Business success</vt:lpstr>
      <vt:lpstr>What defines Data Science success</vt:lpstr>
      <vt:lpstr>PowerPoint Presentation</vt:lpstr>
      <vt:lpstr>Why do Data Science projects fail?</vt:lpstr>
      <vt:lpstr>Why do Data Science projects fail?</vt:lpstr>
      <vt:lpstr>PowerPoint Presentation</vt:lpstr>
      <vt:lpstr>What is empathy?</vt:lpstr>
      <vt:lpstr>Empathy Myths</vt:lpstr>
      <vt:lpstr>Empathy Myths</vt:lpstr>
      <vt:lpstr>Empathy Myths</vt:lpstr>
      <vt:lpstr>Empathy Myths</vt:lpstr>
      <vt:lpstr>What is empathy?</vt:lpstr>
      <vt:lpstr>What is empathy?</vt:lpstr>
      <vt:lpstr>PowerPoint Presentation</vt:lpstr>
      <vt:lpstr>A snippet of Data Science</vt:lpstr>
      <vt:lpstr>PowerPoint Presentation</vt:lpstr>
      <vt:lpstr>My personal hacks</vt:lpstr>
      <vt:lpstr>What do you want to achieve?  Agile User Stories</vt:lpstr>
      <vt:lpstr>How to achieve it?  Think like a function</vt:lpstr>
      <vt:lpstr>Big picture</vt:lpstr>
      <vt:lpstr>Inputs become outputs</vt:lpstr>
      <vt:lpstr>How to automate success? Checklists</vt:lpstr>
      <vt:lpstr>Example of an  empathetic Data Science checklist</vt:lpstr>
      <vt:lpstr>What skills and outcomes do you optimise for?</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Kasia Kulma</dc:creator>
  <cp:lastModifiedBy>Kasia Kulma</cp:lastModifiedBy>
  <cp:revision>81</cp:revision>
  <cp:lastPrinted>2019-08-14T16:37:39Z</cp:lastPrinted>
  <dcterms:created xsi:type="dcterms:W3CDTF">2019-09-06T21:02:24Z</dcterms:created>
  <dcterms:modified xsi:type="dcterms:W3CDTF">2019-09-12T09:49:12Z</dcterms:modified>
</cp:coreProperties>
</file>