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66" r:id="rId2"/>
    <p:sldId id="267" r:id="rId3"/>
    <p:sldId id="268" r:id="rId4"/>
    <p:sldId id="264" r:id="rId5"/>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82EB90-4A6C-4600-BA09-E57107F89C38}" v="9" dt="2025-08-11T10:47:16.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96" autoAdjust="0"/>
    <p:restoredTop sz="86467" autoAdjust="0"/>
  </p:normalViewPr>
  <p:slideViewPr>
    <p:cSldViewPr snapToGrid="0" showGuides="1">
      <p:cViewPr varScale="1">
        <p:scale>
          <a:sx n="65" d="100"/>
          <a:sy n="65" d="100"/>
        </p:scale>
        <p:origin x="1356" y="78"/>
      </p:cViewPr>
      <p:guideLst>
        <p:guide orient="horz" pos="3072"/>
        <p:guide pos="5461"/>
      </p:guideLst>
    </p:cSldViewPr>
  </p:slideViewPr>
  <p:outlineViewPr>
    <p:cViewPr>
      <p:scale>
        <a:sx n="33" d="100"/>
        <a:sy n="33" d="100"/>
      </p:scale>
      <p:origin x="0" y="-858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alarasan Kumar" userId="e84b6222-d1bb-4c80-975a-5f88ee3ce3e4" providerId="ADAL" clId="{8C82EB90-4A6C-4600-BA09-E57107F89C38}"/>
    <pc:docChg chg="custSel addSld delSld modSld">
      <pc:chgData name="Kuralarasan Kumar" userId="e84b6222-d1bb-4c80-975a-5f88ee3ce3e4" providerId="ADAL" clId="{8C82EB90-4A6C-4600-BA09-E57107F89C38}" dt="2025-08-11T10:47:16.016" v="36"/>
      <pc:docMkLst>
        <pc:docMk/>
      </pc:docMkLst>
      <pc:sldChg chg="del">
        <pc:chgData name="Kuralarasan Kumar" userId="e84b6222-d1bb-4c80-975a-5f88ee3ce3e4" providerId="ADAL" clId="{8C82EB90-4A6C-4600-BA09-E57107F89C38}" dt="2025-08-11T10:45:25.612" v="19" actId="47"/>
        <pc:sldMkLst>
          <pc:docMk/>
          <pc:sldMk cId="0" sldId="263"/>
        </pc:sldMkLst>
      </pc:sldChg>
      <pc:sldChg chg="modSp mod">
        <pc:chgData name="Kuralarasan Kumar" userId="e84b6222-d1bb-4c80-975a-5f88ee3ce3e4" providerId="ADAL" clId="{8C82EB90-4A6C-4600-BA09-E57107F89C38}" dt="2025-08-11T10:46:30.638" v="22" actId="6549"/>
        <pc:sldMkLst>
          <pc:docMk/>
          <pc:sldMk cId="65161750" sldId="266"/>
        </pc:sldMkLst>
        <pc:spChg chg="mod">
          <ac:chgData name="Kuralarasan Kumar" userId="e84b6222-d1bb-4c80-975a-5f88ee3ce3e4" providerId="ADAL" clId="{8C82EB90-4A6C-4600-BA09-E57107F89C38}" dt="2025-08-11T10:46:30.638" v="22" actId="6549"/>
          <ac:spMkLst>
            <pc:docMk/>
            <pc:sldMk cId="65161750" sldId="266"/>
            <ac:spMk id="10" creationId="{00000000-0000-0000-0000-000000000000}"/>
          </ac:spMkLst>
        </pc:spChg>
      </pc:sldChg>
      <pc:sldChg chg="modSp mod">
        <pc:chgData name="Kuralarasan Kumar" userId="e84b6222-d1bb-4c80-975a-5f88ee3ce3e4" providerId="ADAL" clId="{8C82EB90-4A6C-4600-BA09-E57107F89C38}" dt="2025-08-11T10:47:13.468" v="35"/>
        <pc:sldMkLst>
          <pc:docMk/>
          <pc:sldMk cId="494067019" sldId="267"/>
        </pc:sldMkLst>
        <pc:spChg chg="mod">
          <ac:chgData name="Kuralarasan Kumar" userId="e84b6222-d1bb-4c80-975a-5f88ee3ce3e4" providerId="ADAL" clId="{8C82EB90-4A6C-4600-BA09-E57107F89C38}" dt="2025-08-11T10:47:13.468" v="35"/>
          <ac:spMkLst>
            <pc:docMk/>
            <pc:sldMk cId="494067019" sldId="267"/>
            <ac:spMk id="3" creationId="{00000000-0000-0000-0000-000000000000}"/>
          </ac:spMkLst>
        </pc:spChg>
        <pc:spChg chg="mod">
          <ac:chgData name="Kuralarasan Kumar" userId="e84b6222-d1bb-4c80-975a-5f88ee3ce3e4" providerId="ADAL" clId="{8C82EB90-4A6C-4600-BA09-E57107F89C38}" dt="2025-08-11T10:46:39.331" v="23"/>
          <ac:spMkLst>
            <pc:docMk/>
            <pc:sldMk cId="494067019" sldId="267"/>
            <ac:spMk id="7" creationId="{00000000-0000-0000-0000-000000000000}"/>
          </ac:spMkLst>
        </pc:spChg>
      </pc:sldChg>
      <pc:sldChg chg="del">
        <pc:chgData name="Kuralarasan Kumar" userId="e84b6222-d1bb-4c80-975a-5f88ee3ce3e4" providerId="ADAL" clId="{8C82EB90-4A6C-4600-BA09-E57107F89C38}" dt="2025-08-11T10:45:25.612" v="19" actId="47"/>
        <pc:sldMkLst>
          <pc:docMk/>
          <pc:sldMk cId="0" sldId="268"/>
        </pc:sldMkLst>
      </pc:sldChg>
      <pc:sldChg chg="add">
        <pc:chgData name="Kuralarasan Kumar" userId="e84b6222-d1bb-4c80-975a-5f88ee3ce3e4" providerId="ADAL" clId="{8C82EB90-4A6C-4600-BA09-E57107F89C38}" dt="2025-08-11T10:47:16.016" v="36"/>
        <pc:sldMkLst>
          <pc:docMk/>
          <pc:sldMk cId="423452604" sldId="268"/>
        </pc:sldMkLst>
      </pc:sldChg>
      <pc:sldChg chg="del">
        <pc:chgData name="Kuralarasan Kumar" userId="e84b6222-d1bb-4c80-975a-5f88ee3ce3e4" providerId="ADAL" clId="{8C82EB90-4A6C-4600-BA09-E57107F89C38}" dt="2025-08-11T10:45:25.612" v="19" actId="47"/>
        <pc:sldMkLst>
          <pc:docMk/>
          <pc:sldMk cId="2940863015" sldId="289"/>
        </pc:sldMkLst>
      </pc:sldChg>
      <pc:sldChg chg="del">
        <pc:chgData name="Kuralarasan Kumar" userId="e84b6222-d1bb-4c80-975a-5f88ee3ce3e4" providerId="ADAL" clId="{8C82EB90-4A6C-4600-BA09-E57107F89C38}" dt="2025-08-11T10:45:25.612" v="19" actId="47"/>
        <pc:sldMkLst>
          <pc:docMk/>
          <pc:sldMk cId="3587589608" sldId="294"/>
        </pc:sldMkLst>
      </pc:sldChg>
      <pc:sldChg chg="del">
        <pc:chgData name="Kuralarasan Kumar" userId="e84b6222-d1bb-4c80-975a-5f88ee3ce3e4" providerId="ADAL" clId="{8C82EB90-4A6C-4600-BA09-E57107F89C38}" dt="2025-08-11T10:45:25.612" v="19" actId="47"/>
        <pc:sldMkLst>
          <pc:docMk/>
          <pc:sldMk cId="629404131" sldId="295"/>
        </pc:sldMkLst>
      </pc:sldChg>
      <pc:sldChg chg="del">
        <pc:chgData name="Kuralarasan Kumar" userId="e84b6222-d1bb-4c80-975a-5f88ee3ce3e4" providerId="ADAL" clId="{8C82EB90-4A6C-4600-BA09-E57107F89C38}" dt="2025-08-11T10:45:25.612" v="19" actId="47"/>
        <pc:sldMkLst>
          <pc:docMk/>
          <pc:sldMk cId="1780376488" sldId="296"/>
        </pc:sldMkLst>
      </pc:sldChg>
      <pc:sldChg chg="del">
        <pc:chgData name="Kuralarasan Kumar" userId="e84b6222-d1bb-4c80-975a-5f88ee3ce3e4" providerId="ADAL" clId="{8C82EB90-4A6C-4600-BA09-E57107F89C38}" dt="2025-08-11T10:45:25.612" v="19" actId="47"/>
        <pc:sldMkLst>
          <pc:docMk/>
          <pc:sldMk cId="2363366026" sldId="297"/>
        </pc:sldMkLst>
      </pc:sldChg>
      <pc:sldChg chg="del">
        <pc:chgData name="Kuralarasan Kumar" userId="e84b6222-d1bb-4c80-975a-5f88ee3ce3e4" providerId="ADAL" clId="{8C82EB90-4A6C-4600-BA09-E57107F89C38}" dt="2025-08-11T10:45:25.612" v="19" actId="47"/>
        <pc:sldMkLst>
          <pc:docMk/>
          <pc:sldMk cId="818788580" sldId="299"/>
        </pc:sldMkLst>
      </pc:sldChg>
      <pc:sldChg chg="del">
        <pc:chgData name="Kuralarasan Kumar" userId="e84b6222-d1bb-4c80-975a-5f88ee3ce3e4" providerId="ADAL" clId="{8C82EB90-4A6C-4600-BA09-E57107F89C38}" dt="2025-08-11T10:45:25.612" v="19" actId="47"/>
        <pc:sldMkLst>
          <pc:docMk/>
          <pc:sldMk cId="1759401848" sldId="301"/>
        </pc:sldMkLst>
      </pc:sldChg>
      <pc:sldChg chg="del">
        <pc:chgData name="Kuralarasan Kumar" userId="e84b6222-d1bb-4c80-975a-5f88ee3ce3e4" providerId="ADAL" clId="{8C82EB90-4A6C-4600-BA09-E57107F89C38}" dt="2025-08-11T10:45:25.612" v="19" actId="47"/>
        <pc:sldMkLst>
          <pc:docMk/>
          <pc:sldMk cId="3036365262" sldId="304"/>
        </pc:sldMkLst>
      </pc:sldChg>
      <pc:sldChg chg="del">
        <pc:chgData name="Kuralarasan Kumar" userId="e84b6222-d1bb-4c80-975a-5f88ee3ce3e4" providerId="ADAL" clId="{8C82EB90-4A6C-4600-BA09-E57107F89C38}" dt="2025-08-11T10:45:25.612" v="19" actId="47"/>
        <pc:sldMkLst>
          <pc:docMk/>
          <pc:sldMk cId="1319955166" sldId="305"/>
        </pc:sldMkLst>
      </pc:sldChg>
      <pc:sldChg chg="del">
        <pc:chgData name="Kuralarasan Kumar" userId="e84b6222-d1bb-4c80-975a-5f88ee3ce3e4" providerId="ADAL" clId="{8C82EB90-4A6C-4600-BA09-E57107F89C38}" dt="2025-08-11T10:45:25.612" v="19" actId="47"/>
        <pc:sldMkLst>
          <pc:docMk/>
          <pc:sldMk cId="298023430"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11/08/2025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3868932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539A0A48-EDB1-4AFE-B1B7-10CE2A416496}" type="slidenum">
              <a:rPr lang="en-GB" smtClean="0"/>
              <a:t>2</a:t>
            </a:fld>
            <a:endParaRPr lang="en-GB"/>
          </a:p>
        </p:txBody>
      </p:sp>
    </p:spTree>
    <p:extLst>
      <p:ext uri="{BB962C8B-B14F-4D97-AF65-F5344CB8AC3E}">
        <p14:creationId xmlns:p14="http://schemas.microsoft.com/office/powerpoint/2010/main" val="4880891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26598-7FC4-4DC5-A223-3F82E96B75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509BD-8C9D-5DA0-1F0D-4C137E3D16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5037A8-E3B5-6542-A7A9-4AF00417B1A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CB69A51-2987-59FA-A5DA-E0383EF6DE11}"/>
              </a:ext>
            </a:extLst>
          </p:cNvPr>
          <p:cNvSpPr>
            <a:spLocks noGrp="1"/>
          </p:cNvSpPr>
          <p:nvPr>
            <p:ph type="sldNum" sz="quarter" idx="10"/>
          </p:nvPr>
        </p:nvSpPr>
        <p:spPr/>
        <p:txBody>
          <a:bodyPr/>
          <a:lstStyle/>
          <a:p>
            <a:fld id="{539A0A48-EDB1-4AFE-B1B7-10CE2A416496}" type="slidenum">
              <a:rPr lang="en-GB" smtClean="0"/>
              <a:t>3</a:t>
            </a:fld>
            <a:endParaRPr lang="en-GB"/>
          </a:p>
        </p:txBody>
      </p:sp>
    </p:spTree>
    <p:extLst>
      <p:ext uri="{BB962C8B-B14F-4D97-AF65-F5344CB8AC3E}">
        <p14:creationId xmlns:p14="http://schemas.microsoft.com/office/powerpoint/2010/main" val="4144614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11/08/2025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7416000"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215111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9" name="Picture 8">
            <a:extLst>
              <a:ext uri="{FF2B5EF4-FFF2-40B4-BE49-F238E27FC236}">
                <a16:creationId xmlns:a16="http://schemas.microsoft.com/office/drawing/2014/main" id="{1464FD31-4949-44E8-8C80-41631C23E45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714979"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a:t>Click to edit Master title style</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chemeClr val="accent1"/>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5" name="Picture 4">
            <a:extLst>
              <a:ext uri="{FF2B5EF4-FFF2-40B4-BE49-F238E27FC236}">
                <a16:creationId xmlns:a16="http://schemas.microsoft.com/office/drawing/2014/main" id="{917E33E2-A88D-4B10-83CD-43076EC718C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3714979" cy="1393200"/>
          </a:xfrm>
          <a:prstGeom prst="rect">
            <a:avLst/>
          </a:prstGeom>
        </p:spPr>
      </p:pic>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vl1pPr>
            <a:lvl2pPr marL="1170000" indent="-450000">
              <a:lnSpc>
                <a:spcPct val="120000"/>
              </a:lnSpc>
              <a:defRPr/>
            </a:lvl2pPr>
            <a:lvl3pPr marL="1756800" indent="-450000" defTabSz="457200">
              <a:lnSpc>
                <a:spcPct val="120000"/>
              </a:lnSpc>
              <a:defRPr/>
            </a:lvl3pPr>
            <a:lvl4pPr marL="2329200" indent="-550800" defTabSz="457200">
              <a:lnSpc>
                <a:spcPct val="120000"/>
              </a:lnSpc>
              <a:defRPr/>
            </a:lvl4pPr>
            <a:lvl5pPr marL="2962800" indent="-442800" defTabSz="457200">
              <a:lnSpc>
                <a:spcPct val="120000"/>
              </a:lnSpc>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11/08/2025</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7AE184E0-0BD4-4705-A12B-9B71DDE63301}" type="slidenum">
              <a:rPr lang="en-GB" noProof="0" smtClean="0"/>
              <a:t>‹#›</a:t>
            </a:fld>
            <a:endParaRPr lang="en-GB" noProof="0" dirty="0"/>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11/08/2025</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11/08/2025</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11/08/2025</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ue textbox over picture">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11-8-2025</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400" y="2691979"/>
            <a:ext cx="6764400" cy="5230800"/>
          </a:xfrm>
          <a:solidFill>
            <a:srgbClr val="1E64C8"/>
          </a:solidFill>
        </p:spPr>
        <p:txBody>
          <a:bodyPr anchor="b" anchorCtr="0">
            <a:noAutofit/>
          </a:bodyPr>
          <a:lstStyle>
            <a:lvl1pPr marL="85725" indent="0">
              <a:buNone/>
              <a:defRPr sz="10000" u="sng" cap="all" baseline="0">
                <a:solidFill>
                  <a:schemeClr val="bg1"/>
                </a:solidFill>
              </a:defRPr>
            </a:lvl1pPr>
            <a:lvl2pPr marL="984250" indent="-625475">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2814529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ight blue textbox over picture">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76AD30-96E8-448B-B97A-24B00ADE12C5}"/>
              </a:ext>
            </a:extLst>
          </p:cNvPr>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dirty="0"/>
          </a:p>
        </p:txBody>
      </p:sp>
      <p:sp>
        <p:nvSpPr>
          <p:cNvPr id="6" name="Picture Placeholder 5"/>
          <p:cNvSpPr>
            <a:spLocks noGrp="1"/>
          </p:cNvSpPr>
          <p:nvPr>
            <p:ph type="pic" sz="quarter" idx="12" hasCustomPrompt="1"/>
          </p:nvPr>
        </p:nvSpPr>
        <p:spPr>
          <a:xfrm>
            <a:off x="914400" y="0"/>
            <a:ext cx="16424275" cy="7920000"/>
          </a:xfrm>
        </p:spPr>
        <p:txBody>
          <a:bodyPr/>
          <a:lstStyle>
            <a:lvl1pPr marL="85725" indent="0">
              <a:buNone/>
              <a:defRPr>
                <a:solidFill>
                  <a:schemeClr val="bg1">
                    <a:lumMod val="50000"/>
                  </a:schemeClr>
                </a:solidFill>
              </a:defRPr>
            </a:lvl1pPr>
          </a:lstStyle>
          <a:p>
            <a:r>
              <a:rPr lang="nl-BE" noProof="0"/>
              <a:t>Picture</a:t>
            </a:r>
            <a:endParaRPr lang="nl-BE" noProof="0" dirty="0"/>
          </a:p>
        </p:txBody>
      </p:sp>
      <p:sp>
        <p:nvSpPr>
          <p:cNvPr id="2" name="Date Placeholder 1"/>
          <p:cNvSpPr>
            <a:spLocks noGrp="1"/>
          </p:cNvSpPr>
          <p:nvPr>
            <p:ph type="dt" sz="half" idx="10"/>
          </p:nvPr>
        </p:nvSpPr>
        <p:spPr/>
        <p:txBody>
          <a:bodyPr/>
          <a:lstStyle/>
          <a:p>
            <a:fld id="{66A81384-1200-4D40-BEF0-3A17A1F906F4}" type="datetime1">
              <a:rPr lang="nl-NL" noProof="0" smtClean="0"/>
              <a:t>11-8-2025</a:t>
            </a:fld>
            <a:endParaRPr lang="nl-NL" noProof="0" dirty="0"/>
          </a:p>
        </p:txBody>
      </p:sp>
      <p:sp>
        <p:nvSpPr>
          <p:cNvPr id="3" name="Footer Placeholder 2"/>
          <p:cNvSpPr>
            <a:spLocks noGrp="1"/>
          </p:cNvSpPr>
          <p:nvPr>
            <p:ph type="ftr" sz="quarter" idx="11"/>
          </p:nvPr>
        </p:nvSpPr>
        <p:spPr/>
        <p:txBody>
          <a:bodyPr/>
          <a:lstStyle/>
          <a:p>
            <a:endParaRPr lang="nl-NL" noProof="0" dirty="0"/>
          </a:p>
        </p:txBody>
      </p:sp>
      <p:sp>
        <p:nvSpPr>
          <p:cNvPr id="8" name="Tijdelijke aanduiding voor tekst 7">
            <a:extLst>
              <a:ext uri="{FF2B5EF4-FFF2-40B4-BE49-F238E27FC236}">
                <a16:creationId xmlns:a16="http://schemas.microsoft.com/office/drawing/2014/main" id="{0301F6D1-3E66-4198-8305-F0FF1745CC94}"/>
              </a:ext>
            </a:extLst>
          </p:cNvPr>
          <p:cNvSpPr>
            <a:spLocks noGrp="1"/>
          </p:cNvSpPr>
          <p:nvPr>
            <p:ph type="body" sz="quarter" idx="13" hasCustomPrompt="1"/>
          </p:nvPr>
        </p:nvSpPr>
        <p:spPr>
          <a:xfrm>
            <a:off x="914399" y="1011602"/>
            <a:ext cx="7754938" cy="6908398"/>
          </a:xfrm>
          <a:solidFill>
            <a:srgbClr val="E9F0FA"/>
          </a:solidFill>
        </p:spPr>
        <p:txBody>
          <a:bodyPr>
            <a:normAutofit/>
          </a:bodyPr>
          <a:lstStyle>
            <a:lvl1pPr marL="85725" indent="0">
              <a:buNone/>
              <a:defRPr sz="5400" u="sng" cap="all" baseline="0">
                <a:solidFill>
                  <a:srgbClr val="1E64C8"/>
                </a:solidFill>
              </a:defRPr>
            </a:lvl1pPr>
            <a:lvl2pPr marL="984250" indent="-625475">
              <a:defRPr>
                <a:solidFill>
                  <a:srgbClr val="1E64C8"/>
                </a:solidFill>
              </a:defRPr>
            </a:lvl2pPr>
            <a:lvl3pPr>
              <a:defRPr>
                <a:solidFill>
                  <a:srgbClr val="1E64C8"/>
                </a:solidFill>
              </a:defRPr>
            </a:lvl3pPr>
            <a:lvl4pPr>
              <a:defRPr>
                <a:solidFill>
                  <a:srgbClr val="1E64C8"/>
                </a:solidFill>
              </a:defRPr>
            </a:lvl4pPr>
            <a:lvl5pPr>
              <a:defRPr>
                <a:solidFill>
                  <a:srgbClr val="1E64C8"/>
                </a:solidFill>
              </a:defRPr>
            </a:lvl5pPr>
          </a:lstStyle>
          <a:p>
            <a:pPr lvl="0"/>
            <a:r>
              <a:rPr lang="en-GB" noProof="0"/>
              <a:t>Click to add text</a:t>
            </a:r>
            <a:endParaRPr lang="en-GB" noProof="0" dirty="0"/>
          </a:p>
        </p:txBody>
      </p:sp>
    </p:spTree>
    <p:extLst>
      <p:ext uri="{BB962C8B-B14F-4D97-AF65-F5344CB8AC3E}">
        <p14:creationId xmlns:p14="http://schemas.microsoft.com/office/powerpoint/2010/main" val="86254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252000"/>
            <a:ext cx="15705282" cy="863693"/>
          </a:xfrm>
          <a:prstGeom prst="rect">
            <a:avLst/>
          </a:prstGeom>
        </p:spPr>
        <p:txBody>
          <a:bodyPr vert="horz" lIns="91440" tIns="45720" rIns="91440" bIns="45720" rtlCol="0" anchor="t"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defRPr>
            </a:lvl1pPr>
          </a:lstStyle>
          <a:p>
            <a:fld id="{434BA3CA-1064-434F-B179-AB3B0298C0D6}" type="datetime1">
              <a:rPr lang="en-GB" noProof="0" smtClean="0"/>
              <a:t>11/08/2025</a:t>
            </a:fld>
            <a:endParaRPr lang="en-GB" noProof="0"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defRPr>
            </a:lvl1pPr>
          </a:lstStyle>
          <a:p>
            <a:endParaRPr lang="en-GB" noProof="0"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7" r:id="rId8"/>
    <p:sldLayoutId id="2147483678" r:id="rId9"/>
    <p:sldLayoutId id="2147483676" r:id="rId10"/>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mj-lt"/>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mn-lt"/>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mn-lt"/>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mn-lt"/>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linkedin.com/in/kuralarasan-kumar-ab3b2778" TargetMode="Externa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ctrTitle"/>
          </p:nvPr>
        </p:nvSpPr>
        <p:spPr>
          <a:xfrm>
            <a:off x="1603514" y="3650926"/>
            <a:ext cx="15558052" cy="928688"/>
          </a:xfrm>
        </p:spPr>
        <p:txBody>
          <a:bodyPr/>
          <a:lstStyle/>
          <a:p>
            <a:pPr algn="ctr"/>
            <a:r>
              <a:rPr lang="en-US" sz="5400" b="1" dirty="0">
                <a:solidFill>
                  <a:schemeClr val="bg1"/>
                </a:solidFill>
                <a:latin typeface="Calibri" panose="020F0502020204030204" pitchFamily="34" charset="0"/>
                <a:cs typeface="Calibri" panose="020F0502020204030204" pitchFamily="34" charset="0"/>
              </a:rPr>
              <a:t>Building Evidence‑Based Learning Paths</a:t>
            </a:r>
            <a:endParaRPr lang="en-GB" sz="5400" b="1" dirty="0">
              <a:solidFill>
                <a:schemeClr val="bg1"/>
              </a:solidFill>
              <a:latin typeface="Calibri" panose="020F0502020204030204" pitchFamily="34" charset="0"/>
              <a:cs typeface="Calibri" panose="020F0502020204030204" pitchFamily="34" charset="0"/>
            </a:endParaRPr>
          </a:p>
        </p:txBody>
      </p:sp>
      <p:sp>
        <p:nvSpPr>
          <p:cNvPr id="11" name="Ondertitel 10"/>
          <p:cNvSpPr>
            <a:spLocks noGrp="1"/>
          </p:cNvSpPr>
          <p:nvPr>
            <p:ph type="subTitle" idx="1"/>
          </p:nvPr>
        </p:nvSpPr>
        <p:spPr>
          <a:xfrm>
            <a:off x="6826118" y="5322218"/>
            <a:ext cx="5099718" cy="1516464"/>
          </a:xfrm>
        </p:spPr>
        <p:txBody>
          <a:bodyPr>
            <a:normAutofit fontScale="92500" lnSpcReduction="20000"/>
          </a:bodyPr>
          <a:lstStyle/>
          <a:p>
            <a:pPr algn="ctr">
              <a:lnSpc>
                <a:spcPct val="120000"/>
              </a:lnSpc>
            </a:pPr>
            <a:r>
              <a:rPr lang="en-US" sz="2400" b="1" dirty="0">
                <a:solidFill>
                  <a:schemeClr val="bg1"/>
                </a:solidFill>
                <a:latin typeface="Calibri" panose="020F0502020204030204" pitchFamily="34" charset="0"/>
                <a:cs typeface="Calibri" panose="020F0502020204030204" pitchFamily="34" charset="0"/>
              </a:rPr>
              <a:t>Dr. KURALARASAN Kumar</a:t>
            </a:r>
          </a:p>
          <a:p>
            <a:pPr algn="ctr">
              <a:lnSpc>
                <a:spcPct val="120000"/>
              </a:lnSpc>
            </a:pPr>
            <a:r>
              <a:rPr lang="en-US" sz="2400" dirty="0">
                <a:solidFill>
                  <a:schemeClr val="bg1"/>
                </a:solidFill>
                <a:latin typeface="Calibri" panose="020F0502020204030204" pitchFamily="34" charset="0"/>
                <a:cs typeface="Calibri" panose="020F0502020204030204" pitchFamily="34" charset="0"/>
              </a:rPr>
              <a:t>Post-doctoral Researcher </a:t>
            </a:r>
          </a:p>
          <a:p>
            <a:pPr algn="ctr">
              <a:lnSpc>
                <a:spcPct val="120000"/>
              </a:lnSpc>
            </a:pPr>
            <a:r>
              <a:rPr lang="en-US" sz="2400" dirty="0">
                <a:solidFill>
                  <a:schemeClr val="bg1"/>
                </a:solidFill>
                <a:latin typeface="Calibri" panose="020F0502020204030204" pitchFamily="34" charset="0"/>
                <a:cs typeface="Calibri" panose="020F0502020204030204" pitchFamily="34" charset="0"/>
              </a:rPr>
              <a:t>Faculty of Law and Criminology</a:t>
            </a:r>
          </a:p>
          <a:p>
            <a:pPr algn="ctr">
              <a:lnSpc>
                <a:spcPct val="120000"/>
              </a:lnSpc>
            </a:pPr>
            <a:r>
              <a:rPr lang="en-US" sz="2400" dirty="0">
                <a:solidFill>
                  <a:schemeClr val="bg1"/>
                </a:solidFill>
                <a:latin typeface="Calibri" panose="020F0502020204030204" pitchFamily="34" charset="0"/>
                <a:cs typeface="Calibri" panose="020F0502020204030204" pitchFamily="34" charset="0"/>
              </a:rPr>
              <a:t>Ghent University, Belgium</a:t>
            </a:r>
          </a:p>
        </p:txBody>
      </p:sp>
      <p:pic>
        <p:nvPicPr>
          <p:cNvPr id="20" name="Picture Placeholder 19">
            <a:extLst>
              <a:ext uri="{FF2B5EF4-FFF2-40B4-BE49-F238E27FC236}">
                <a16:creationId xmlns:a16="http://schemas.microsoft.com/office/drawing/2014/main" id="{F002D480-EF26-610D-8AC9-AA4C1FF635A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30007" b="30007"/>
          <a:stretch>
            <a:fillRect/>
          </a:stretch>
        </p:blipFill>
        <p:spPr>
          <a:xfrm>
            <a:off x="6153272" y="275492"/>
            <a:ext cx="2322513" cy="928688"/>
          </a:xfrm>
        </p:spPr>
      </p:pic>
      <p:sp>
        <p:nvSpPr>
          <p:cNvPr id="6" name="Text Placeholder Organsation L1/L2"/>
          <p:cNvSpPr>
            <a:spLocks noGrp="1"/>
          </p:cNvSpPr>
          <p:nvPr>
            <p:ph type="body" sz="quarter" idx="15"/>
          </p:nvPr>
        </p:nvSpPr>
        <p:spPr>
          <a:xfrm>
            <a:off x="8475785" y="105508"/>
            <a:ext cx="8399145" cy="1013680"/>
          </a:xfrm>
        </p:spPr>
        <p:txBody>
          <a:bodyPr>
            <a:normAutofit/>
          </a:bodyPr>
          <a:lstStyle/>
          <a:p>
            <a:pPr>
              <a:lnSpc>
                <a:spcPct val="150000"/>
              </a:lnSpc>
            </a:pPr>
            <a:r>
              <a:rPr lang="en-US" sz="1600" dirty="0">
                <a:solidFill>
                  <a:schemeClr val="tx2">
                    <a:lumMod val="75000"/>
                  </a:schemeClr>
                </a:solidFill>
                <a:latin typeface="Calibri" panose="020F0502020204030204" pitchFamily="34" charset="0"/>
                <a:cs typeface="Calibri" panose="020F0502020204030204" pitchFamily="34" charset="0"/>
              </a:rPr>
              <a:t>Department of Criminology, Criminal Law and Social Law</a:t>
            </a:r>
          </a:p>
          <a:p>
            <a:pPr lvl="1">
              <a:lnSpc>
                <a:spcPct val="150000"/>
              </a:lnSpc>
            </a:pPr>
            <a:r>
              <a:rPr lang="en-US" sz="1600" dirty="0">
                <a:solidFill>
                  <a:schemeClr val="tx2">
                    <a:lumMod val="75000"/>
                  </a:schemeClr>
                </a:solidFill>
                <a:latin typeface="Calibri" panose="020F0502020204030204" pitchFamily="34" charset="0"/>
                <a:cs typeface="Calibri" panose="020F0502020204030204" pitchFamily="34" charset="0"/>
              </a:rPr>
              <a:t>Institute for International Research on Criminal Policy</a:t>
            </a:r>
            <a:endParaRPr lang="en-GB" sz="1600" dirty="0">
              <a:solidFill>
                <a:schemeClr val="tx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516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sz="4400" b="1" dirty="0"/>
              <a:t>Title &amp; Roadmap </a:t>
            </a:r>
          </a:p>
        </p:txBody>
      </p:sp>
      <p:sp>
        <p:nvSpPr>
          <p:cNvPr id="3" name="Content Placeholder 2"/>
          <p:cNvSpPr>
            <a:spLocks noGrp="1"/>
          </p:cNvSpPr>
          <p:nvPr>
            <p:ph idx="1"/>
          </p:nvPr>
        </p:nvSpPr>
        <p:spPr>
          <a:xfrm>
            <a:off x="835825" y="1194363"/>
            <a:ext cx="15676575" cy="7164025"/>
          </a:xfrm>
        </p:spPr>
        <p:txBody>
          <a:bodyPr>
            <a:normAutofit/>
          </a:bodyPr>
          <a:lstStyle/>
          <a:p>
            <a:pPr marL="829350" indent="-742950">
              <a:buFont typeface="+mj-lt"/>
              <a:buAutoNum type="arabicPeriod"/>
            </a:pPr>
            <a:r>
              <a:rPr lang="en-US" sz="5400" b="1" dirty="0"/>
              <a:t>Challenge &amp; approach</a:t>
            </a:r>
            <a:endParaRPr lang="en-US" sz="5400" dirty="0"/>
          </a:p>
          <a:p>
            <a:pPr marL="829350" indent="-742950">
              <a:buFont typeface="+mj-lt"/>
              <a:buAutoNum type="arabicPeriod"/>
            </a:pPr>
            <a:r>
              <a:rPr lang="en-US" sz="5400" b="1" dirty="0"/>
              <a:t>Examples &amp; tools</a:t>
            </a:r>
            <a:r>
              <a:rPr lang="en-US" sz="5400" dirty="0"/>
              <a:t> </a:t>
            </a:r>
          </a:p>
          <a:p>
            <a:pPr marL="829350" indent="-742950">
              <a:buFont typeface="+mj-lt"/>
              <a:buAutoNum type="arabicPeriod"/>
            </a:pPr>
            <a:r>
              <a:rPr lang="en-US" sz="5400" b="1" dirty="0"/>
              <a:t>Plan &amp; impact</a:t>
            </a:r>
            <a:endParaRPr lang="en-US" sz="5400" dirty="0"/>
          </a:p>
        </p:txBody>
      </p:sp>
      <p:sp>
        <p:nvSpPr>
          <p:cNvPr id="8" name="Slide Number Placeholder 7"/>
          <p:cNvSpPr>
            <a:spLocks noGrp="1"/>
          </p:cNvSpPr>
          <p:nvPr>
            <p:ph type="sldNum" sz="quarter" idx="12"/>
          </p:nvPr>
        </p:nvSpPr>
        <p:spPr/>
        <p:txBody>
          <a:bodyPr/>
          <a:lstStyle/>
          <a:p>
            <a:fld id="{7AE184E0-0BD4-4705-A12B-9B71DDE63301}" type="slidenum">
              <a:rPr lang="en-GB" smtClean="0"/>
              <a:t>2</a:t>
            </a:fld>
            <a:endParaRPr lang="en-GB"/>
          </a:p>
        </p:txBody>
      </p:sp>
    </p:spTree>
    <p:extLst>
      <p:ext uri="{BB962C8B-B14F-4D97-AF65-F5344CB8AC3E}">
        <p14:creationId xmlns:p14="http://schemas.microsoft.com/office/powerpoint/2010/main" val="494067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108BB-6C53-E6A6-9075-E120BBACD03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D836EC2-F0ED-FF32-5DB9-2A8C89B63892}"/>
              </a:ext>
            </a:extLst>
          </p:cNvPr>
          <p:cNvSpPr>
            <a:spLocks noGrp="1"/>
          </p:cNvSpPr>
          <p:nvPr>
            <p:ph type="title"/>
          </p:nvPr>
        </p:nvSpPr>
        <p:spPr/>
        <p:txBody>
          <a:bodyPr/>
          <a:lstStyle/>
          <a:p>
            <a:r>
              <a:rPr lang="en-GB" sz="4400" b="1" dirty="0"/>
              <a:t>Title &amp; Roadmap </a:t>
            </a:r>
          </a:p>
        </p:txBody>
      </p:sp>
      <p:sp>
        <p:nvSpPr>
          <p:cNvPr id="3" name="Content Placeholder 2">
            <a:extLst>
              <a:ext uri="{FF2B5EF4-FFF2-40B4-BE49-F238E27FC236}">
                <a16:creationId xmlns:a16="http://schemas.microsoft.com/office/drawing/2014/main" id="{5D45F6C1-C543-C242-35D9-1C3306C435C7}"/>
              </a:ext>
            </a:extLst>
          </p:cNvPr>
          <p:cNvSpPr>
            <a:spLocks noGrp="1"/>
          </p:cNvSpPr>
          <p:nvPr>
            <p:ph idx="1"/>
          </p:nvPr>
        </p:nvSpPr>
        <p:spPr>
          <a:xfrm>
            <a:off x="835825" y="1194363"/>
            <a:ext cx="15676575" cy="7164025"/>
          </a:xfrm>
        </p:spPr>
        <p:txBody>
          <a:bodyPr>
            <a:normAutofit/>
          </a:bodyPr>
          <a:lstStyle/>
          <a:p>
            <a:pPr marL="829350" indent="-742950">
              <a:buFont typeface="+mj-lt"/>
              <a:buAutoNum type="arabicPeriod"/>
            </a:pPr>
            <a:r>
              <a:rPr lang="en-US" sz="5400" b="1" dirty="0"/>
              <a:t>Challenge &amp; approach</a:t>
            </a:r>
            <a:endParaRPr lang="en-US" sz="5400" dirty="0"/>
          </a:p>
          <a:p>
            <a:pPr marL="829350" indent="-742950">
              <a:buFont typeface="+mj-lt"/>
              <a:buAutoNum type="arabicPeriod"/>
            </a:pPr>
            <a:r>
              <a:rPr lang="en-US" sz="5400" b="1" dirty="0"/>
              <a:t>Examples &amp; tools</a:t>
            </a:r>
            <a:r>
              <a:rPr lang="en-US" sz="5400" dirty="0"/>
              <a:t> </a:t>
            </a:r>
          </a:p>
          <a:p>
            <a:pPr marL="829350" indent="-742950">
              <a:buFont typeface="+mj-lt"/>
              <a:buAutoNum type="arabicPeriod"/>
            </a:pPr>
            <a:r>
              <a:rPr lang="en-US" sz="5400" b="1" dirty="0"/>
              <a:t>Plan &amp; impact</a:t>
            </a:r>
            <a:endParaRPr lang="en-US" sz="5400" dirty="0"/>
          </a:p>
        </p:txBody>
      </p:sp>
      <p:sp>
        <p:nvSpPr>
          <p:cNvPr id="8" name="Slide Number Placeholder 7">
            <a:extLst>
              <a:ext uri="{FF2B5EF4-FFF2-40B4-BE49-F238E27FC236}">
                <a16:creationId xmlns:a16="http://schemas.microsoft.com/office/drawing/2014/main" id="{56B4DCF6-AC81-F2C5-F3DF-B8E8F29F8918}"/>
              </a:ext>
            </a:extLst>
          </p:cNvPr>
          <p:cNvSpPr>
            <a:spLocks noGrp="1"/>
          </p:cNvSpPr>
          <p:nvPr>
            <p:ph type="sldNum" sz="quarter" idx="12"/>
          </p:nvPr>
        </p:nvSpPr>
        <p:spPr/>
        <p:txBody>
          <a:bodyPr/>
          <a:lstStyle/>
          <a:p>
            <a:fld id="{7AE184E0-0BD4-4705-A12B-9B71DDE63301}" type="slidenum">
              <a:rPr lang="en-GB" smtClean="0"/>
              <a:t>3</a:t>
            </a:fld>
            <a:endParaRPr lang="en-GB"/>
          </a:p>
        </p:txBody>
      </p:sp>
    </p:spTree>
    <p:extLst>
      <p:ext uri="{BB962C8B-B14F-4D97-AF65-F5344CB8AC3E}">
        <p14:creationId xmlns:p14="http://schemas.microsoft.com/office/powerpoint/2010/main" val="423452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1073" y="1770184"/>
            <a:ext cx="8298403" cy="5742655"/>
          </a:xfrm>
        </p:spPr>
        <p:txBody>
          <a:bodyPr/>
          <a:lstStyle/>
          <a:p>
            <a:r>
              <a:rPr lang="en-GB" b="1" dirty="0" err="1">
                <a:latin typeface="Times New Roman" panose="02020603050405020304" pitchFamily="18" charset="0"/>
                <a:cs typeface="Times New Roman" panose="02020603050405020304" pitchFamily="18" charset="0"/>
              </a:rPr>
              <a:t>Dr.</a:t>
            </a:r>
            <a:r>
              <a:rPr lang="en-GB" b="1" dirty="0">
                <a:latin typeface="Times New Roman" panose="02020603050405020304" pitchFamily="18" charset="0"/>
                <a:cs typeface="Times New Roman" panose="02020603050405020304" pitchFamily="18" charset="0"/>
              </a:rPr>
              <a:t> Kuralarasan Kumar</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Post Doctoral Researcher in Quantitative Criminology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Institute for International Research on Criminal Policy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Department of Criminology, Criminal Law and Social Law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Faculty of Law and Criminology, Ghent University</a:t>
            </a:r>
            <a:br>
              <a:rPr lang="en-GB" cap="all"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Email	</a:t>
            </a:r>
            <a:r>
              <a:rPr lang="en-GB" b="1" dirty="0">
                <a:latin typeface="Times New Roman" panose="02020603050405020304" pitchFamily="18" charset="0"/>
                <a:cs typeface="Times New Roman" panose="02020603050405020304" pitchFamily="18" charset="0"/>
              </a:rPr>
              <a:t>kuralarasan.kumar@ugent.be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	+32 (0) 467 667 048</a:t>
            </a:r>
            <a:br>
              <a:rPr lang="en-GB" b="1"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LinkedIn   </a:t>
            </a:r>
            <a:r>
              <a:rPr lang="en-GB" b="1"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Kuralarasan</a:t>
            </a:r>
            <a:r>
              <a:rPr lang="en-GB" b="1" dirty="0">
                <a:latin typeface="Times New Roman" panose="02020603050405020304" pitchFamily="18" charset="0"/>
                <a:cs typeface="Times New Roman" panose="02020603050405020304" pitchFamily="18" charset="0"/>
              </a:rPr>
              <a:t>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www.ugent.be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
        <p:nvSpPr>
          <p:cNvPr id="4" name="Tijdelijke aanduiding voor tekst 3"/>
          <p:cNvSpPr>
            <a:spLocks noGrp="1"/>
          </p:cNvSpPr>
          <p:nvPr>
            <p:ph type="body" sz="quarter" idx="10"/>
          </p:nvPr>
        </p:nvSpPr>
        <p:spPr>
          <a:xfrm>
            <a:off x="10294522" y="3046440"/>
            <a:ext cx="7257600" cy="2151119"/>
          </a:xfrm>
        </p:spPr>
        <p:txBody>
          <a:bodyPr/>
          <a:lstStyle/>
          <a:p>
            <a:r>
              <a:rPr lang="nl-NL" dirty="0">
                <a:latin typeface="Times New Roman" panose="02020603050405020304" pitchFamily="18" charset="0"/>
                <a:cs typeface="Times New Roman" panose="02020603050405020304" pitchFamily="18" charset="0"/>
              </a:rPr>
              <a:t>Universiteit Gent</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@ugent</a:t>
            </a:r>
          </a:p>
          <a:p>
            <a:r>
              <a:rPr lang="nl-NL" dirty="0">
                <a:latin typeface="Times New Roman" panose="02020603050405020304" pitchFamily="18" charset="0"/>
                <a:cs typeface="Times New Roman" panose="02020603050405020304" pitchFamily="18" charset="0"/>
              </a:rPr>
              <a:t>@ugent</a:t>
            </a:r>
            <a:br>
              <a:rPr lang="nl-NL" dirty="0">
                <a:latin typeface="Times New Roman" panose="02020603050405020304" pitchFamily="18" charset="0"/>
                <a:cs typeface="Times New Roman" panose="02020603050405020304" pitchFamily="18" charset="0"/>
              </a:rPr>
            </a:br>
            <a:r>
              <a:rPr lang="nl-NL" dirty="0">
                <a:latin typeface="Times New Roman" panose="02020603050405020304" pitchFamily="18" charset="0"/>
                <a:cs typeface="Times New Roman" panose="02020603050405020304" pitchFamily="18" charset="0"/>
              </a:rPr>
              <a:t>Ghent University</a:t>
            </a:r>
          </a:p>
          <a:p>
            <a:endParaRPr lang="nl-NL"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A766F164-A533-AD2A-3A7B-45B661BCDC33}"/>
              </a:ext>
            </a:extLst>
          </p:cNvPr>
          <p:cNvGrpSpPr/>
          <p:nvPr/>
        </p:nvGrpSpPr>
        <p:grpSpPr>
          <a:xfrm>
            <a:off x="9929089" y="3197945"/>
            <a:ext cx="282066" cy="1678855"/>
            <a:chOff x="8710351" y="3161604"/>
            <a:chExt cx="282066" cy="1678855"/>
          </a:xfrm>
        </p:grpSpPr>
        <p:pic>
          <p:nvPicPr>
            <p:cNvPr id="6"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2000" y="3599274"/>
              <a:ext cx="280417" cy="356617"/>
            </a:xfrm>
            <a:prstGeom prst="rect">
              <a:avLst/>
            </a:prstGeom>
          </p:spPr>
        </p:pic>
        <p:grpSp>
          <p:nvGrpSpPr>
            <p:cNvPr id="3" name="Group 2">
              <a:extLst>
                <a:ext uri="{FF2B5EF4-FFF2-40B4-BE49-F238E27FC236}">
                  <a16:creationId xmlns:a16="http://schemas.microsoft.com/office/drawing/2014/main" id="{8FBB2CA4-CFB0-A88F-0385-9B665B86CF59}"/>
                </a:ext>
              </a:extLst>
            </p:cNvPr>
            <p:cNvGrpSpPr/>
            <p:nvPr/>
          </p:nvGrpSpPr>
          <p:grpSpPr>
            <a:xfrm>
              <a:off x="8710351" y="3161604"/>
              <a:ext cx="282066" cy="1678855"/>
              <a:chOff x="8710351" y="3161604"/>
              <a:chExt cx="282066" cy="1678855"/>
            </a:xfrm>
          </p:grpSpPr>
          <p:pic>
            <p:nvPicPr>
              <p:cNvPr id="5"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12000" y="3161604"/>
                <a:ext cx="280417" cy="335281"/>
              </a:xfrm>
              <a:prstGeom prst="rect">
                <a:avLst/>
              </a:prstGeom>
            </p:spPr>
          </p:pic>
          <p:pic>
            <p:nvPicPr>
              <p:cNvPr id="8" name="Picture 11">
                <a:extLst>
                  <a:ext uri="{FF2B5EF4-FFF2-40B4-BE49-F238E27FC236}">
                    <a16:creationId xmlns:a16="http://schemas.microsoft.com/office/drawing/2014/main" id="{0DF690FA-91C5-4FAE-9C7C-7E908A6F9D8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10351" y="4122000"/>
                <a:ext cx="280643" cy="280800"/>
              </a:xfrm>
              <a:prstGeom prst="rect">
                <a:avLst/>
              </a:prstGeom>
            </p:spPr>
          </p:pic>
          <p:pic>
            <p:nvPicPr>
              <p:cNvPr id="9" name="Picture 12">
                <a:extLst>
                  <a:ext uri="{FF2B5EF4-FFF2-40B4-BE49-F238E27FC236}">
                    <a16:creationId xmlns:a16="http://schemas.microsoft.com/office/drawing/2014/main" id="{052213E0-76D0-41F0-893F-768432F5EE3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710351" y="4560042"/>
                <a:ext cx="280417" cy="280417"/>
              </a:xfrm>
              <a:prstGeom prst="rect">
                <a:avLst/>
              </a:prstGeom>
            </p:spPr>
          </p:pic>
        </p:grpSp>
      </p:grpSp>
    </p:spTree>
    <p:extLst>
      <p:ext uri="{BB962C8B-B14F-4D97-AF65-F5344CB8AC3E}">
        <p14:creationId xmlns:p14="http://schemas.microsoft.com/office/powerpoint/2010/main" val="411963799"/>
      </p:ext>
    </p:extLst>
  </p:cSld>
  <p:clrMapOvr>
    <a:masterClrMapping/>
  </p:clrMapOvr>
</p:sld>
</file>

<file path=ppt/theme/theme1.xml><?xml version="1.0" encoding="utf-8"?>
<a:theme xmlns:a="http://schemas.openxmlformats.org/drawingml/2006/main" name="Office Theme">
  <a:themeElements>
    <a:clrScheme name="UGent RE">
      <a:dk1>
        <a:sysClr val="windowText" lastClr="000000"/>
      </a:dk1>
      <a:lt1>
        <a:sysClr val="window" lastClr="FFFFFF"/>
      </a:lt1>
      <a:dk2>
        <a:srgbClr val="1E64C8"/>
      </a:dk2>
      <a:lt2>
        <a:srgbClr val="E9F0FA"/>
      </a:lt2>
      <a:accent1>
        <a:srgbClr val="DC4E28"/>
      </a:accent1>
      <a:accent2>
        <a:srgbClr val="E0603E"/>
      </a:accent2>
      <a:accent3>
        <a:srgbClr val="E37153"/>
      </a:accent3>
      <a:accent4>
        <a:srgbClr val="E78369"/>
      </a:accent4>
      <a:accent5>
        <a:srgbClr val="EA957E"/>
      </a:accent5>
      <a:accent6>
        <a:srgbClr val="EEA794"/>
      </a:accent6>
      <a:hlink>
        <a:srgbClr val="1E64C8"/>
      </a:hlink>
      <a:folHlink>
        <a:srgbClr val="1E64C8"/>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none" w="lg" len="lg"/>
          <a:tailEnd type="non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342900" indent="-342900" algn="l">
          <a:lnSpc>
            <a:spcPct val="120000"/>
          </a:lnSpc>
          <a:buFont typeface="Arial" panose="020B0604020202020204" pitchFamily="34" charset="0"/>
          <a:buChar char="‒"/>
          <a:defRPr sz="2500" smtClean="0"/>
        </a:defPPr>
      </a:lstStyle>
    </a:txDef>
  </a:objectDefaults>
  <a:extraClrSchemeLst/>
  <a:extLst>
    <a:ext uri="{05A4C25C-085E-4340-85A3-A5531E510DB2}">
      <thm15:themeFamily xmlns:thm15="http://schemas.microsoft.com/office/thememl/2012/main" name="PowerPoint_UGent_EN_RE.potx" id="{E507D0DA-3767-4BFC-A7AB-1E66054DD270}" vid="{74B5C577-0B5B-49AC-9080-D11B9E3600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PowerPoint_UGent_EN_RE</Template>
  <TotalTime>0</TotalTime>
  <Words>148</Words>
  <Application>Microsoft Office PowerPoint</Application>
  <PresentationFormat>Custom</PresentationFormat>
  <Paragraphs>23</Paragraphs>
  <Slides>4</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Times New Roman</vt:lpstr>
      <vt:lpstr>Office Theme</vt:lpstr>
      <vt:lpstr>Building Evidence‑Based Learning Paths</vt:lpstr>
      <vt:lpstr>Title &amp; Roadmap </vt:lpstr>
      <vt:lpstr>Title &amp; Roadmap </vt:lpstr>
      <vt:lpstr>Dr. Kuralarasan Kumar Post Doctoral Researcher in Quantitative Criminology   Institute for International Research on Criminal Policy Department of Criminology, Criminal Law and Social Law Faculty of Law and Criminology, Ghent University  Email kuralarasan.kumar@ugent.be T +32 (0) 467 667 048 LinkedIn   Kuralarasan   www.ugent.be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Statistical Package of Social Science (SPSS)</dc:title>
  <dc:subject/>
  <dc:creator>Kuralarasan Kumar</dc:creator>
  <cp:keywords/>
  <dc:description/>
  <cp:lastModifiedBy>Kuralarasan Kumar</cp:lastModifiedBy>
  <cp:revision>5</cp:revision>
  <dcterms:created xsi:type="dcterms:W3CDTF">2022-12-09T10:28:09Z</dcterms:created>
  <dcterms:modified xsi:type="dcterms:W3CDTF">2025-08-11T10:47:24Z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1.1</vt:lpwstr>
  </property>
  <property fmtid="{D5CDD505-2E9C-101B-9397-08002B2CF9AE}" pid="4" name="Date">
    <vt:filetime>2019-05-23T22:00:00Z</vt:filetime>
  </property>
  <property fmtid="{D5CDD505-2E9C-101B-9397-08002B2CF9AE}" pid="5" name="Build">
    <vt:i4>20</vt:i4>
  </property>
</Properties>
</file>