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68" r:id="rId20"/>
    <p:sldId id="2470" r:id="rId21"/>
    <p:sldId id="2473" r:id="rId22"/>
    <p:sldId id="2477" r:id="rId23"/>
    <p:sldId id="2471" r:id="rId24"/>
    <p:sldId id="2472"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menu</a:t>
            </a:r>
            <a:endParaRPr lang="en-US" sz="1800" cap="none" spc="0" dirty="0"/>
          </a:p>
          <a:p>
            <a:pPr algn="l">
              <a:buFont typeface="Arial" pitchFamily="34" charset="0"/>
              <a:buChar char="•"/>
            </a:pPr>
            <a:r>
              <a:rPr lang="en-US" sz="1200" spc="0" dirty="0"/>
              <a:t>        Should:</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6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Customer bills, server shift report, manager daily monetary report</a:t>
            </a:r>
            <a:endPar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dirty="0">
                <a:cs typeface="Biome Light" panose="020B0303030204020804" pitchFamily="34" charset="0"/>
              </a:rPr>
              <a:t>Data Flow Diagram</a:t>
            </a:r>
            <a:endPar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300</TotalTime>
  <Words>1378</Words>
  <Application>Microsoft Office PowerPoint</Application>
  <PresentationFormat>Widescreen</PresentationFormat>
  <Paragraphs>183</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56</cp:revision>
  <dcterms:created xsi:type="dcterms:W3CDTF">2022-11-08T19:44:37Z</dcterms:created>
  <dcterms:modified xsi:type="dcterms:W3CDTF">2022-11-10T23:13:07Z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