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4" r:id="rId16"/>
    <p:sldId id="2456" r:id="rId17"/>
    <p:sldId id="2468" r:id="rId18"/>
    <p:sldId id="2470" r:id="rId19"/>
    <p:sldId id="2473" r:id="rId20"/>
    <p:sldId id="2471" r:id="rId21"/>
    <p:sldId id="2472" r:id="rId22"/>
    <p:sldId id="243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u="sng" spc="0" dirty="0"/>
              <a:t>Business requirements:</a:t>
            </a:r>
          </a:p>
          <a:p>
            <a:pPr algn="l"/>
            <a:r>
              <a:rPr lang="en-US" spc="0" dirty="0"/>
              <a:t>Must have-</a:t>
            </a:r>
          </a:p>
          <a:p>
            <a:pPr algn="l"/>
            <a:r>
              <a:rPr lang="en-US" spc="0" dirty="0"/>
              <a:t>Should have-</a:t>
            </a:r>
          </a:p>
          <a:p>
            <a:pPr algn="l"/>
            <a:endParaRPr lang="en-US" spc="0" dirty="0"/>
          </a:p>
          <a:p>
            <a:pPr algn="l"/>
            <a:r>
              <a:rPr lang="en-US" u="sng" spc="0" dirty="0"/>
              <a:t>User Requirements:</a:t>
            </a:r>
          </a:p>
          <a:p>
            <a:pPr algn="l"/>
            <a:r>
              <a:rPr lang="en-US" spc="0" dirty="0"/>
              <a:t>Must Have- </a:t>
            </a:r>
          </a:p>
          <a:p>
            <a:pPr algn="l"/>
            <a:r>
              <a:rPr lang="en-US" spc="0" dirty="0"/>
              <a:t>Should Have-</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fontScale="92500"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Data 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69263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spc="0" dirty="0">
                <a:cs typeface="Arial" panose="020B0604020202020204" pitchFamily="34" charset="0"/>
              </a:rPr>
              <a:t>add online reservation for customers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218</TotalTime>
  <Words>895</Words>
  <Application>Microsoft Office PowerPoint</Application>
  <PresentationFormat>Widescreen</PresentationFormat>
  <Paragraphs>140</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High Level Design </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48</cp:revision>
  <dcterms:created xsi:type="dcterms:W3CDTF">2022-11-08T19:44:37Z</dcterms:created>
  <dcterms:modified xsi:type="dcterms:W3CDTF">2022-11-10T17:22:22Z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