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5"/>
  </p:notesMasterIdLst>
  <p:handoutMasterIdLst>
    <p:handoutMasterId r:id="rId26"/>
  </p:handoutMasterIdLst>
  <p:sldIdLst>
    <p:sldId id="2448" r:id="rId5"/>
    <p:sldId id="2462" r:id="rId6"/>
    <p:sldId id="2463" r:id="rId7"/>
    <p:sldId id="2451" r:id="rId8"/>
    <p:sldId id="259" r:id="rId9"/>
    <p:sldId id="2464" r:id="rId10"/>
    <p:sldId id="2450" r:id="rId11"/>
    <p:sldId id="2466" r:id="rId12"/>
    <p:sldId id="2465" r:id="rId13"/>
    <p:sldId id="2475" r:id="rId14"/>
    <p:sldId id="2467" r:id="rId15"/>
    <p:sldId id="2457" r:id="rId16"/>
    <p:sldId id="2474" r:id="rId17"/>
    <p:sldId id="2456" r:id="rId18"/>
    <p:sldId id="2468" r:id="rId19"/>
    <p:sldId id="2470" r:id="rId20"/>
    <p:sldId id="2473" r:id="rId21"/>
    <p:sldId id="2471" r:id="rId22"/>
    <p:sldId id="2472" r:id="rId23"/>
    <p:sldId id="243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384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23B"/>
    <a:srgbClr val="898989"/>
    <a:srgbClr val="2F3342"/>
    <a:srgbClr val="A53F52"/>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21" autoAdjust="0"/>
    <p:restoredTop sz="95033" autoAdjust="0"/>
  </p:normalViewPr>
  <p:slideViewPr>
    <p:cSldViewPr snapToGrid="0">
      <p:cViewPr varScale="1">
        <p:scale>
          <a:sx n="114" d="100"/>
          <a:sy n="114" d="100"/>
        </p:scale>
        <p:origin x="636" y="102"/>
      </p:cViewPr>
      <p:guideLst>
        <p:guide orient="horz" pos="1992"/>
        <p:guide pos="3840"/>
        <p:guide orient="horz" pos="1416"/>
      </p:guideLst>
    </p:cSldViewPr>
  </p:slideViewPr>
  <p:outlineViewPr>
    <p:cViewPr>
      <p:scale>
        <a:sx n="33" d="100"/>
        <a:sy n="33" d="100"/>
      </p:scale>
      <p:origin x="0" y="-5189"/>
    </p:cViewPr>
  </p:outlineViewPr>
  <p:notesTextViewPr>
    <p:cViewPr>
      <p:scale>
        <a:sx n="1" d="1"/>
        <a:sy n="1" d="1"/>
      </p:scale>
      <p:origin x="0" y="0"/>
    </p:cViewPr>
  </p:notesTextViewPr>
  <p:sorterViewPr>
    <p:cViewPr>
      <p:scale>
        <a:sx n="130" d="100"/>
        <a:sy n="130" d="100"/>
      </p:scale>
      <p:origin x="0" y="-8722"/>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6D5B4E-BF3E-3B45-A4BA-D6C3B92870D7}" type="datetimeFigureOut">
              <a:rPr lang="en-US" smtClean="0"/>
              <a:t>11/8/2022</a:t>
            </a:fld>
            <a:endParaRPr lang="en-US" dirty="0"/>
          </a:p>
        </p:txBody>
      </p:sp>
      <p:sp>
        <p:nvSpPr>
          <p:cNvPr id="4" name="Footer Placeholder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5AE8BC-2AB3-9E4C-9797-2A6F8A74C74E}" type="slidenum">
              <a:rPr lang="en-US" smtClean="0"/>
              <a:t>‹#›</a:t>
            </a:fld>
            <a:endParaRPr lang="en-US" dirty="0"/>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8621B-8C8E-49BA-8772-41D0FE75A082}" type="datetimeFigureOut">
              <a:rPr lang="en-US" smtClean="0"/>
              <a:t>11/8/2022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B34ED-4CDD-41C9-90F7-D768D5559A6F}" type="slidenum">
              <a:rPr lang="en-US" smtClean="0"/>
              <a:t>‹#›</a:t>
            </a:fld>
            <a:endParaRPr lang="en-US" dirty="0"/>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5</a:t>
            </a:fld>
            <a:endParaRPr lang="en-US" dirty="0"/>
          </a:p>
        </p:txBody>
      </p:sp>
    </p:spTree>
    <p:extLst>
      <p:ext uri="{BB962C8B-B14F-4D97-AF65-F5344CB8AC3E}">
        <p14:creationId xmlns:p14="http://schemas.microsoft.com/office/powerpoint/2010/main" val="1632949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6</a:t>
            </a:fld>
            <a:endParaRPr lang="en-US" dirty="0"/>
          </a:p>
        </p:txBody>
      </p:sp>
    </p:spTree>
    <p:extLst>
      <p:ext uri="{BB962C8B-B14F-4D97-AF65-F5344CB8AC3E}">
        <p14:creationId xmlns:p14="http://schemas.microsoft.com/office/powerpoint/2010/main" val="444968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14</a:t>
            </a:fld>
            <a:endParaRPr lang="en-US" dirty="0"/>
          </a:p>
        </p:txBody>
      </p:sp>
    </p:spTree>
    <p:extLst>
      <p:ext uri="{BB962C8B-B14F-4D97-AF65-F5344CB8AC3E}">
        <p14:creationId xmlns:p14="http://schemas.microsoft.com/office/powerpoint/2010/main" val="1632949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15</a:t>
            </a:fld>
            <a:endParaRPr lang="en-US" dirty="0"/>
          </a:p>
        </p:txBody>
      </p:sp>
    </p:spTree>
    <p:extLst>
      <p:ext uri="{BB962C8B-B14F-4D97-AF65-F5344CB8AC3E}">
        <p14:creationId xmlns:p14="http://schemas.microsoft.com/office/powerpoint/2010/main" val="24773587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16</a:t>
            </a:fld>
            <a:endParaRPr lang="en-US" dirty="0"/>
          </a:p>
        </p:txBody>
      </p:sp>
    </p:spTree>
    <p:extLst>
      <p:ext uri="{BB962C8B-B14F-4D97-AF65-F5344CB8AC3E}">
        <p14:creationId xmlns:p14="http://schemas.microsoft.com/office/powerpoint/2010/main" val="18525948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17</a:t>
            </a:fld>
            <a:endParaRPr lang="en-US" dirty="0"/>
          </a:p>
        </p:txBody>
      </p:sp>
    </p:spTree>
    <p:extLst>
      <p:ext uri="{BB962C8B-B14F-4D97-AF65-F5344CB8AC3E}">
        <p14:creationId xmlns:p14="http://schemas.microsoft.com/office/powerpoint/2010/main" val="38094230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p:nvPr>
        </p:nvSpPr>
        <p:spPr>
          <a:xfrm>
            <a:off x="3512343" y="5922140"/>
            <a:ext cx="5167313" cy="518795"/>
          </a:xfrm>
        </p:spPr>
        <p:txBody>
          <a:bodyPr>
            <a:noAutofit/>
          </a:bodyPr>
          <a:lstStyle>
            <a:lvl1pPr marL="0" indent="0" algn="ctr">
              <a:buNone/>
              <a:defRPr sz="1800" spc="300">
                <a:solidFill>
                  <a:schemeClr val="tx1"/>
                </a:solidFill>
              </a:defRPr>
            </a:lvl1pPr>
            <a:lvl2pPr marL="457200" indent="0">
              <a:buNone/>
              <a:defRPr/>
            </a:lvl2pPr>
          </a:lstStyle>
          <a:p>
            <a:pPr lvl="0"/>
            <a:r>
              <a:rPr lang="en-US"/>
              <a:t>Click to edit Master text styles</a:t>
            </a:r>
          </a:p>
        </p:txBody>
      </p:sp>
      <p:sp>
        <p:nvSpPr>
          <p:cNvPr id="7" name="Text Placeholder 6">
            <a:extLst>
              <a:ext uri="{FF2B5EF4-FFF2-40B4-BE49-F238E27FC236}">
                <a16:creationId xmlns:a16="http://schemas.microsoft.com/office/drawing/2014/main" id="{758235C5-25B1-4243-9762-4AAD3C08E8BE}"/>
              </a:ext>
            </a:extLst>
          </p:cNvPr>
          <p:cNvSpPr>
            <a:spLocks noGrp="1"/>
          </p:cNvSpPr>
          <p:nvPr>
            <p:ph type="body" idx="1" hasCustomPrompt="1"/>
          </p:nvPr>
        </p:nvSpPr>
        <p:spPr>
          <a:xfrm>
            <a:off x="4038600" y="3608511"/>
            <a:ext cx="41148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cap="all" baseline="0"/>
            </a:lvl1pPr>
          </a:lstStyle>
          <a:p>
            <a:r>
              <a:rPr lang="en-US" spc="300" dirty="0"/>
              <a:t>ANNUAL REVIEW</a:t>
            </a:r>
          </a:p>
        </p:txBody>
      </p:sp>
      <p:sp>
        <p:nvSpPr>
          <p:cNvPr id="2" name="Title 1">
            <a:extLst>
              <a:ext uri="{FF2B5EF4-FFF2-40B4-BE49-F238E27FC236}">
                <a16:creationId xmlns:a16="http://schemas.microsoft.com/office/drawing/2014/main" id="{298B2C6E-DB6F-4476-8E95-9F6EC79392FD}"/>
              </a:ext>
            </a:extLst>
          </p:cNvPr>
          <p:cNvSpPr>
            <a:spLocks noGrp="1"/>
          </p:cNvSpPr>
          <p:nvPr>
            <p:ph type="title" hasCustomPrompt="1"/>
          </p:nvPr>
        </p:nvSpPr>
        <p:spPr>
          <a:xfrm>
            <a:off x="350836" y="2445633"/>
            <a:ext cx="11490325" cy="823913"/>
          </a:xfrm>
        </p:spPr>
        <p:txBody>
          <a:bodyPr>
            <a:noAutofit/>
          </a:bodyPr>
          <a:lstStyle>
            <a:lvl1pPr>
              <a:lnSpc>
                <a:spcPct val="150000"/>
              </a:lnSpc>
              <a:spcBef>
                <a:spcPts val="1000"/>
              </a:spcBef>
              <a:defRPr sz="4000" cap="all" spc="300" baseline="0"/>
            </a:lvl1pPr>
          </a:lstStyle>
          <a:p>
            <a:r>
              <a:rPr lang="en-US" dirty="0"/>
              <a:t>Click to edit Master TEXT styles</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58000"/>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1661160"/>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7" name="Title 1">
            <a:extLst>
              <a:ext uri="{FF2B5EF4-FFF2-40B4-BE49-F238E27FC236}">
                <a16:creationId xmlns:a16="http://schemas.microsoft.com/office/drawing/2014/main" id="{76CDEBF2-B5C9-4887-B717-81C3D1A73CA9}"/>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
        <p:nvSpPr>
          <p:cNvPr id="2" name="Rectangle 1">
            <a:extLst>
              <a:ext uri="{FF2B5EF4-FFF2-40B4-BE49-F238E27FC236}">
                <a16:creationId xmlns:a16="http://schemas.microsoft.com/office/drawing/2014/main" id="{016A7FA3-8C13-4E5A-88C4-4357C8ACD73E}"/>
              </a:ext>
              <a:ext uri="{C183D7F6-B498-43B3-948B-1728B52AA6E4}">
                <adec:decorative xmlns:adec="http://schemas.microsoft.com/office/drawing/2017/decorative" val="1"/>
              </a:ext>
            </a:extLst>
          </p:cNvPr>
          <p:cNvSpPr/>
          <p:nvPr userDrawn="1"/>
        </p:nvSpPr>
        <p:spPr>
          <a:xfrm>
            <a:off x="6107044"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1319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6" name="Title 5">
            <a:extLst>
              <a:ext uri="{FF2B5EF4-FFF2-40B4-BE49-F238E27FC236}">
                <a16:creationId xmlns:a16="http://schemas.microsoft.com/office/drawing/2014/main" id="{D9074D0F-754F-4F2C-A410-F222D2D2346E}"/>
              </a:ext>
            </a:extLst>
          </p:cNvPr>
          <p:cNvSpPr>
            <a:spLocks noGrp="1"/>
          </p:cNvSpPr>
          <p:nvPr>
            <p:ph type="title" idx="4294967295"/>
          </p:nvPr>
        </p:nvSpPr>
        <p:spPr>
          <a:xfrm>
            <a:off x="702365" y="1660810"/>
            <a:ext cx="10787270" cy="830649"/>
          </a:xfrm>
        </p:spPr>
        <p:txBody>
          <a:bodyPr>
            <a:noAutofit/>
          </a:bodyPr>
          <a:lstStyle/>
          <a:p>
            <a:r>
              <a:rPr lang="en-US" sz="4000" spc="300"/>
              <a:t>Click to edit Master title style</a:t>
            </a:r>
            <a:endParaRPr lang="en-US" sz="4000" spc="300"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137992"/>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 MASTER TEXT STYLES</a:t>
            </a:r>
          </a:p>
        </p:txBody>
      </p:sp>
      <p:sp>
        <p:nvSpPr>
          <p:cNvPr id="31" name="Text Placeholder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588194"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2" name="Text Placeholder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4563664" y="3893330"/>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3" name="Text Placeholder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8539138"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4" name="Online Image Placeholder 33">
            <a:extLst>
              <a:ext uri="{FF2B5EF4-FFF2-40B4-BE49-F238E27FC236}">
                <a16:creationId xmlns:a16="http://schemas.microsoft.com/office/drawing/2014/main" id="{1A58EB44-F532-4998-B316-61C738C37BF5}"/>
              </a:ext>
            </a:extLst>
          </p:cNvPr>
          <p:cNvSpPr>
            <a:spLocks noGrp="1"/>
          </p:cNvSpPr>
          <p:nvPr>
            <p:ph type="clipArt" sz="quarter" idx="19" hasCustomPrompt="1"/>
          </p:nvPr>
        </p:nvSpPr>
        <p:spPr>
          <a:xfrm>
            <a:off x="1754768" y="3098985"/>
            <a:ext cx="731520" cy="731520"/>
          </a:xfrm>
        </p:spPr>
        <p:txBody>
          <a:bodyPr>
            <a:noAutofit/>
          </a:bodyPr>
          <a:lstStyle>
            <a:lvl1pPr marL="0" indent="0">
              <a:buNone/>
              <a:defRPr/>
            </a:lvl1pPr>
          </a:lstStyle>
          <a:p>
            <a:r>
              <a:rPr lang="en-US" dirty="0"/>
              <a:t>Icon</a:t>
            </a:r>
          </a:p>
        </p:txBody>
      </p:sp>
      <p:sp>
        <p:nvSpPr>
          <p:cNvPr id="35" name="Online Image Placeholder 33">
            <a:extLst>
              <a:ext uri="{FF2B5EF4-FFF2-40B4-BE49-F238E27FC236}">
                <a16:creationId xmlns:a16="http://schemas.microsoft.com/office/drawing/2014/main" id="{33763C3C-3545-40BD-9B2C-DC4C0E4CE819}"/>
              </a:ext>
            </a:extLst>
          </p:cNvPr>
          <p:cNvSpPr>
            <a:spLocks noGrp="1"/>
          </p:cNvSpPr>
          <p:nvPr>
            <p:ph type="clipArt" sz="quarter" idx="20" hasCustomPrompt="1"/>
          </p:nvPr>
        </p:nvSpPr>
        <p:spPr>
          <a:xfrm>
            <a:off x="5730240" y="3098985"/>
            <a:ext cx="731520" cy="731520"/>
          </a:xfrm>
        </p:spPr>
        <p:txBody>
          <a:bodyPr>
            <a:noAutofit/>
          </a:bodyPr>
          <a:lstStyle>
            <a:lvl1pPr marL="0" indent="0">
              <a:buNone/>
              <a:defRPr/>
            </a:lvl1pPr>
          </a:lstStyle>
          <a:p>
            <a:r>
              <a:rPr lang="en-US" dirty="0"/>
              <a:t>Icon</a:t>
            </a:r>
          </a:p>
        </p:txBody>
      </p:sp>
      <p:sp>
        <p:nvSpPr>
          <p:cNvPr id="36" name="Online Image Placeholder 33">
            <a:extLst>
              <a:ext uri="{FF2B5EF4-FFF2-40B4-BE49-F238E27FC236}">
                <a16:creationId xmlns:a16="http://schemas.microsoft.com/office/drawing/2014/main" id="{1C5D3777-17F3-4225-8C52-2EF1DB4FD54A}"/>
              </a:ext>
            </a:extLst>
          </p:cNvPr>
          <p:cNvSpPr>
            <a:spLocks noGrp="1"/>
          </p:cNvSpPr>
          <p:nvPr>
            <p:ph type="clipArt" sz="quarter" idx="21" hasCustomPrompt="1"/>
          </p:nvPr>
        </p:nvSpPr>
        <p:spPr>
          <a:xfrm>
            <a:off x="9705712" y="3098985"/>
            <a:ext cx="731520" cy="731520"/>
          </a:xfrm>
        </p:spPr>
        <p:txBody>
          <a:bodyPr>
            <a:noAutofit/>
          </a:bodyPr>
          <a:lstStyle>
            <a:lvl1pPr marL="0" indent="0">
              <a:buNone/>
              <a:defRPr/>
            </a:lvl1pPr>
          </a:lstStyle>
          <a:p>
            <a:r>
              <a:rPr lang="en-US" dirty="0"/>
              <a:t>Icon</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58000"/>
          </a:xfrm>
          <a:prstGeom prst="parallelogram">
            <a:avLst/>
          </a:prstGeom>
          <a:effectLst/>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7C83D428-B974-43F4-9246-0A2EECA11A5B}"/>
              </a:ext>
            </a:extLst>
          </p:cNvPr>
          <p:cNvSpPr>
            <a:spLocks noGrp="1"/>
          </p:cNvSpPr>
          <p:nvPr>
            <p:ph type="title" hasCustomPrompt="1"/>
          </p:nvPr>
        </p:nvSpPr>
        <p:spPr>
          <a:xfrm>
            <a:off x="7068819" y="642927"/>
            <a:ext cx="4846320" cy="1435947"/>
          </a:xfrm>
        </p:spPr>
        <p:txBody>
          <a:bodyPr anchor="t">
            <a:noAutofit/>
          </a:bodyPr>
          <a:lstStyle>
            <a:lvl1pPr algn="l">
              <a:lnSpc>
                <a:spcPct val="150000"/>
              </a:lnSpc>
              <a:spcBef>
                <a:spcPts val="1000"/>
              </a:spcBef>
              <a:defRPr sz="5400" baseline="0"/>
            </a:lvl1pPr>
          </a:lstStyle>
          <a:p>
            <a:r>
              <a:rPr lang="en-US" dirty="0"/>
              <a:t>Title</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3" name="Text Placeholder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7068820" y="2078875"/>
            <a:ext cx="4114800" cy="3798888"/>
          </a:xfrm>
        </p:spPr>
        <p:txBody>
          <a:bodyPr>
            <a:noAutofit/>
          </a:bodyPr>
          <a:lstStyle>
            <a:lvl1pPr marL="0" indent="0">
              <a:buNone/>
              <a:defRPr sz="1800" spc="300"/>
            </a:lvl1pPr>
          </a:lstStyle>
          <a:p>
            <a:pPr lvl="0"/>
            <a:r>
              <a:rPr lang="en-US" dirty="0"/>
              <a:t>CLICK TO EDIT MASTER TEXT STYLES</a:t>
            </a:r>
          </a:p>
        </p:txBody>
      </p:sp>
      <p:sp>
        <p:nvSpPr>
          <p:cNvPr id="3" name="Rectangle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706882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6225539"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400" spc="300" baseline="0" dirty="0">
                <a:solidFill>
                  <a:schemeClr val="lt1"/>
                </a:solidFill>
              </a:defRPr>
            </a:lvl1pPr>
          </a:lstStyle>
          <a:p>
            <a:pPr marL="0" lvl="0" algn="ctr"/>
            <a:r>
              <a:rPr lang="en-US" dirty="0"/>
              <a:t>CLICK TO EDIT MASTER TEXT STYLES</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46932"/>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2799617"/>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2" name="Title 1">
            <a:extLst>
              <a:ext uri="{FF2B5EF4-FFF2-40B4-BE49-F238E27FC236}">
                <a16:creationId xmlns:a16="http://schemas.microsoft.com/office/drawing/2014/main" id="{3CB0E4A3-5566-43FE-A59F-2C4F4FE7F32A}"/>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24783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anchor="ctr"/>
          <a:lstStyle>
            <a:lvl1pPr marL="0" indent="0"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262871"/>
            <a:ext cx="5251450" cy="1661297"/>
          </a:xfrm>
        </p:spPr>
        <p:txBody>
          <a:bodyPr anchor="b"/>
          <a:lstStyle>
            <a:lvl1pPr algn="l">
              <a:defRPr sz="6000" spc="300"/>
            </a:lvl1pPr>
          </a:lstStyle>
          <a:p>
            <a:r>
              <a:rPr lang="en-US" dirty="0"/>
              <a:t>CLICK TO EDIT MASTER TITLE</a:t>
            </a:r>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378134"/>
            <a:ext cx="5251450"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chor="ctr">
            <a:noAutofit/>
          </a:bodyPr>
          <a:lstStyle>
            <a:lvl1pPr marL="0" indent="0" algn="ctr">
              <a:lnSpc>
                <a:spcPct val="100000"/>
              </a:lnSpc>
              <a:buNone/>
              <a:defRPr sz="1400" cap="all" spc="6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5289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a:noAutofit/>
          </a:bodyPr>
          <a:lstStyle>
            <a:lvl1pPr algn="l">
              <a:defRPr sz="3200" spc="300"/>
            </a:lvl1pPr>
          </a:lstStyle>
          <a:p>
            <a:r>
              <a:rPr lang="en-US" dirty="0"/>
              <a:t>SLIDE TITLE HERE</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7792279" y="1263841"/>
            <a:ext cx="4018722" cy="4636392"/>
          </a:xfrm>
        </p:spPr>
        <p:txBody>
          <a:bodyPr lIns="0" rIns="0">
            <a:noAutofit/>
          </a:bodyPr>
          <a:lstStyle>
            <a:lvl1pPr>
              <a:lnSpc>
                <a:spcPct val="150000"/>
              </a:lnSpc>
              <a:spcBef>
                <a:spcPts val="500"/>
              </a:spcBef>
              <a:defRPr sz="1600"/>
            </a:lvl1pPr>
            <a:lvl2pPr>
              <a:lnSpc>
                <a:spcPct val="150000"/>
              </a:lnSpc>
              <a:spcBef>
                <a:spcPts val="500"/>
              </a:spcBef>
              <a:defRPr sz="1400"/>
            </a:lvl2pPr>
            <a:lvl3pPr>
              <a:lnSpc>
                <a:spcPct val="150000"/>
              </a:lnSpc>
              <a:spcBef>
                <a:spcPts val="500"/>
              </a:spcBef>
              <a:defRPr sz="1400"/>
            </a:lvl3pPr>
            <a:lvl4pPr>
              <a:lnSpc>
                <a:spcPct val="150000"/>
              </a:lnSpc>
              <a:spcBef>
                <a:spcPts val="500"/>
              </a:spcBef>
              <a:defRPr sz="1200"/>
            </a:lvl4pPr>
            <a:lvl5pPr>
              <a:lnSpc>
                <a:spcPct val="150000"/>
              </a:lnSpc>
              <a:spcBef>
                <a:spcPts val="50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Slide Number Placeholder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5" name="Picture Placeholder 4">
            <a:extLst>
              <a:ext uri="{FF2B5EF4-FFF2-40B4-BE49-F238E27FC236}">
                <a16:creationId xmlns:a16="http://schemas.microsoft.com/office/drawing/2014/main" id="{D7CA175D-816E-4F70-96CC-8A1FD0EB16CE}"/>
              </a:ext>
            </a:extLst>
          </p:cNvPr>
          <p:cNvSpPr>
            <a:spLocks noGrp="1"/>
          </p:cNvSpPr>
          <p:nvPr>
            <p:ph type="pic" sz="quarter" idx="14"/>
          </p:nvPr>
        </p:nvSpPr>
        <p:spPr>
          <a:xfrm>
            <a:off x="736600" y="365125"/>
            <a:ext cx="2997200" cy="1781979"/>
          </a:xfrm>
        </p:spPr>
        <p:txBody>
          <a:bodyPr>
            <a:noAutofit/>
          </a:bodyPr>
          <a:lstStyle/>
          <a:p>
            <a:r>
              <a:rPr lang="en-US"/>
              <a:t>Click icon to add picture</a:t>
            </a:r>
            <a:endParaRPr lang="en-US" dirty="0"/>
          </a:p>
        </p:txBody>
      </p:sp>
      <p:sp>
        <p:nvSpPr>
          <p:cNvPr id="9" name="Picture Placeholder 4">
            <a:extLst>
              <a:ext uri="{FF2B5EF4-FFF2-40B4-BE49-F238E27FC236}">
                <a16:creationId xmlns:a16="http://schemas.microsoft.com/office/drawing/2014/main" id="{323519C8-24DE-471D-85A9-7A8AFACEC456}"/>
              </a:ext>
            </a:extLst>
          </p:cNvPr>
          <p:cNvSpPr>
            <a:spLocks noGrp="1"/>
          </p:cNvSpPr>
          <p:nvPr>
            <p:ph type="pic" sz="quarter" idx="15"/>
          </p:nvPr>
        </p:nvSpPr>
        <p:spPr>
          <a:xfrm>
            <a:off x="4051300" y="365125"/>
            <a:ext cx="2997200" cy="1781979"/>
          </a:xfrm>
        </p:spPr>
        <p:txBody>
          <a:bodyPr>
            <a:noAutofit/>
          </a:bodyPr>
          <a:lstStyle/>
          <a:p>
            <a:r>
              <a:rPr lang="en-US"/>
              <a:t>Click icon to add picture</a:t>
            </a:r>
            <a:endParaRPr lang="en-US" dirty="0"/>
          </a:p>
        </p:txBody>
      </p:sp>
      <p:sp>
        <p:nvSpPr>
          <p:cNvPr id="10" name="Picture Placeholder 4">
            <a:extLst>
              <a:ext uri="{FF2B5EF4-FFF2-40B4-BE49-F238E27FC236}">
                <a16:creationId xmlns:a16="http://schemas.microsoft.com/office/drawing/2014/main" id="{547F0F1E-7AF5-4B76-928C-7B28010C4F93}"/>
              </a:ext>
            </a:extLst>
          </p:cNvPr>
          <p:cNvSpPr>
            <a:spLocks noGrp="1"/>
          </p:cNvSpPr>
          <p:nvPr>
            <p:ph type="pic" sz="quarter" idx="16"/>
          </p:nvPr>
        </p:nvSpPr>
        <p:spPr>
          <a:xfrm>
            <a:off x="736600" y="2422525"/>
            <a:ext cx="2997200" cy="1781979"/>
          </a:xfrm>
        </p:spPr>
        <p:txBody>
          <a:bodyPr>
            <a:noAutofit/>
          </a:bodyPr>
          <a:lstStyle/>
          <a:p>
            <a:r>
              <a:rPr lang="en-US"/>
              <a:t>Click icon to add picture</a:t>
            </a:r>
            <a:endParaRPr lang="en-US" dirty="0"/>
          </a:p>
        </p:txBody>
      </p:sp>
      <p:sp>
        <p:nvSpPr>
          <p:cNvPr id="11" name="Picture Placeholder 4">
            <a:extLst>
              <a:ext uri="{FF2B5EF4-FFF2-40B4-BE49-F238E27FC236}">
                <a16:creationId xmlns:a16="http://schemas.microsoft.com/office/drawing/2014/main" id="{063D0E8E-9491-4AF0-918D-A0B782C5FD68}"/>
              </a:ext>
            </a:extLst>
          </p:cNvPr>
          <p:cNvSpPr>
            <a:spLocks noGrp="1"/>
          </p:cNvSpPr>
          <p:nvPr>
            <p:ph type="pic" sz="quarter" idx="17"/>
          </p:nvPr>
        </p:nvSpPr>
        <p:spPr>
          <a:xfrm>
            <a:off x="4051300" y="2422525"/>
            <a:ext cx="2997200" cy="1781979"/>
          </a:xfrm>
        </p:spPr>
        <p:txBody>
          <a:bodyPr>
            <a:noAutofit/>
          </a:bodyPr>
          <a:lstStyle/>
          <a:p>
            <a:r>
              <a:rPr lang="en-US"/>
              <a:t>Click icon to add picture</a:t>
            </a:r>
            <a:endParaRPr lang="en-US" dirty="0"/>
          </a:p>
        </p:txBody>
      </p:sp>
      <p:sp>
        <p:nvSpPr>
          <p:cNvPr id="12" name="Picture Placeholder 4">
            <a:extLst>
              <a:ext uri="{FF2B5EF4-FFF2-40B4-BE49-F238E27FC236}">
                <a16:creationId xmlns:a16="http://schemas.microsoft.com/office/drawing/2014/main" id="{042F54CB-9200-4D74-968A-0A3E5871D9E5}"/>
              </a:ext>
            </a:extLst>
          </p:cNvPr>
          <p:cNvSpPr>
            <a:spLocks noGrp="1"/>
          </p:cNvSpPr>
          <p:nvPr>
            <p:ph type="pic" sz="quarter" idx="18"/>
          </p:nvPr>
        </p:nvSpPr>
        <p:spPr>
          <a:xfrm>
            <a:off x="736600" y="4479925"/>
            <a:ext cx="2997200" cy="1781979"/>
          </a:xfrm>
        </p:spPr>
        <p:txBody>
          <a:bodyPr>
            <a:noAutofit/>
          </a:bodyPr>
          <a:lstStyle/>
          <a:p>
            <a:r>
              <a:rPr lang="en-US"/>
              <a:t>Click icon to add picture</a:t>
            </a:r>
            <a:endParaRPr lang="en-US" dirty="0"/>
          </a:p>
        </p:txBody>
      </p:sp>
      <p:sp>
        <p:nvSpPr>
          <p:cNvPr id="13" name="Picture Placeholder 4">
            <a:extLst>
              <a:ext uri="{FF2B5EF4-FFF2-40B4-BE49-F238E27FC236}">
                <a16:creationId xmlns:a16="http://schemas.microsoft.com/office/drawing/2014/main" id="{1D925119-27E3-496E-86BC-23416F94FB61}"/>
              </a:ext>
            </a:extLst>
          </p:cNvPr>
          <p:cNvSpPr>
            <a:spLocks noGrp="1"/>
          </p:cNvSpPr>
          <p:nvPr>
            <p:ph type="pic" sz="quarter" idx="19"/>
          </p:nvPr>
        </p:nvSpPr>
        <p:spPr>
          <a:xfrm>
            <a:off x="4051300" y="4479925"/>
            <a:ext cx="2997200" cy="1781979"/>
          </a:xfrm>
        </p:spPr>
        <p:txBody>
          <a:bodyPr>
            <a:noAutofit/>
          </a:bodyPr>
          <a:lstStyle/>
          <a:p>
            <a:r>
              <a:rPr lang="en-US"/>
              <a:t>Click icon to add picture</a:t>
            </a:r>
            <a:endParaRPr lang="en-US" dirty="0"/>
          </a:p>
        </p:txBody>
      </p:sp>
      <p:sp>
        <p:nvSpPr>
          <p:cNvPr id="4" name="Rectangle 3">
            <a:extLst>
              <a:ext uri="{FF2B5EF4-FFF2-40B4-BE49-F238E27FC236}">
                <a16:creationId xmlns:a16="http://schemas.microsoft.com/office/drawing/2014/main" id="{9DF93AF7-D4DC-42B5-8A4F-B5F3ABBB031F}"/>
              </a:ext>
              <a:ext uri="{C183D7F6-B498-43B3-948B-1728B52AA6E4}">
                <adec:decorative xmlns:adec="http://schemas.microsoft.com/office/drawing/2017/decorative" val="1"/>
              </a:ext>
            </a:extLst>
          </p:cNvPr>
          <p:cNvSpPr/>
          <p:nvPr userDrawn="1"/>
        </p:nvSpPr>
        <p:spPr>
          <a:xfrm>
            <a:off x="7781678"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17539680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5D17-D652-4766-B11C-2E8D8390D957}"/>
              </a:ext>
            </a:extLst>
          </p:cNvPr>
          <p:cNvSpPr>
            <a:spLocks noGrp="1"/>
          </p:cNvSpPr>
          <p:nvPr>
            <p:ph type="title"/>
          </p:nvPr>
        </p:nvSpPr>
        <p:spPr>
          <a:xfrm>
            <a:off x="594519" y="767791"/>
            <a:ext cx="11002962" cy="823913"/>
          </a:xfrm>
        </p:spPr>
        <p:txBody>
          <a:bodyPr>
            <a:noAutofit/>
          </a:bodyPr>
          <a:lstStyle>
            <a:lvl1pPr>
              <a:defRPr sz="4800" spc="300"/>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BC7A58C-70BA-43E5-BD90-83ADB63B0C00}"/>
              </a:ext>
            </a:extLst>
          </p:cNvPr>
          <p:cNvSpPr>
            <a:spLocks noGrp="1"/>
          </p:cNvSpPr>
          <p:nvPr>
            <p:ph type="ftr" sz="quarter" idx="10"/>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345263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C179BAC-E989-4203-B9B4-66280365481B}"/>
              </a:ext>
            </a:extLst>
          </p:cNvPr>
          <p:cNvSpPr>
            <a:spLocks noGrp="1"/>
          </p:cNvSpPr>
          <p:nvPr>
            <p:ph type="title"/>
          </p:nvPr>
        </p:nvSpPr>
        <p:spPr>
          <a:xfrm>
            <a:off x="4038600" y="4607137"/>
            <a:ext cx="41148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a:defRPr sz="1400" spc="300" baseline="0">
                <a:latin typeface="+mn-lt"/>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478756" y="1569719"/>
            <a:ext cx="9234488" cy="2651443"/>
          </a:xfrm>
        </p:spPr>
        <p:txBody>
          <a:bodyPr>
            <a:noAutofit/>
          </a:bodyPr>
          <a:lstStyle>
            <a:lvl1pPr marL="0" indent="0" algn="ctr">
              <a:buNone/>
              <a:defRPr sz="3200"/>
            </a:lvl1pPr>
          </a:lstStyle>
          <a:p>
            <a:pPr lvl="0"/>
            <a:r>
              <a:rPr lang="en-US" dirty="0"/>
              <a:t>CLICK TO EDIT MASTER TEXT STYLES</a:t>
            </a:r>
          </a:p>
        </p:txBody>
      </p:sp>
    </p:spTree>
    <p:extLst>
      <p:ext uri="{BB962C8B-B14F-4D97-AF65-F5344CB8AC3E}">
        <p14:creationId xmlns:p14="http://schemas.microsoft.com/office/powerpoint/2010/main" val="7955537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id="{0EF11611-8537-47CC-87AC-2E25428B72BA}"/>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19" name="Picture Placeholder 17">
            <a:extLst>
              <a:ext uri="{FF2B5EF4-FFF2-40B4-BE49-F238E27FC236}">
                <a16:creationId xmlns:a16="http://schemas.microsoft.com/office/drawing/2014/main" id="{D1A63A52-1E65-414B-BBC3-D31F515791AC}"/>
              </a:ext>
            </a:extLst>
          </p:cNvPr>
          <p:cNvSpPr>
            <a:spLocks noGrp="1"/>
          </p:cNvSpPr>
          <p:nvPr>
            <p:ph type="pic" sz="quarter" idx="11"/>
          </p:nvPr>
        </p:nvSpPr>
        <p:spPr>
          <a:xfrm>
            <a:off x="6578601" y="1638300"/>
            <a:ext cx="5156200" cy="1892300"/>
          </a:xfrm>
        </p:spPr>
        <p:txBody>
          <a:bodyPr>
            <a:noAutofit/>
          </a:bodyPr>
          <a:lstStyle/>
          <a:p>
            <a:r>
              <a:rPr lang="en-US"/>
              <a:t>Click icon to add picture</a:t>
            </a:r>
            <a:endParaRPr lang="en-US" dirty="0"/>
          </a:p>
        </p:txBody>
      </p:sp>
      <p:sp>
        <p:nvSpPr>
          <p:cNvPr id="18" name="Picture Placeholder 17">
            <a:extLst>
              <a:ext uri="{FF2B5EF4-FFF2-40B4-BE49-F238E27FC236}">
                <a16:creationId xmlns:a16="http://schemas.microsoft.com/office/drawing/2014/main" id="{ED7E0E1A-1E64-4A9A-9C8B-69486BD1123B}"/>
              </a:ext>
            </a:extLst>
          </p:cNvPr>
          <p:cNvSpPr>
            <a:spLocks noGrp="1"/>
          </p:cNvSpPr>
          <p:nvPr>
            <p:ph type="pic" sz="quarter" idx="10"/>
          </p:nvPr>
        </p:nvSpPr>
        <p:spPr>
          <a:xfrm>
            <a:off x="469900" y="1638300"/>
            <a:ext cx="5156200" cy="1892300"/>
          </a:xfrm>
        </p:spPr>
        <p:txBody>
          <a:bodyPr>
            <a:noAutofit/>
          </a:bodyPr>
          <a:lstStyle/>
          <a:p>
            <a:r>
              <a:rPr lang="en-US"/>
              <a:t>Click icon to add picture</a:t>
            </a:r>
            <a:endParaRPr lang="en-US" dirty="0"/>
          </a:p>
        </p:txBody>
      </p:sp>
      <p:sp>
        <p:nvSpPr>
          <p:cNvPr id="10" name="Text Placeholder 3">
            <a:extLst>
              <a:ext uri="{FF2B5EF4-FFF2-40B4-BE49-F238E27FC236}">
                <a16:creationId xmlns:a16="http://schemas.microsoft.com/office/drawing/2014/main" id="{1E462965-19D7-4A65-B394-9AE76A5B4805}"/>
              </a:ext>
            </a:extLst>
          </p:cNvPr>
          <p:cNvSpPr>
            <a:spLocks noGrp="1"/>
          </p:cNvSpPr>
          <p:nvPr>
            <p:ph type="body" idx="1"/>
          </p:nvPr>
        </p:nvSpPr>
        <p:spPr>
          <a:xfrm>
            <a:off x="469107" y="3864355"/>
            <a:ext cx="5157787"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1" name="Content Placeholder 4">
            <a:extLst>
              <a:ext uri="{FF2B5EF4-FFF2-40B4-BE49-F238E27FC236}">
                <a16:creationId xmlns:a16="http://schemas.microsoft.com/office/drawing/2014/main" id="{FAEC14D1-0BEA-4D9A-9D96-A56B6A9B07AC}"/>
              </a:ext>
            </a:extLst>
          </p:cNvPr>
          <p:cNvSpPr>
            <a:spLocks noGrp="1"/>
          </p:cNvSpPr>
          <p:nvPr>
            <p:ph sz="half" idx="2"/>
          </p:nvPr>
        </p:nvSpPr>
        <p:spPr>
          <a:xfrm>
            <a:off x="469107" y="4531139"/>
            <a:ext cx="5157787"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12" name="Text Placeholder 5">
            <a:extLst>
              <a:ext uri="{FF2B5EF4-FFF2-40B4-BE49-F238E27FC236}">
                <a16:creationId xmlns:a16="http://schemas.microsoft.com/office/drawing/2014/main" id="{1507BB47-1AB4-42F2-99FF-453A0622B815}"/>
              </a:ext>
            </a:extLst>
          </p:cNvPr>
          <p:cNvSpPr>
            <a:spLocks noGrp="1"/>
          </p:cNvSpPr>
          <p:nvPr>
            <p:ph type="body" sz="quarter" idx="3"/>
          </p:nvPr>
        </p:nvSpPr>
        <p:spPr>
          <a:xfrm>
            <a:off x="6565107" y="3864355"/>
            <a:ext cx="5183188"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4" name="Content Placeholder 6">
            <a:extLst>
              <a:ext uri="{FF2B5EF4-FFF2-40B4-BE49-F238E27FC236}">
                <a16:creationId xmlns:a16="http://schemas.microsoft.com/office/drawing/2014/main" id="{438D6EEA-A0DB-4B5F-8F41-A9C1F2C094C0}"/>
              </a:ext>
            </a:extLst>
          </p:cNvPr>
          <p:cNvSpPr>
            <a:spLocks noGrp="1"/>
          </p:cNvSpPr>
          <p:nvPr>
            <p:ph sz="quarter" idx="4"/>
          </p:nvPr>
        </p:nvSpPr>
        <p:spPr>
          <a:xfrm>
            <a:off x="6565107" y="4531139"/>
            <a:ext cx="5183188"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20" name="Slide Number Placeholder 5">
            <a:extLst>
              <a:ext uri="{FF2B5EF4-FFF2-40B4-BE49-F238E27FC236}">
                <a16:creationId xmlns:a16="http://schemas.microsoft.com/office/drawing/2014/main" id="{A4909F59-7529-454A-A1EF-3CC1EADEFC1F}"/>
              </a:ext>
            </a:extLst>
          </p:cNvPr>
          <p:cNvSpPr>
            <a:spLocks noGrp="1"/>
          </p:cNvSpPr>
          <p:nvPr>
            <p:ph type="sldNum" sz="quarter" idx="12"/>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127083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2" name="Title 2">
            <a:extLst>
              <a:ext uri="{FF2B5EF4-FFF2-40B4-BE49-F238E27FC236}">
                <a16:creationId xmlns:a16="http://schemas.microsoft.com/office/drawing/2014/main" id="{6186F91B-547E-43BC-9BCE-04619DAAFEC2}"/>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28" name="Text Placeholder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960121" y="3669506"/>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Picture Placeholder 23">
            <a:extLst>
              <a:ext uri="{FF2B5EF4-FFF2-40B4-BE49-F238E27FC236}">
                <a16:creationId xmlns:a16="http://schemas.microsoft.com/office/drawing/2014/main" id="{2F2918FE-A84E-4303-AEF3-4FD66CDD733E}"/>
              </a:ext>
            </a:extLst>
          </p:cNvPr>
          <p:cNvSpPr>
            <a:spLocks noGrp="1"/>
          </p:cNvSpPr>
          <p:nvPr>
            <p:ph type="pic" sz="quarter" idx="10"/>
          </p:nvPr>
        </p:nvSpPr>
        <p:spPr>
          <a:xfrm>
            <a:off x="960438" y="1624013"/>
            <a:ext cx="3108325" cy="1892300"/>
          </a:xfrm>
        </p:spPr>
        <p:txBody>
          <a:bodyPr>
            <a:noAutofit/>
          </a:bodyPr>
          <a:lstStyle/>
          <a:p>
            <a:r>
              <a:rPr lang="en-US"/>
              <a:t>Click icon to add picture</a:t>
            </a:r>
            <a:endParaRPr lang="en-US" dirty="0"/>
          </a:p>
        </p:txBody>
      </p:sp>
      <p:sp>
        <p:nvSpPr>
          <p:cNvPr id="25" name="Picture Placeholder 23">
            <a:extLst>
              <a:ext uri="{FF2B5EF4-FFF2-40B4-BE49-F238E27FC236}">
                <a16:creationId xmlns:a16="http://schemas.microsoft.com/office/drawing/2014/main" id="{E2401025-9BC9-4BDD-97DA-CA763CF846BB}"/>
              </a:ext>
            </a:extLst>
          </p:cNvPr>
          <p:cNvSpPr>
            <a:spLocks noGrp="1"/>
          </p:cNvSpPr>
          <p:nvPr>
            <p:ph type="pic" sz="quarter" idx="11"/>
          </p:nvPr>
        </p:nvSpPr>
        <p:spPr>
          <a:xfrm>
            <a:off x="4542155" y="1623219"/>
            <a:ext cx="3108325" cy="1892300"/>
          </a:xfrm>
        </p:spPr>
        <p:txBody>
          <a:bodyPr>
            <a:noAutofit/>
          </a:bodyPr>
          <a:lstStyle/>
          <a:p>
            <a:r>
              <a:rPr lang="en-US"/>
              <a:t>Click icon to add picture</a:t>
            </a:r>
            <a:endParaRPr lang="en-US" dirty="0"/>
          </a:p>
        </p:txBody>
      </p:sp>
      <p:sp>
        <p:nvSpPr>
          <p:cNvPr id="26" name="Picture Placeholder 23">
            <a:extLst>
              <a:ext uri="{FF2B5EF4-FFF2-40B4-BE49-F238E27FC236}">
                <a16:creationId xmlns:a16="http://schemas.microsoft.com/office/drawing/2014/main" id="{B7C4AAB6-897A-4ABD-AD50-2D86B197E914}"/>
              </a:ext>
            </a:extLst>
          </p:cNvPr>
          <p:cNvSpPr>
            <a:spLocks noGrp="1"/>
          </p:cNvSpPr>
          <p:nvPr>
            <p:ph type="pic" sz="quarter" idx="12"/>
          </p:nvPr>
        </p:nvSpPr>
        <p:spPr>
          <a:xfrm>
            <a:off x="8122920" y="1623219"/>
            <a:ext cx="3108325" cy="1892300"/>
          </a:xfrm>
        </p:spPr>
        <p:txBody>
          <a:bodyPr>
            <a:noAutofit/>
          </a:bodyPr>
          <a:lstStyle/>
          <a:p>
            <a:r>
              <a:rPr lang="en-US"/>
              <a:t>Click icon to add picture</a:t>
            </a:r>
            <a:endParaRPr lang="en-US" dirty="0"/>
          </a:p>
        </p:txBody>
      </p:sp>
      <p:sp>
        <p:nvSpPr>
          <p:cNvPr id="29" name="Text Placeholder 27">
            <a:extLst>
              <a:ext uri="{FF2B5EF4-FFF2-40B4-BE49-F238E27FC236}">
                <a16:creationId xmlns:a16="http://schemas.microsoft.com/office/drawing/2014/main" id="{790D65EC-6EB4-4594-91E9-5C3DE7C3BA89}"/>
              </a:ext>
            </a:extLst>
          </p:cNvPr>
          <p:cNvSpPr>
            <a:spLocks noGrp="1"/>
          </p:cNvSpPr>
          <p:nvPr>
            <p:ph type="body" sz="quarter" idx="14" hasCustomPrompt="1"/>
          </p:nvPr>
        </p:nvSpPr>
        <p:spPr>
          <a:xfrm>
            <a:off x="4541837"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27">
            <a:extLst>
              <a:ext uri="{FF2B5EF4-FFF2-40B4-BE49-F238E27FC236}">
                <a16:creationId xmlns:a16="http://schemas.microsoft.com/office/drawing/2014/main" id="{611CF730-D055-47C2-A626-299F429D41B2}"/>
              </a:ext>
            </a:extLst>
          </p:cNvPr>
          <p:cNvSpPr>
            <a:spLocks noGrp="1"/>
          </p:cNvSpPr>
          <p:nvPr>
            <p:ph type="body" sz="quarter" idx="15" hasCustomPrompt="1"/>
          </p:nvPr>
        </p:nvSpPr>
        <p:spPr>
          <a:xfrm>
            <a:off x="8122919"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Slide Number Placeholder 5">
            <a:extLst>
              <a:ext uri="{FF2B5EF4-FFF2-40B4-BE49-F238E27FC236}">
                <a16:creationId xmlns:a16="http://schemas.microsoft.com/office/drawing/2014/main" id="{F09E06A6-BFDD-42BD-BA69-2CD3BEF0F73D}"/>
              </a:ext>
            </a:extLst>
          </p:cNvPr>
          <p:cNvSpPr>
            <a:spLocks noGrp="1"/>
          </p:cNvSpPr>
          <p:nvPr>
            <p:ph type="sldNum" sz="quarter" idx="16"/>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414559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Add a footer</a:t>
            </a:r>
          </a:p>
        </p:txBody>
      </p:sp>
      <p:sp>
        <p:nvSpPr>
          <p:cNvPr id="6" name="Slide Number Placeholder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60" r:id="rId5"/>
    <p:sldLayoutId id="2147483677" r:id="rId6"/>
    <p:sldLayoutId id="2147483666" r:id="rId7"/>
    <p:sldLayoutId id="2147483679" r:id="rId8"/>
    <p:sldLayoutId id="2147483653" r:id="rId9"/>
    <p:sldLayoutId id="2147483678" r:id="rId10"/>
    <p:sldLayoutId id="2147483680" r:id="rId11"/>
  </p:sldLayoutIdLst>
  <p:hf hdr="0" ftr="0" dt="0"/>
  <p:txStyles>
    <p:titleStyle>
      <a:lvl1pPr algn="ctr" defTabSz="914400" rtl="0" eaLnBrk="1" latinLnBrk="0" hangingPunct="1">
        <a:lnSpc>
          <a:spcPct val="10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microsoft.com/office/2007/relationships/hdphoto" Target="../media/hdphoto6.wdp"/></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microsoft.com/office/2007/relationships/hdphoto" Target="../media/hdphoto6.wdp"/></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microsoft.com/office/2007/relationships/hdphoto" Target="../media/hdphoto6.wdp"/></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microsoft.com/office/2007/relationships/hdphoto" Target="../media/hdphoto6.wdp"/></Relationships>
</file>

<file path=ppt/slides/_rels/slide1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microsoft.com/office/2007/relationships/hdphoto" Target="../media/hdphoto4.wdp"/></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microsoft.com/office/2007/relationships/hdphoto" Target="../media/hdphoto4.wdp"/></Relationships>
</file>

<file path=ppt/slides/_rels/slide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abstract image">
            <a:extLst>
              <a:ext uri="{FF2B5EF4-FFF2-40B4-BE49-F238E27FC236}">
                <a16:creationId xmlns:a16="http://schemas.microsoft.com/office/drawing/2014/main" id="{9AB29DBC-55D3-49D9-BB44-4936739C4B57}"/>
              </a:ext>
            </a:extLst>
          </p:cNvPr>
          <p:cNvPicPr>
            <a:picLocks noGrp="1" noChangeAspect="1"/>
          </p:cNvPicPr>
          <p:nvPr>
            <p:ph type="pic" sz="quarter" idx="10"/>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a:stretch/>
        </p:blipFill>
        <p:spPr/>
      </p:pic>
      <p:sp>
        <p:nvSpPr>
          <p:cNvPr id="9" name="Title 8">
            <a:extLst>
              <a:ext uri="{FF2B5EF4-FFF2-40B4-BE49-F238E27FC236}">
                <a16:creationId xmlns:a16="http://schemas.microsoft.com/office/drawing/2014/main" id="{79DC1498-E692-42BA-B69F-6D37E6CFACA0}"/>
              </a:ext>
            </a:extLst>
          </p:cNvPr>
          <p:cNvSpPr>
            <a:spLocks noGrp="1"/>
          </p:cNvSpPr>
          <p:nvPr>
            <p:ph type="title"/>
          </p:nvPr>
        </p:nvSpPr>
        <p:spPr>
          <a:xfrm>
            <a:off x="350836" y="1059873"/>
            <a:ext cx="11490325" cy="1652154"/>
          </a:xfrm>
        </p:spPr>
        <p:txBody>
          <a:bodyPr/>
          <a:lstStyle/>
          <a:p>
            <a:r>
              <a:rPr lang="en-US" sz="7200" b="1" u="sng" dirty="0"/>
              <a:t>CentRes</a:t>
            </a:r>
          </a:p>
        </p:txBody>
      </p:sp>
      <p:sp>
        <p:nvSpPr>
          <p:cNvPr id="7" name="Text Placeholder 6">
            <a:extLst>
              <a:ext uri="{FF2B5EF4-FFF2-40B4-BE49-F238E27FC236}">
                <a16:creationId xmlns:a16="http://schemas.microsoft.com/office/drawing/2014/main" id="{5D865526-EC39-4780-A2A8-274A80A5C19B}"/>
              </a:ext>
            </a:extLst>
          </p:cNvPr>
          <p:cNvSpPr>
            <a:spLocks noGrp="1"/>
          </p:cNvSpPr>
          <p:nvPr>
            <p:ph type="body" idx="1"/>
          </p:nvPr>
        </p:nvSpPr>
        <p:spPr>
          <a:xfrm>
            <a:off x="4038600" y="2970181"/>
            <a:ext cx="4274890" cy="1175793"/>
          </a:xfrm>
        </p:spPr>
        <p:txBody>
          <a:bodyPr/>
          <a:lstStyle/>
          <a:p>
            <a:r>
              <a:rPr lang="en-US" dirty="0"/>
              <a:t>A restaurant Centralization software</a:t>
            </a:r>
          </a:p>
        </p:txBody>
      </p:sp>
    </p:spTree>
    <p:extLst>
      <p:ext uri="{BB962C8B-B14F-4D97-AF65-F5344CB8AC3E}">
        <p14:creationId xmlns:p14="http://schemas.microsoft.com/office/powerpoint/2010/main" val="3927832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close up of computer code">
            <a:extLst>
              <a:ext uri="{FF2B5EF4-FFF2-40B4-BE49-F238E27FC236}">
                <a16:creationId xmlns:a16="http://schemas.microsoft.com/office/drawing/2014/main" id="{1D5DB266-C804-437C-AED7-3D057820D244}"/>
              </a:ext>
            </a:extLst>
          </p:cNvPr>
          <p:cNvPicPr>
            <a:picLocks noGrp="1" noChangeAspect="1"/>
          </p:cNvPicPr>
          <p:nvPr>
            <p:ph type="pic" sz="quarter" idx="10"/>
          </p:nvPr>
        </p:nvPicPr>
        <p:blipFill rotWithShape="1">
          <a:blip r:embed="rId2">
            <a:alphaModFix amt="35000"/>
            <a:extLst>
              <a:ext uri="{BEBA8EAE-BF5A-486C-A8C5-ECC9F3942E4B}">
                <a14:imgProps xmlns:a14="http://schemas.microsoft.com/office/drawing/2010/main">
                  <a14:imgLayer r:embed="rId3">
                    <a14:imgEffect>
                      <a14:saturation sat="0"/>
                    </a14:imgEffect>
                  </a14:imgLayer>
                </a14:imgProps>
              </a:ext>
            </a:extLst>
          </a:blip>
          <a:srcRect t="7813" b="7813"/>
          <a:stretch/>
        </p:blipFill>
        <p:spPr/>
      </p:pic>
      <p:sp>
        <p:nvSpPr>
          <p:cNvPr id="5" name="Title 4">
            <a:extLst>
              <a:ext uri="{FF2B5EF4-FFF2-40B4-BE49-F238E27FC236}">
                <a16:creationId xmlns:a16="http://schemas.microsoft.com/office/drawing/2014/main" id="{14AB6F96-E5E8-4B40-A18C-2D078D1C2D4F}"/>
              </a:ext>
            </a:extLst>
          </p:cNvPr>
          <p:cNvSpPr>
            <a:spLocks noGrp="1"/>
          </p:cNvSpPr>
          <p:nvPr>
            <p:ph type="title"/>
          </p:nvPr>
        </p:nvSpPr>
        <p:spPr>
          <a:xfrm>
            <a:off x="1586917" y="1493240"/>
            <a:ext cx="9018165" cy="4655890"/>
          </a:xfrm>
        </p:spPr>
        <p:txBody>
          <a:bodyPr>
            <a:normAutofit/>
          </a:bodyPr>
          <a:lstStyle/>
          <a:p>
            <a:pPr marL="914400" marR="0" lvl="2"/>
            <a:br>
              <a:rPr lang="en-US" sz="1400" dirty="0">
                <a:solidFill>
                  <a:schemeClr val="tx1"/>
                </a:solidFill>
                <a:effectLst/>
                <a:latin typeface="+mn-lt"/>
                <a:ea typeface="Yu Mincho" panose="02020400000000000000" pitchFamily="18" charset="-128"/>
                <a:cs typeface="Times New Roman" panose="02020603050405020304" pitchFamily="18" charset="0"/>
              </a:rPr>
            </a:br>
            <a:r>
              <a:rPr lang="en-US" sz="1400" b="1" dirty="0">
                <a:solidFill>
                  <a:schemeClr val="tx1"/>
                </a:solidFill>
                <a:effectLst/>
                <a:latin typeface="+mn-lt"/>
                <a:ea typeface="Calibri" panose="020F0502020204030204" pitchFamily="34" charset="0"/>
                <a:cs typeface="Times New Roman" panose="02020603050405020304" pitchFamily="18" charset="0"/>
              </a:rPr>
              <a:t>Actor:</a:t>
            </a:r>
            <a:r>
              <a:rPr lang="en-US" sz="1400" dirty="0">
                <a:solidFill>
                  <a:schemeClr val="tx1"/>
                </a:solidFill>
                <a:effectLst/>
                <a:latin typeface="+mn-lt"/>
                <a:ea typeface="Calibri" panose="020F0502020204030204" pitchFamily="34" charset="0"/>
                <a:cs typeface="Times New Roman" panose="02020603050405020304" pitchFamily="18" charset="0"/>
              </a:rPr>
              <a:t> Host</a:t>
            </a:r>
            <a:br>
              <a:rPr lang="en-US" sz="1400" dirty="0">
                <a:solidFill>
                  <a:schemeClr val="tx1"/>
                </a:solidFill>
                <a:effectLst/>
                <a:latin typeface="+mn-lt"/>
                <a:ea typeface="Yu Mincho" panose="02020400000000000000" pitchFamily="18" charset="-128"/>
                <a:cs typeface="Times New Roman" panose="02020603050405020304" pitchFamily="18" charset="0"/>
              </a:rPr>
            </a:br>
            <a:r>
              <a:rPr lang="en-US" sz="1400" dirty="0">
                <a:solidFill>
                  <a:schemeClr val="tx1"/>
                </a:solidFill>
                <a:effectLst/>
                <a:latin typeface="+mn-lt"/>
                <a:ea typeface="Calibri" panose="020F0502020204030204" pitchFamily="34" charset="0"/>
                <a:cs typeface="Times New Roman" panose="02020603050405020304" pitchFamily="18" charset="0"/>
              </a:rPr>
              <a:t>Basic Use Case Description:</a:t>
            </a:r>
            <a:br>
              <a:rPr lang="en-US" sz="1400" dirty="0">
                <a:solidFill>
                  <a:schemeClr val="tx1"/>
                </a:solidFill>
                <a:effectLst/>
                <a:latin typeface="+mn-lt"/>
                <a:ea typeface="Yu Mincho" panose="02020400000000000000" pitchFamily="18" charset="-128"/>
                <a:cs typeface="Times New Roman" panose="02020603050405020304" pitchFamily="18" charset="0"/>
              </a:rPr>
            </a:br>
            <a:r>
              <a:rPr lang="en-US" sz="1400" dirty="0">
                <a:solidFill>
                  <a:schemeClr val="tx1"/>
                </a:solidFill>
                <a:effectLst/>
                <a:latin typeface="+mn-lt"/>
                <a:ea typeface="Yu Mincho" panose="02020400000000000000" pitchFamily="18" charset="-128"/>
                <a:cs typeface="Times New Roman" panose="02020603050405020304" pitchFamily="18" charset="0"/>
              </a:rPr>
              <a:t>	</a:t>
            </a:r>
            <a:r>
              <a:rPr lang="en-US" sz="1400" dirty="0">
                <a:solidFill>
                  <a:schemeClr val="tx1"/>
                </a:solidFill>
                <a:effectLst/>
                <a:latin typeface="+mn-lt"/>
                <a:ea typeface="Times New Roman" panose="02020603050405020304" pitchFamily="18" charset="0"/>
              </a:rPr>
              <a:t>Host can manage table availability.</a:t>
            </a:r>
            <a:br>
              <a:rPr lang="en-US" sz="1400" dirty="0">
                <a:solidFill>
                  <a:schemeClr val="tx1"/>
                </a:solidFill>
                <a:effectLst/>
                <a:latin typeface="+mn-lt"/>
                <a:ea typeface="Times New Roman" panose="02020603050405020304" pitchFamily="18" charset="0"/>
              </a:rPr>
            </a:br>
            <a:r>
              <a:rPr lang="en-US" sz="1400" dirty="0">
                <a:solidFill>
                  <a:schemeClr val="tx1"/>
                </a:solidFill>
                <a:effectLst/>
                <a:latin typeface="+mn-lt"/>
                <a:ea typeface="Times New Roman" panose="02020603050405020304" pitchFamily="18" charset="0"/>
              </a:rPr>
              <a:t>	Host can assign tables to servers.</a:t>
            </a:r>
            <a:br>
              <a:rPr lang="en-US" sz="1400" dirty="0">
                <a:solidFill>
                  <a:schemeClr val="tx1"/>
                </a:solidFill>
                <a:effectLst/>
                <a:latin typeface="+mn-lt"/>
                <a:ea typeface="Times New Roman" panose="02020603050405020304" pitchFamily="18" charset="0"/>
              </a:rPr>
            </a:br>
            <a:br>
              <a:rPr lang="en-US" sz="1400" dirty="0">
                <a:solidFill>
                  <a:schemeClr val="tx1"/>
                </a:solidFill>
                <a:effectLst/>
                <a:latin typeface="+mn-lt"/>
                <a:ea typeface="Times New Roman" panose="02020603050405020304" pitchFamily="18" charset="0"/>
              </a:rPr>
            </a:br>
            <a:br>
              <a:rPr lang="en-US" sz="1400" dirty="0">
                <a:solidFill>
                  <a:schemeClr val="tx1"/>
                </a:solidFill>
                <a:effectLst/>
                <a:latin typeface="+mn-lt"/>
                <a:ea typeface="Times New Roman" panose="02020603050405020304" pitchFamily="18" charset="0"/>
              </a:rPr>
            </a:br>
            <a:br>
              <a:rPr lang="en-US" sz="1400" dirty="0">
                <a:solidFill>
                  <a:schemeClr val="tx1"/>
                </a:solidFill>
                <a:effectLst/>
                <a:latin typeface="+mn-lt"/>
                <a:ea typeface="Times New Roman" panose="02020603050405020304" pitchFamily="18" charset="0"/>
              </a:rPr>
            </a:br>
            <a:br>
              <a:rPr lang="en-US" sz="1400" dirty="0">
                <a:solidFill>
                  <a:schemeClr val="tx1"/>
                </a:solidFill>
                <a:effectLst/>
                <a:latin typeface="+mn-lt"/>
                <a:ea typeface="Times New Roman" panose="02020603050405020304" pitchFamily="18" charset="0"/>
              </a:rPr>
            </a:br>
            <a:r>
              <a:rPr lang="en-US" sz="1400" b="1" dirty="0">
                <a:solidFill>
                  <a:schemeClr val="tx1"/>
                </a:solidFill>
                <a:effectLst/>
                <a:latin typeface="+mn-lt"/>
                <a:ea typeface="Times New Roman" panose="02020603050405020304" pitchFamily="18" charset="0"/>
              </a:rPr>
              <a:t>Actor:</a:t>
            </a:r>
            <a:r>
              <a:rPr lang="en-US" sz="1400" dirty="0">
                <a:solidFill>
                  <a:schemeClr val="tx1"/>
                </a:solidFill>
                <a:effectLst/>
                <a:latin typeface="+mn-lt"/>
                <a:ea typeface="Times New Roman" panose="02020603050405020304" pitchFamily="18" charset="0"/>
              </a:rPr>
              <a:t> Manager</a:t>
            </a:r>
            <a:br>
              <a:rPr lang="en-US" sz="1400" dirty="0">
                <a:solidFill>
                  <a:schemeClr val="tx1"/>
                </a:solidFill>
                <a:effectLst/>
                <a:latin typeface="+mn-lt"/>
                <a:ea typeface="Times New Roman" panose="02020603050405020304" pitchFamily="18" charset="0"/>
              </a:rPr>
            </a:br>
            <a:r>
              <a:rPr lang="en-US" sz="1400" b="1" dirty="0">
                <a:solidFill>
                  <a:schemeClr val="tx1"/>
                </a:solidFill>
                <a:effectLst/>
                <a:latin typeface="+mn-lt"/>
                <a:ea typeface="Times New Roman" panose="02020603050405020304" pitchFamily="18" charset="0"/>
              </a:rPr>
              <a:t>Basic Use Case Description:</a:t>
            </a:r>
            <a:br>
              <a:rPr lang="en-US" sz="1400" dirty="0">
                <a:solidFill>
                  <a:schemeClr val="tx1"/>
                </a:solidFill>
                <a:effectLst/>
                <a:latin typeface="+mn-lt"/>
                <a:ea typeface="Times New Roman" panose="02020603050405020304" pitchFamily="18" charset="0"/>
              </a:rPr>
            </a:br>
            <a:r>
              <a:rPr lang="en-US" sz="1400" dirty="0">
                <a:solidFill>
                  <a:schemeClr val="tx1"/>
                </a:solidFill>
                <a:effectLst/>
                <a:latin typeface="+mn-lt"/>
                <a:ea typeface="Times New Roman" panose="02020603050405020304" pitchFamily="18" charset="0"/>
              </a:rPr>
              <a:t>	Manager can edit orders.</a:t>
            </a:r>
            <a:br>
              <a:rPr lang="en-US" sz="1400" dirty="0">
                <a:solidFill>
                  <a:schemeClr val="tx1"/>
                </a:solidFill>
                <a:effectLst/>
                <a:latin typeface="+mn-lt"/>
                <a:ea typeface="Times New Roman" panose="02020603050405020304" pitchFamily="18" charset="0"/>
              </a:rPr>
            </a:br>
            <a:r>
              <a:rPr lang="en-US" sz="1400" dirty="0">
                <a:solidFill>
                  <a:schemeClr val="tx1"/>
                </a:solidFill>
                <a:effectLst/>
                <a:latin typeface="+mn-lt"/>
                <a:ea typeface="Times New Roman" panose="02020603050405020304" pitchFamily="18" charset="0"/>
              </a:rPr>
              <a:t>	Manager can alter bill.</a:t>
            </a:r>
            <a:br>
              <a:rPr lang="en-US" sz="1400" dirty="0">
                <a:solidFill>
                  <a:schemeClr val="tx1"/>
                </a:solidFill>
                <a:effectLst/>
                <a:latin typeface="+mn-lt"/>
                <a:ea typeface="Times New Roman" panose="02020603050405020304" pitchFamily="18" charset="0"/>
              </a:rPr>
            </a:br>
            <a:r>
              <a:rPr lang="en-US" sz="1400" dirty="0">
                <a:solidFill>
                  <a:schemeClr val="tx1"/>
                </a:solidFill>
                <a:effectLst/>
                <a:latin typeface="+mn-lt"/>
                <a:ea typeface="Times New Roman" panose="02020603050405020304" pitchFamily="18" charset="0"/>
              </a:rPr>
              <a:t>	Manager can view overall wait times for all orders.</a:t>
            </a:r>
            <a:br>
              <a:rPr lang="en-US" sz="1400" dirty="0">
                <a:solidFill>
                  <a:schemeClr val="tx1"/>
                </a:solidFill>
                <a:effectLst/>
                <a:latin typeface="+mn-lt"/>
                <a:ea typeface="Times New Roman" panose="02020603050405020304" pitchFamily="18" charset="0"/>
              </a:rPr>
            </a:br>
            <a:r>
              <a:rPr lang="en-US" sz="1400" dirty="0">
                <a:solidFill>
                  <a:schemeClr val="tx1"/>
                </a:solidFill>
                <a:effectLst/>
                <a:latin typeface="+mn-lt"/>
                <a:ea typeface="Times New Roman" panose="02020603050405020304" pitchFamily="18" charset="0"/>
              </a:rPr>
              <a:t>	Manager can view time stamps on orders.</a:t>
            </a:r>
            <a:br>
              <a:rPr lang="en-US" sz="1200" dirty="0">
                <a:effectLst/>
                <a:latin typeface="Times New Roman" panose="02020603050405020304" pitchFamily="18" charset="0"/>
                <a:ea typeface="Times New Roman" panose="02020603050405020304" pitchFamily="18" charset="0"/>
              </a:rPr>
            </a:br>
            <a:endParaRPr lang="en-US" sz="1400" dirty="0">
              <a:solidFill>
                <a:schemeClr val="tx1"/>
              </a:solidFill>
              <a:effectLst/>
              <a:latin typeface="+mn-lt"/>
              <a:ea typeface="Times New Roman" panose="02020603050405020304" pitchFamily="18" charset="0"/>
            </a:endParaRPr>
          </a:p>
        </p:txBody>
      </p:sp>
      <p:sp>
        <p:nvSpPr>
          <p:cNvPr id="2" name="Text Placeholder 1">
            <a:extLst>
              <a:ext uri="{FF2B5EF4-FFF2-40B4-BE49-F238E27FC236}">
                <a16:creationId xmlns:a16="http://schemas.microsoft.com/office/drawing/2014/main" id="{DAF72BBC-FC90-4B63-96CA-ABED853DBAD0}"/>
              </a:ext>
            </a:extLst>
          </p:cNvPr>
          <p:cNvSpPr>
            <a:spLocks noGrp="1"/>
          </p:cNvSpPr>
          <p:nvPr>
            <p:ph type="body" sz="quarter" idx="11"/>
          </p:nvPr>
        </p:nvSpPr>
        <p:spPr>
          <a:xfrm>
            <a:off x="1478756" y="201336"/>
            <a:ext cx="9234488" cy="897622"/>
          </a:xfrm>
        </p:spPr>
        <p:txBody>
          <a:bodyPr/>
          <a:lstStyle/>
          <a:p>
            <a:r>
              <a:rPr lang="en-US" sz="3600" spc="100" dirty="0"/>
              <a:t>Use Case</a:t>
            </a:r>
          </a:p>
        </p:txBody>
      </p:sp>
    </p:spTree>
    <p:extLst>
      <p:ext uri="{BB962C8B-B14F-4D97-AF65-F5344CB8AC3E}">
        <p14:creationId xmlns:p14="http://schemas.microsoft.com/office/powerpoint/2010/main" val="3616996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227184" y="142613"/>
            <a:ext cx="5766033" cy="1231302"/>
          </a:xfrm>
        </p:spPr>
        <p:txBody>
          <a:bodyPr>
            <a:normAutofit/>
          </a:bodyPr>
          <a:lstStyle/>
          <a:p>
            <a:r>
              <a:rPr lang="en-US" sz="3600" dirty="0"/>
              <a:t>Requirement Specifications</a:t>
            </a:r>
          </a:p>
        </p:txBody>
      </p:sp>
      <p:pic>
        <p:nvPicPr>
          <p:cNvPr id="13" name="Picture Placeholder 12" descr="close up of computer on top of table against a brick wall">
            <a:extLst>
              <a:ext uri="{FF2B5EF4-FFF2-40B4-BE49-F238E27FC236}">
                <a16:creationId xmlns:a16="http://schemas.microsoft.com/office/drawing/2014/main" id="{90BB9493-60B4-4B89-89CE-E1F8BF6C4D12}"/>
              </a:ext>
            </a:extLst>
          </p:cNvPr>
          <p:cNvPicPr>
            <a:picLocks noGrp="1" noChangeAspect="1"/>
          </p:cNvPicPr>
          <p:nvPr>
            <p:ph type="pic" sz="quarter" idx="13"/>
          </p:nvPr>
        </p:nvPicPr>
        <p:blipFill rotWithShape="1">
          <a:blip r:embed="rId2" cstate="email">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l="20370" r="20370"/>
          <a:stretch/>
        </p:blipFill>
        <p:spPr/>
      </p:pic>
      <p:sp>
        <p:nvSpPr>
          <p:cNvPr id="5" name="Text Placeholder 4">
            <a:extLst>
              <a:ext uri="{FF2B5EF4-FFF2-40B4-BE49-F238E27FC236}">
                <a16:creationId xmlns:a16="http://schemas.microsoft.com/office/drawing/2014/main" id="{AF9B872F-6332-408E-9135-B871F0C90C00}"/>
              </a:ext>
            </a:extLst>
          </p:cNvPr>
          <p:cNvSpPr>
            <a:spLocks noGrp="1"/>
          </p:cNvSpPr>
          <p:nvPr>
            <p:ph type="body" idx="1"/>
          </p:nvPr>
        </p:nvSpPr>
        <p:spPr>
          <a:xfrm>
            <a:off x="5766032" y="1518408"/>
            <a:ext cx="6096000" cy="4882392"/>
          </a:xfrm>
        </p:spPr>
        <p:txBody>
          <a:bodyPr/>
          <a:lstStyle/>
          <a:p>
            <a:pPr algn="l"/>
            <a:r>
              <a:rPr lang="en-US" u="sng" spc="0" dirty="0"/>
              <a:t>Business requirements:</a:t>
            </a:r>
          </a:p>
          <a:p>
            <a:pPr algn="l"/>
            <a:r>
              <a:rPr lang="en-US" spc="0" dirty="0"/>
              <a:t>Must have-</a:t>
            </a:r>
          </a:p>
          <a:p>
            <a:pPr algn="l"/>
            <a:r>
              <a:rPr lang="en-US" spc="0" dirty="0"/>
              <a:t>Should have-</a:t>
            </a:r>
          </a:p>
          <a:p>
            <a:pPr algn="l"/>
            <a:endParaRPr lang="en-US" spc="0" dirty="0"/>
          </a:p>
          <a:p>
            <a:pPr algn="l"/>
            <a:r>
              <a:rPr lang="en-US" u="sng" spc="0" dirty="0"/>
              <a:t>User Requirements:</a:t>
            </a:r>
          </a:p>
          <a:p>
            <a:pPr algn="l"/>
            <a:r>
              <a:rPr lang="en-US" spc="0" dirty="0"/>
              <a:t>Must Have- </a:t>
            </a:r>
          </a:p>
          <a:p>
            <a:pPr algn="l"/>
            <a:r>
              <a:rPr lang="en-US" spc="0" dirty="0"/>
              <a:t>Should Have-</a:t>
            </a:r>
          </a:p>
          <a:p>
            <a:pPr algn="l"/>
            <a:endParaRPr lang="en-US" spc="0" dirty="0"/>
          </a:p>
        </p:txBody>
      </p:sp>
      <p:sp>
        <p:nvSpPr>
          <p:cNvPr id="2" name="Slide Number Placeholder 1">
            <a:extLst>
              <a:ext uri="{FF2B5EF4-FFF2-40B4-BE49-F238E27FC236}">
                <a16:creationId xmlns:a16="http://schemas.microsoft.com/office/drawing/2014/main" id="{948DD8A0-BD53-4DBF-949B-0D64D12DADA9}"/>
              </a:ext>
            </a:extLst>
          </p:cNvPr>
          <p:cNvSpPr>
            <a:spLocks noGrp="1"/>
          </p:cNvSpPr>
          <p:nvPr>
            <p:ph type="sldNum" sz="quarter" idx="12"/>
          </p:nvPr>
        </p:nvSpPr>
        <p:spPr/>
        <p:txBody>
          <a:bodyPr/>
          <a:lstStyle/>
          <a:p>
            <a:fld id="{8C2E478F-E849-4A8C-AF1F-CBCC78A7CBFA}" type="slidenum">
              <a:rPr lang="en-US" smtClean="0"/>
              <a:t>11</a:t>
            </a:fld>
            <a:endParaRPr lang="en-US" dirty="0"/>
          </a:p>
        </p:txBody>
      </p:sp>
    </p:spTree>
    <p:extLst>
      <p:ext uri="{BB962C8B-B14F-4D97-AF65-F5344CB8AC3E}">
        <p14:creationId xmlns:p14="http://schemas.microsoft.com/office/powerpoint/2010/main" val="26922417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227184" y="142613"/>
            <a:ext cx="5766033" cy="1231302"/>
          </a:xfrm>
        </p:spPr>
        <p:txBody>
          <a:bodyPr>
            <a:normAutofit/>
          </a:bodyPr>
          <a:lstStyle/>
          <a:p>
            <a:r>
              <a:rPr lang="en-US" sz="3600" dirty="0"/>
              <a:t>Requirement Specifications</a:t>
            </a:r>
          </a:p>
        </p:txBody>
      </p:sp>
      <p:pic>
        <p:nvPicPr>
          <p:cNvPr id="13" name="Picture Placeholder 12" descr="close up of computer on top of table against a brick wall">
            <a:extLst>
              <a:ext uri="{FF2B5EF4-FFF2-40B4-BE49-F238E27FC236}">
                <a16:creationId xmlns:a16="http://schemas.microsoft.com/office/drawing/2014/main" id="{90BB9493-60B4-4B89-89CE-E1F8BF6C4D12}"/>
              </a:ext>
            </a:extLst>
          </p:cNvPr>
          <p:cNvPicPr>
            <a:picLocks noGrp="1" noChangeAspect="1"/>
          </p:cNvPicPr>
          <p:nvPr>
            <p:ph type="pic" sz="quarter" idx="13"/>
          </p:nvPr>
        </p:nvPicPr>
        <p:blipFill rotWithShape="1">
          <a:blip r:embed="rId2" cstate="email">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l="20370" r="20370"/>
          <a:stretch/>
        </p:blipFill>
        <p:spPr/>
      </p:pic>
      <p:sp>
        <p:nvSpPr>
          <p:cNvPr id="5" name="Text Placeholder 4">
            <a:extLst>
              <a:ext uri="{FF2B5EF4-FFF2-40B4-BE49-F238E27FC236}">
                <a16:creationId xmlns:a16="http://schemas.microsoft.com/office/drawing/2014/main" id="{AF9B872F-6332-408E-9135-B871F0C90C00}"/>
              </a:ext>
            </a:extLst>
          </p:cNvPr>
          <p:cNvSpPr>
            <a:spLocks noGrp="1"/>
          </p:cNvSpPr>
          <p:nvPr>
            <p:ph type="body" idx="1"/>
          </p:nvPr>
        </p:nvSpPr>
        <p:spPr>
          <a:xfrm>
            <a:off x="5766032" y="1518408"/>
            <a:ext cx="6096000" cy="4882392"/>
          </a:xfrm>
        </p:spPr>
        <p:txBody>
          <a:bodyPr/>
          <a:lstStyle/>
          <a:p>
            <a:r>
              <a:rPr lang="en-US" spc="0" dirty="0"/>
              <a:t>LOOKING AHEAD</a:t>
            </a:r>
          </a:p>
        </p:txBody>
      </p:sp>
      <p:sp>
        <p:nvSpPr>
          <p:cNvPr id="2" name="Slide Number Placeholder 1">
            <a:extLst>
              <a:ext uri="{FF2B5EF4-FFF2-40B4-BE49-F238E27FC236}">
                <a16:creationId xmlns:a16="http://schemas.microsoft.com/office/drawing/2014/main" id="{948DD8A0-BD53-4DBF-949B-0D64D12DADA9}"/>
              </a:ext>
            </a:extLst>
          </p:cNvPr>
          <p:cNvSpPr>
            <a:spLocks noGrp="1"/>
          </p:cNvSpPr>
          <p:nvPr>
            <p:ph type="sldNum" sz="quarter" idx="12"/>
          </p:nvPr>
        </p:nvSpPr>
        <p:spPr/>
        <p:txBody>
          <a:bodyPr/>
          <a:lstStyle/>
          <a:p>
            <a:fld id="{8C2E478F-E849-4A8C-AF1F-CBCC78A7CBFA}" type="slidenum">
              <a:rPr lang="en-US" smtClean="0"/>
              <a:t>12</a:t>
            </a:fld>
            <a:endParaRPr lang="en-US" dirty="0"/>
          </a:p>
        </p:txBody>
      </p:sp>
    </p:spTree>
    <p:extLst>
      <p:ext uri="{BB962C8B-B14F-4D97-AF65-F5344CB8AC3E}">
        <p14:creationId xmlns:p14="http://schemas.microsoft.com/office/powerpoint/2010/main" val="31644055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227184" y="142613"/>
            <a:ext cx="5766033" cy="1231302"/>
          </a:xfrm>
        </p:spPr>
        <p:txBody>
          <a:bodyPr>
            <a:normAutofit/>
          </a:bodyPr>
          <a:lstStyle/>
          <a:p>
            <a:r>
              <a:rPr lang="en-US" sz="3600" dirty="0"/>
              <a:t>Requirement Specifications</a:t>
            </a:r>
          </a:p>
        </p:txBody>
      </p:sp>
      <p:pic>
        <p:nvPicPr>
          <p:cNvPr id="13" name="Picture Placeholder 12" descr="close up of computer on top of table against a brick wall">
            <a:extLst>
              <a:ext uri="{FF2B5EF4-FFF2-40B4-BE49-F238E27FC236}">
                <a16:creationId xmlns:a16="http://schemas.microsoft.com/office/drawing/2014/main" id="{90BB9493-60B4-4B89-89CE-E1F8BF6C4D12}"/>
              </a:ext>
            </a:extLst>
          </p:cNvPr>
          <p:cNvPicPr>
            <a:picLocks noGrp="1" noChangeAspect="1"/>
          </p:cNvPicPr>
          <p:nvPr>
            <p:ph type="pic" sz="quarter" idx="13"/>
          </p:nvPr>
        </p:nvPicPr>
        <p:blipFill rotWithShape="1">
          <a:blip r:embed="rId2" cstate="email">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l="20370" r="20370"/>
          <a:stretch/>
        </p:blipFill>
        <p:spPr/>
      </p:pic>
      <p:sp>
        <p:nvSpPr>
          <p:cNvPr id="5" name="Text Placeholder 4">
            <a:extLst>
              <a:ext uri="{FF2B5EF4-FFF2-40B4-BE49-F238E27FC236}">
                <a16:creationId xmlns:a16="http://schemas.microsoft.com/office/drawing/2014/main" id="{AF9B872F-6332-408E-9135-B871F0C90C00}"/>
              </a:ext>
            </a:extLst>
          </p:cNvPr>
          <p:cNvSpPr>
            <a:spLocks noGrp="1"/>
          </p:cNvSpPr>
          <p:nvPr>
            <p:ph type="body" idx="1"/>
          </p:nvPr>
        </p:nvSpPr>
        <p:spPr>
          <a:xfrm>
            <a:off x="5766032" y="1518408"/>
            <a:ext cx="6096000" cy="4882392"/>
          </a:xfrm>
        </p:spPr>
        <p:txBody>
          <a:bodyPr/>
          <a:lstStyle/>
          <a:p>
            <a:r>
              <a:rPr lang="en-US" spc="0" dirty="0"/>
              <a:t>LOOKING AHEAD</a:t>
            </a:r>
          </a:p>
        </p:txBody>
      </p:sp>
      <p:sp>
        <p:nvSpPr>
          <p:cNvPr id="2" name="Slide Number Placeholder 1">
            <a:extLst>
              <a:ext uri="{FF2B5EF4-FFF2-40B4-BE49-F238E27FC236}">
                <a16:creationId xmlns:a16="http://schemas.microsoft.com/office/drawing/2014/main" id="{948DD8A0-BD53-4DBF-949B-0D64D12DADA9}"/>
              </a:ext>
            </a:extLst>
          </p:cNvPr>
          <p:cNvSpPr>
            <a:spLocks noGrp="1"/>
          </p:cNvSpPr>
          <p:nvPr>
            <p:ph type="sldNum" sz="quarter" idx="12"/>
          </p:nvPr>
        </p:nvSpPr>
        <p:spPr/>
        <p:txBody>
          <a:bodyPr/>
          <a:lstStyle/>
          <a:p>
            <a:fld id="{8C2E478F-E849-4A8C-AF1F-CBCC78A7CBFA}" type="slidenum">
              <a:rPr lang="en-US" smtClean="0"/>
              <a:t>13</a:t>
            </a:fld>
            <a:endParaRPr lang="en-US" dirty="0"/>
          </a:p>
        </p:txBody>
      </p:sp>
    </p:spTree>
    <p:extLst>
      <p:ext uri="{BB962C8B-B14F-4D97-AF65-F5344CB8AC3E}">
        <p14:creationId xmlns:p14="http://schemas.microsoft.com/office/powerpoint/2010/main" val="3800372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C3376-5069-4C7B-BE6B-A3776D1B47BA}"/>
              </a:ext>
            </a:extLst>
          </p:cNvPr>
          <p:cNvSpPr>
            <a:spLocks noGrp="1"/>
          </p:cNvSpPr>
          <p:nvPr>
            <p:ph type="title"/>
          </p:nvPr>
        </p:nvSpPr>
        <p:spPr>
          <a:xfrm>
            <a:off x="6095999" y="35082"/>
            <a:ext cx="5897218" cy="884238"/>
          </a:xfrm>
        </p:spPr>
        <p:txBody>
          <a:bodyPr/>
          <a:lstStyle/>
          <a:p>
            <a:r>
              <a:rPr lang="en-US" dirty="0"/>
              <a:t>High Level Design</a:t>
            </a:r>
            <a:br>
              <a:rPr lang="en-US" dirty="0"/>
            </a:br>
            <a:endParaRPr lang="en-US" dirty="0"/>
          </a:p>
        </p:txBody>
      </p:sp>
      <p:pic>
        <p:nvPicPr>
          <p:cNvPr id="6" name="Picture Placeholder 5" descr="person staring at blueprints on a brick wall">
            <a:extLst>
              <a:ext uri="{FF2B5EF4-FFF2-40B4-BE49-F238E27FC236}">
                <a16:creationId xmlns:a16="http://schemas.microsoft.com/office/drawing/2014/main" id="{C07C315A-7CD1-432C-92FA-6B62159B56CA}"/>
              </a:ext>
            </a:extLst>
          </p:cNvPr>
          <p:cNvPicPr>
            <a:picLocks noGrp="1" noChangeAspect="1"/>
          </p:cNvPicPr>
          <p:nvPr>
            <p:ph type="pic" sz="quarter" idx="14"/>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3552" t="1" r="23880" b="327"/>
          <a:stretch/>
        </p:blipFill>
        <p:spPr>
          <a:xfrm>
            <a:off x="0" y="0"/>
            <a:ext cx="5416550" cy="6858000"/>
          </a:xfrm>
        </p:spPr>
      </p:pic>
      <p:sp>
        <p:nvSpPr>
          <p:cNvPr id="14" name="Content Placeholder 13">
            <a:extLst>
              <a:ext uri="{FF2B5EF4-FFF2-40B4-BE49-F238E27FC236}">
                <a16:creationId xmlns:a16="http://schemas.microsoft.com/office/drawing/2014/main" id="{79248A72-A597-48DF-A270-3389F5D209C0}"/>
              </a:ext>
            </a:extLst>
          </p:cNvPr>
          <p:cNvSpPr>
            <a:spLocks noGrp="1"/>
          </p:cNvSpPr>
          <p:nvPr>
            <p:ph idx="1"/>
          </p:nvPr>
        </p:nvSpPr>
        <p:spPr>
          <a:xfrm>
            <a:off x="6096000" y="919320"/>
            <a:ext cx="5690532" cy="4949971"/>
          </a:xfrm>
        </p:spPr>
        <p:txBody>
          <a:bodyPr>
            <a:norm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000" b="0" i="0" u="sng" strike="noStrike" kern="1200" cap="none" normalizeH="0" noProof="0" dirty="0">
                <a:ln>
                  <a:noFill/>
                </a:ln>
                <a:solidFill>
                  <a:schemeClr val="tx1"/>
                </a:solidFill>
                <a:effectLst/>
                <a:uLnTx/>
                <a:uFillTx/>
                <a:latin typeface="+mn-lt"/>
                <a:ea typeface="+mn-ea"/>
                <a:cs typeface="Biome Light" panose="020B0303030204020804" pitchFamily="34" charset="0"/>
              </a:rPr>
              <a:t>Security</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rPr>
              <a:t>Profits are up in the last quarter by 3%</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lang="en-US" dirty="0">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lang="en-US" dirty="0">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000" b="0" i="0" u="sng" strike="noStrike" kern="1200" cap="none" normalizeH="0" noProof="0" dirty="0">
                <a:ln>
                  <a:noFill/>
                </a:ln>
                <a:solidFill>
                  <a:schemeClr val="tx1"/>
                </a:solidFill>
                <a:effectLst/>
                <a:uLnTx/>
                <a:uFillTx/>
                <a:latin typeface="+mn-lt"/>
                <a:ea typeface="+mn-ea"/>
                <a:cs typeface="Biome Light" panose="020B0303030204020804" pitchFamily="34" charset="0"/>
              </a:rPr>
              <a:t>Hardware</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rPr>
              <a:t>We finished the consolidation project</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indent="0">
              <a:buNone/>
            </a:pPr>
            <a:endParaRPr lang="en-US" b="1" dirty="0"/>
          </a:p>
        </p:txBody>
      </p:sp>
      <p:sp>
        <p:nvSpPr>
          <p:cNvPr id="16" name="Slide Number Placeholder 15">
            <a:extLst>
              <a:ext uri="{FF2B5EF4-FFF2-40B4-BE49-F238E27FC236}">
                <a16:creationId xmlns:a16="http://schemas.microsoft.com/office/drawing/2014/main" id="{7FA57D11-A25F-4772-8E50-DDB68BE8CB69}"/>
              </a:ext>
            </a:extLst>
          </p:cNvPr>
          <p:cNvSpPr>
            <a:spLocks noGrp="1"/>
          </p:cNvSpPr>
          <p:nvPr>
            <p:ph type="sldNum" sz="quarter" idx="4"/>
          </p:nvPr>
        </p:nvSpPr>
        <p:spPr/>
        <p:txBody>
          <a:bodyPr/>
          <a:lstStyle/>
          <a:p>
            <a:fld id="{8C2E478F-E849-4A8C-AF1F-CBCC78A7CBFA}" type="slidenum">
              <a:rPr lang="en-US" smtClean="0"/>
              <a:t>14</a:t>
            </a:fld>
            <a:endParaRPr lang="en-US" dirty="0"/>
          </a:p>
        </p:txBody>
      </p:sp>
    </p:spTree>
    <p:extLst>
      <p:ext uri="{BB962C8B-B14F-4D97-AF65-F5344CB8AC3E}">
        <p14:creationId xmlns:p14="http://schemas.microsoft.com/office/powerpoint/2010/main" val="35168917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C3376-5069-4C7B-BE6B-A3776D1B47BA}"/>
              </a:ext>
            </a:extLst>
          </p:cNvPr>
          <p:cNvSpPr>
            <a:spLocks noGrp="1"/>
          </p:cNvSpPr>
          <p:nvPr>
            <p:ph type="title"/>
          </p:nvPr>
        </p:nvSpPr>
        <p:spPr>
          <a:xfrm>
            <a:off x="6095999" y="35082"/>
            <a:ext cx="5897218" cy="884238"/>
          </a:xfrm>
        </p:spPr>
        <p:txBody>
          <a:bodyPr/>
          <a:lstStyle/>
          <a:p>
            <a:r>
              <a:rPr lang="en-US" dirty="0"/>
              <a:t>High Level Design</a:t>
            </a:r>
          </a:p>
        </p:txBody>
      </p:sp>
      <p:pic>
        <p:nvPicPr>
          <p:cNvPr id="6" name="Picture Placeholder 5" descr="person staring at blueprints on a brick wall">
            <a:extLst>
              <a:ext uri="{FF2B5EF4-FFF2-40B4-BE49-F238E27FC236}">
                <a16:creationId xmlns:a16="http://schemas.microsoft.com/office/drawing/2014/main" id="{C07C315A-7CD1-432C-92FA-6B62159B56CA}"/>
              </a:ext>
            </a:extLst>
          </p:cNvPr>
          <p:cNvPicPr>
            <a:picLocks noGrp="1" noChangeAspect="1"/>
          </p:cNvPicPr>
          <p:nvPr>
            <p:ph type="pic" sz="quarter" idx="14"/>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3552" t="1" r="23880" b="327"/>
          <a:stretch/>
        </p:blipFill>
        <p:spPr>
          <a:xfrm>
            <a:off x="0" y="0"/>
            <a:ext cx="5416550" cy="6858000"/>
          </a:xfrm>
        </p:spPr>
      </p:pic>
      <p:sp>
        <p:nvSpPr>
          <p:cNvPr id="14" name="Content Placeholder 13">
            <a:extLst>
              <a:ext uri="{FF2B5EF4-FFF2-40B4-BE49-F238E27FC236}">
                <a16:creationId xmlns:a16="http://schemas.microsoft.com/office/drawing/2014/main" id="{79248A72-A597-48DF-A270-3389F5D209C0}"/>
              </a:ext>
            </a:extLst>
          </p:cNvPr>
          <p:cNvSpPr>
            <a:spLocks noGrp="1"/>
          </p:cNvSpPr>
          <p:nvPr>
            <p:ph idx="1"/>
          </p:nvPr>
        </p:nvSpPr>
        <p:spPr>
          <a:xfrm>
            <a:off x="6096000" y="919320"/>
            <a:ext cx="5690532" cy="4949971"/>
          </a:xfrm>
        </p:spPr>
        <p:txBody>
          <a:bodyPr>
            <a:norm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000" b="0" i="0" u="sng" strike="noStrike" kern="1200" cap="none" normalizeH="0" noProof="0" dirty="0">
                <a:ln>
                  <a:noFill/>
                </a:ln>
                <a:solidFill>
                  <a:schemeClr val="tx1"/>
                </a:solidFill>
                <a:effectLst/>
                <a:uLnTx/>
                <a:uFillTx/>
                <a:latin typeface="+mn-lt"/>
                <a:ea typeface="+mn-ea"/>
                <a:cs typeface="Biome Light" panose="020B0303030204020804" pitchFamily="34" charset="0"/>
              </a:rPr>
              <a:t>User Interface</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rPr>
              <a:t>Profits are up in the last quarter by 3%</a:t>
            </a:r>
          </a:p>
          <a:p>
            <a:pPr marL="0" indent="0">
              <a:buNone/>
            </a:pPr>
            <a:endParaRPr lang="en-US" b="1" dirty="0"/>
          </a:p>
        </p:txBody>
      </p:sp>
      <p:sp>
        <p:nvSpPr>
          <p:cNvPr id="16" name="Slide Number Placeholder 15">
            <a:extLst>
              <a:ext uri="{FF2B5EF4-FFF2-40B4-BE49-F238E27FC236}">
                <a16:creationId xmlns:a16="http://schemas.microsoft.com/office/drawing/2014/main" id="{7FA57D11-A25F-4772-8E50-DDB68BE8CB69}"/>
              </a:ext>
            </a:extLst>
          </p:cNvPr>
          <p:cNvSpPr>
            <a:spLocks noGrp="1"/>
          </p:cNvSpPr>
          <p:nvPr>
            <p:ph type="sldNum" sz="quarter" idx="4"/>
          </p:nvPr>
        </p:nvSpPr>
        <p:spPr/>
        <p:txBody>
          <a:bodyPr/>
          <a:lstStyle/>
          <a:p>
            <a:fld id="{8C2E478F-E849-4A8C-AF1F-CBCC78A7CBFA}" type="slidenum">
              <a:rPr lang="en-US" smtClean="0"/>
              <a:t>15</a:t>
            </a:fld>
            <a:endParaRPr lang="en-US" dirty="0"/>
          </a:p>
        </p:txBody>
      </p:sp>
    </p:spTree>
    <p:extLst>
      <p:ext uri="{BB962C8B-B14F-4D97-AF65-F5344CB8AC3E}">
        <p14:creationId xmlns:p14="http://schemas.microsoft.com/office/powerpoint/2010/main" val="16903411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C3376-5069-4C7B-BE6B-A3776D1B47BA}"/>
              </a:ext>
            </a:extLst>
          </p:cNvPr>
          <p:cNvSpPr>
            <a:spLocks noGrp="1"/>
          </p:cNvSpPr>
          <p:nvPr>
            <p:ph type="title"/>
          </p:nvPr>
        </p:nvSpPr>
        <p:spPr>
          <a:xfrm>
            <a:off x="6095999" y="35082"/>
            <a:ext cx="5897218" cy="884238"/>
          </a:xfrm>
        </p:spPr>
        <p:txBody>
          <a:bodyPr/>
          <a:lstStyle/>
          <a:p>
            <a:r>
              <a:rPr lang="en-US" dirty="0"/>
              <a:t>High Level Design</a:t>
            </a:r>
          </a:p>
        </p:txBody>
      </p:sp>
      <p:pic>
        <p:nvPicPr>
          <p:cNvPr id="6" name="Picture Placeholder 5" descr="person staring at blueprints on a brick wall">
            <a:extLst>
              <a:ext uri="{FF2B5EF4-FFF2-40B4-BE49-F238E27FC236}">
                <a16:creationId xmlns:a16="http://schemas.microsoft.com/office/drawing/2014/main" id="{C07C315A-7CD1-432C-92FA-6B62159B56CA}"/>
              </a:ext>
            </a:extLst>
          </p:cNvPr>
          <p:cNvPicPr>
            <a:picLocks noGrp="1" noChangeAspect="1"/>
          </p:cNvPicPr>
          <p:nvPr>
            <p:ph type="pic" sz="quarter" idx="14"/>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3552" t="1" r="23880" b="327"/>
          <a:stretch/>
        </p:blipFill>
        <p:spPr>
          <a:xfrm>
            <a:off x="0" y="0"/>
            <a:ext cx="5416550" cy="6858000"/>
          </a:xfrm>
        </p:spPr>
      </p:pic>
      <p:sp>
        <p:nvSpPr>
          <p:cNvPr id="14" name="Content Placeholder 13">
            <a:extLst>
              <a:ext uri="{FF2B5EF4-FFF2-40B4-BE49-F238E27FC236}">
                <a16:creationId xmlns:a16="http://schemas.microsoft.com/office/drawing/2014/main" id="{79248A72-A597-48DF-A270-3389F5D209C0}"/>
              </a:ext>
            </a:extLst>
          </p:cNvPr>
          <p:cNvSpPr>
            <a:spLocks noGrp="1"/>
          </p:cNvSpPr>
          <p:nvPr>
            <p:ph idx="1"/>
          </p:nvPr>
        </p:nvSpPr>
        <p:spPr>
          <a:xfrm>
            <a:off x="6096000" y="919320"/>
            <a:ext cx="5690532" cy="4949971"/>
          </a:xfrm>
        </p:spPr>
        <p:txBody>
          <a:bodyPr>
            <a:norm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000" b="0" i="0" u="none" strike="noStrike" kern="1200" cap="none" normalizeH="0" noProof="0" dirty="0">
                <a:ln>
                  <a:noFill/>
                </a:ln>
                <a:solidFill>
                  <a:schemeClr val="tx1"/>
                </a:solidFill>
                <a:effectLst/>
                <a:uLnTx/>
                <a:uFillTx/>
                <a:latin typeface="+mn-lt"/>
                <a:ea typeface="+mn-ea"/>
                <a:cs typeface="Biome Light" panose="020B0303030204020804" pitchFamily="34" charset="0"/>
              </a:rPr>
              <a:t>Architecture</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rPr>
              <a:t>Profits are up in the last quarter by 3%</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lang="en-US" dirty="0">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lang="en-US" dirty="0">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000" b="0" i="0" u="none" strike="noStrike" kern="1200" cap="none" normalizeH="0" noProof="0" dirty="0">
                <a:ln>
                  <a:noFill/>
                </a:ln>
                <a:solidFill>
                  <a:schemeClr val="tx1"/>
                </a:solidFill>
                <a:effectLst/>
                <a:uLnTx/>
                <a:uFillTx/>
                <a:latin typeface="+mn-lt"/>
                <a:ea typeface="+mn-ea"/>
                <a:cs typeface="Biome Light" panose="020B0303030204020804" pitchFamily="34" charset="0"/>
              </a:rPr>
              <a:t>Database</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rPr>
              <a:t>Customer satisfaction increased from 70 to 80%</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indent="0">
              <a:buNone/>
            </a:pPr>
            <a:endParaRPr lang="en-US" b="1" dirty="0"/>
          </a:p>
        </p:txBody>
      </p:sp>
      <p:sp>
        <p:nvSpPr>
          <p:cNvPr id="16" name="Slide Number Placeholder 15">
            <a:extLst>
              <a:ext uri="{FF2B5EF4-FFF2-40B4-BE49-F238E27FC236}">
                <a16:creationId xmlns:a16="http://schemas.microsoft.com/office/drawing/2014/main" id="{7FA57D11-A25F-4772-8E50-DDB68BE8CB69}"/>
              </a:ext>
            </a:extLst>
          </p:cNvPr>
          <p:cNvSpPr>
            <a:spLocks noGrp="1"/>
          </p:cNvSpPr>
          <p:nvPr>
            <p:ph type="sldNum" sz="quarter" idx="4"/>
          </p:nvPr>
        </p:nvSpPr>
        <p:spPr/>
        <p:txBody>
          <a:bodyPr/>
          <a:lstStyle/>
          <a:p>
            <a:fld id="{8C2E478F-E849-4A8C-AF1F-CBCC78A7CBFA}" type="slidenum">
              <a:rPr lang="en-US" smtClean="0"/>
              <a:t>16</a:t>
            </a:fld>
            <a:endParaRPr lang="en-US" dirty="0"/>
          </a:p>
        </p:txBody>
      </p:sp>
    </p:spTree>
    <p:extLst>
      <p:ext uri="{BB962C8B-B14F-4D97-AF65-F5344CB8AC3E}">
        <p14:creationId xmlns:p14="http://schemas.microsoft.com/office/powerpoint/2010/main" val="21074338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C3376-5069-4C7B-BE6B-A3776D1B47BA}"/>
              </a:ext>
            </a:extLst>
          </p:cNvPr>
          <p:cNvSpPr>
            <a:spLocks noGrp="1"/>
          </p:cNvSpPr>
          <p:nvPr>
            <p:ph type="title"/>
          </p:nvPr>
        </p:nvSpPr>
        <p:spPr>
          <a:xfrm>
            <a:off x="6095999" y="35082"/>
            <a:ext cx="5897218" cy="884238"/>
          </a:xfrm>
        </p:spPr>
        <p:txBody>
          <a:bodyPr/>
          <a:lstStyle/>
          <a:p>
            <a:r>
              <a:rPr lang="en-US" dirty="0"/>
              <a:t>High Level Design</a:t>
            </a:r>
          </a:p>
        </p:txBody>
      </p:sp>
      <p:pic>
        <p:nvPicPr>
          <p:cNvPr id="6" name="Picture Placeholder 5" descr="person staring at blueprints on a brick wall">
            <a:extLst>
              <a:ext uri="{FF2B5EF4-FFF2-40B4-BE49-F238E27FC236}">
                <a16:creationId xmlns:a16="http://schemas.microsoft.com/office/drawing/2014/main" id="{C07C315A-7CD1-432C-92FA-6B62159B56CA}"/>
              </a:ext>
            </a:extLst>
          </p:cNvPr>
          <p:cNvPicPr>
            <a:picLocks noGrp="1" noChangeAspect="1"/>
          </p:cNvPicPr>
          <p:nvPr>
            <p:ph type="pic" sz="quarter" idx="14"/>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3552" t="1" r="23880" b="327"/>
          <a:stretch/>
        </p:blipFill>
        <p:spPr>
          <a:xfrm>
            <a:off x="0" y="0"/>
            <a:ext cx="5416550" cy="6858000"/>
          </a:xfrm>
        </p:spPr>
      </p:pic>
      <p:sp>
        <p:nvSpPr>
          <p:cNvPr id="14" name="Content Placeholder 13">
            <a:extLst>
              <a:ext uri="{FF2B5EF4-FFF2-40B4-BE49-F238E27FC236}">
                <a16:creationId xmlns:a16="http://schemas.microsoft.com/office/drawing/2014/main" id="{79248A72-A597-48DF-A270-3389F5D209C0}"/>
              </a:ext>
            </a:extLst>
          </p:cNvPr>
          <p:cNvSpPr>
            <a:spLocks noGrp="1"/>
          </p:cNvSpPr>
          <p:nvPr>
            <p:ph idx="1"/>
          </p:nvPr>
        </p:nvSpPr>
        <p:spPr>
          <a:xfrm>
            <a:off x="6096000" y="919320"/>
            <a:ext cx="5690532" cy="4949971"/>
          </a:xfrm>
        </p:spPr>
        <p:txBody>
          <a:bodyPr>
            <a:norm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000" b="0" i="0" u="none" strike="noStrike" kern="1200" cap="none" normalizeH="0" noProof="0" dirty="0">
                <a:ln>
                  <a:noFill/>
                </a:ln>
                <a:solidFill>
                  <a:schemeClr val="tx1"/>
                </a:solidFill>
                <a:effectLst/>
                <a:uLnTx/>
                <a:uFillTx/>
                <a:latin typeface="+mn-lt"/>
                <a:ea typeface="+mn-ea"/>
                <a:cs typeface="Biome Light" panose="020B0303030204020804" pitchFamily="34" charset="0"/>
              </a:rPr>
              <a:t>Class Diagram</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rPr>
              <a:t>Profits are up in the last quarter by 3%</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lang="en-US" dirty="0">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lang="en-US" dirty="0">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sz="2000" dirty="0">
                <a:cs typeface="Biome Light" panose="020B0303030204020804" pitchFamily="34" charset="0"/>
              </a:rPr>
              <a:t>Data Flow Diagram</a:t>
            </a:r>
            <a:endParaRPr kumimoji="0" lang="en-US" sz="20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rPr>
              <a:t>Customer satisfaction increased from 70 to 80%</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indent="0">
              <a:buNone/>
            </a:pPr>
            <a:endParaRPr lang="en-US" b="1" dirty="0"/>
          </a:p>
        </p:txBody>
      </p:sp>
      <p:sp>
        <p:nvSpPr>
          <p:cNvPr id="16" name="Slide Number Placeholder 15">
            <a:extLst>
              <a:ext uri="{FF2B5EF4-FFF2-40B4-BE49-F238E27FC236}">
                <a16:creationId xmlns:a16="http://schemas.microsoft.com/office/drawing/2014/main" id="{7FA57D11-A25F-4772-8E50-DDB68BE8CB69}"/>
              </a:ext>
            </a:extLst>
          </p:cNvPr>
          <p:cNvSpPr>
            <a:spLocks noGrp="1"/>
          </p:cNvSpPr>
          <p:nvPr>
            <p:ph type="sldNum" sz="quarter" idx="4"/>
          </p:nvPr>
        </p:nvSpPr>
        <p:spPr/>
        <p:txBody>
          <a:bodyPr/>
          <a:lstStyle/>
          <a:p>
            <a:fld id="{8C2E478F-E849-4A8C-AF1F-CBCC78A7CBFA}" type="slidenum">
              <a:rPr lang="en-US" smtClean="0"/>
              <a:t>17</a:t>
            </a:fld>
            <a:endParaRPr lang="en-US" dirty="0"/>
          </a:p>
        </p:txBody>
      </p:sp>
    </p:spTree>
    <p:extLst>
      <p:ext uri="{BB962C8B-B14F-4D97-AF65-F5344CB8AC3E}">
        <p14:creationId xmlns:p14="http://schemas.microsoft.com/office/powerpoint/2010/main" val="6926368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258991" y="151788"/>
            <a:ext cx="5251450" cy="975869"/>
          </a:xfrm>
        </p:spPr>
        <p:txBody>
          <a:bodyPr>
            <a:normAutofit/>
          </a:bodyPr>
          <a:lstStyle/>
          <a:p>
            <a:r>
              <a:rPr lang="en-US" sz="2800" dirty="0"/>
              <a:t>Achievements and challenges</a:t>
            </a:r>
          </a:p>
        </p:txBody>
      </p:sp>
      <p:pic>
        <p:nvPicPr>
          <p:cNvPr id="8" name="Picture Placeholder 7" descr="close up of computer code">
            <a:extLst>
              <a:ext uri="{FF2B5EF4-FFF2-40B4-BE49-F238E27FC236}">
                <a16:creationId xmlns:a16="http://schemas.microsoft.com/office/drawing/2014/main" id="{A596BF19-CC58-4709-B5D6-3FC378FDC7BA}"/>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0370" r="20370"/>
          <a:stretch/>
        </p:blipFill>
        <p:spPr>
          <a:xfrm>
            <a:off x="0" y="-9922"/>
            <a:ext cx="6096000" cy="6867922"/>
          </a:xfrm>
        </p:spPr>
      </p:pic>
      <p:sp>
        <p:nvSpPr>
          <p:cNvPr id="2" name="Text Placeholder 1">
            <a:extLst>
              <a:ext uri="{FF2B5EF4-FFF2-40B4-BE49-F238E27FC236}">
                <a16:creationId xmlns:a16="http://schemas.microsoft.com/office/drawing/2014/main" id="{B156CAF1-214F-4566-9B0D-DACA1063E8C8}"/>
              </a:ext>
            </a:extLst>
          </p:cNvPr>
          <p:cNvSpPr>
            <a:spLocks noGrp="1"/>
          </p:cNvSpPr>
          <p:nvPr>
            <p:ph type="body" idx="1"/>
          </p:nvPr>
        </p:nvSpPr>
        <p:spPr>
          <a:xfrm>
            <a:off x="5897218" y="1375873"/>
            <a:ext cx="6095999" cy="5233911"/>
          </a:xfrm>
        </p:spPr>
        <p:txBody>
          <a:bodyPr/>
          <a:lstStyle/>
          <a:p>
            <a:pPr algn="l"/>
            <a:endParaRPr lang="en-US" sz="1600" spc="0" dirty="0">
              <a:cs typeface="Arial" panose="020B0604020202020204" pitchFamily="34" charset="0"/>
            </a:endParaRPr>
          </a:p>
        </p:txBody>
      </p:sp>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p:txBody>
          <a:bodyPr/>
          <a:lstStyle/>
          <a:p>
            <a:fld id="{8C2E478F-E849-4A8C-AF1F-CBCC78A7CBFA}" type="slidenum">
              <a:rPr lang="en-US" smtClean="0"/>
              <a:t>18</a:t>
            </a:fld>
            <a:endParaRPr lang="en-US" dirty="0"/>
          </a:p>
        </p:txBody>
      </p:sp>
    </p:spTree>
    <p:extLst>
      <p:ext uri="{BB962C8B-B14F-4D97-AF65-F5344CB8AC3E}">
        <p14:creationId xmlns:p14="http://schemas.microsoft.com/office/powerpoint/2010/main" val="29188978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243087" y="58128"/>
            <a:ext cx="5569486" cy="741763"/>
          </a:xfrm>
        </p:spPr>
        <p:txBody>
          <a:bodyPr>
            <a:normAutofit/>
          </a:bodyPr>
          <a:lstStyle/>
          <a:p>
            <a:r>
              <a:rPr lang="en-US" sz="2800" dirty="0"/>
              <a:t>Future Development Plan</a:t>
            </a:r>
          </a:p>
        </p:txBody>
      </p:sp>
      <p:pic>
        <p:nvPicPr>
          <p:cNvPr id="8" name="Picture Placeholder 7" descr="close up of computer code">
            <a:extLst>
              <a:ext uri="{FF2B5EF4-FFF2-40B4-BE49-F238E27FC236}">
                <a16:creationId xmlns:a16="http://schemas.microsoft.com/office/drawing/2014/main" id="{A596BF19-CC58-4709-B5D6-3FC378FDC7BA}"/>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0370" r="20370"/>
          <a:stretch/>
        </p:blipFill>
        <p:spPr>
          <a:xfrm>
            <a:off x="0" y="-9922"/>
            <a:ext cx="6096000" cy="6867922"/>
          </a:xfrm>
        </p:spPr>
      </p:pic>
      <p:sp>
        <p:nvSpPr>
          <p:cNvPr id="2" name="Text Placeholder 1">
            <a:extLst>
              <a:ext uri="{FF2B5EF4-FFF2-40B4-BE49-F238E27FC236}">
                <a16:creationId xmlns:a16="http://schemas.microsoft.com/office/drawing/2014/main" id="{B156CAF1-214F-4566-9B0D-DACA1063E8C8}"/>
              </a:ext>
            </a:extLst>
          </p:cNvPr>
          <p:cNvSpPr>
            <a:spLocks noGrp="1"/>
          </p:cNvSpPr>
          <p:nvPr>
            <p:ph type="body" idx="1"/>
          </p:nvPr>
        </p:nvSpPr>
        <p:spPr>
          <a:xfrm>
            <a:off x="5897218" y="956345"/>
            <a:ext cx="6095999" cy="5653439"/>
          </a:xfrm>
        </p:spPr>
        <p:txBody>
          <a:bodyPr/>
          <a:lstStyle/>
          <a:p>
            <a:pPr algn="l"/>
            <a:endParaRPr lang="en-US" sz="1600" spc="0" dirty="0">
              <a:cs typeface="Arial" panose="020B0604020202020204" pitchFamily="34" charset="0"/>
            </a:endParaRPr>
          </a:p>
        </p:txBody>
      </p:sp>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p:txBody>
          <a:bodyPr/>
          <a:lstStyle/>
          <a:p>
            <a:fld id="{8C2E478F-E849-4A8C-AF1F-CBCC78A7CBFA}" type="slidenum">
              <a:rPr lang="en-US" smtClean="0"/>
              <a:t>19</a:t>
            </a:fld>
            <a:endParaRPr lang="en-US" dirty="0"/>
          </a:p>
        </p:txBody>
      </p:sp>
    </p:spTree>
    <p:extLst>
      <p:ext uri="{BB962C8B-B14F-4D97-AF65-F5344CB8AC3E}">
        <p14:creationId xmlns:p14="http://schemas.microsoft.com/office/powerpoint/2010/main" val="3853358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A87B3-0A27-4EE9-979E-B69581E476F0}"/>
              </a:ext>
            </a:extLst>
          </p:cNvPr>
          <p:cNvSpPr>
            <a:spLocks noGrp="1"/>
          </p:cNvSpPr>
          <p:nvPr>
            <p:ph type="title"/>
          </p:nvPr>
        </p:nvSpPr>
        <p:spPr>
          <a:xfrm>
            <a:off x="6862588" y="24572"/>
            <a:ext cx="4846320" cy="1210613"/>
          </a:xfrm>
        </p:spPr>
        <p:txBody>
          <a:bodyPr/>
          <a:lstStyle/>
          <a:p>
            <a:r>
              <a:rPr lang="en-US" dirty="0"/>
              <a:t>Contents</a:t>
            </a:r>
          </a:p>
        </p:txBody>
      </p:sp>
      <p:pic>
        <p:nvPicPr>
          <p:cNvPr id="8" name="Picture Placeholder 7" descr="group of people at a conference table">
            <a:extLst>
              <a:ext uri="{FF2B5EF4-FFF2-40B4-BE49-F238E27FC236}">
                <a16:creationId xmlns:a16="http://schemas.microsoft.com/office/drawing/2014/main" id="{BB76F5AB-0940-46E1-85F9-6A870D7D04C9}"/>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0370" r="20370"/>
          <a:stretch/>
        </p:blipFill>
        <p:spPr/>
      </p:pic>
      <p:sp>
        <p:nvSpPr>
          <p:cNvPr id="6" name="Text Placeholder 5">
            <a:extLst>
              <a:ext uri="{FF2B5EF4-FFF2-40B4-BE49-F238E27FC236}">
                <a16:creationId xmlns:a16="http://schemas.microsoft.com/office/drawing/2014/main" id="{F3C89A40-EEAA-43AB-9A3A-B2CFDE450F1B}"/>
              </a:ext>
            </a:extLst>
          </p:cNvPr>
          <p:cNvSpPr>
            <a:spLocks noGrp="1"/>
          </p:cNvSpPr>
          <p:nvPr>
            <p:ph type="body" sz="quarter" idx="15"/>
          </p:nvPr>
        </p:nvSpPr>
        <p:spPr>
          <a:xfrm>
            <a:off x="6862588" y="1387135"/>
            <a:ext cx="4908655" cy="4552192"/>
          </a:xfrm>
        </p:spPr>
        <p:txBody>
          <a:bodyPr/>
          <a:lstStyle/>
          <a:p>
            <a:pPr marL="285750" indent="-285750">
              <a:buFont typeface="Arial" panose="020B0604020202020204" pitchFamily="34" charset="0"/>
              <a:buChar char="•"/>
            </a:pPr>
            <a:r>
              <a:rPr lang="en-US" spc="0" dirty="0"/>
              <a:t>Team Introduction</a:t>
            </a:r>
          </a:p>
          <a:p>
            <a:pPr marL="285750" indent="-285750">
              <a:buFont typeface="Arial" panose="020B0604020202020204" pitchFamily="34" charset="0"/>
              <a:buChar char="•"/>
            </a:pPr>
            <a:r>
              <a:rPr lang="en-US" spc="0" dirty="0"/>
              <a:t>Team Collaboration and Project Management</a:t>
            </a:r>
          </a:p>
          <a:p>
            <a:pPr marL="285750" indent="-285750">
              <a:buFont typeface="Arial" panose="020B0604020202020204" pitchFamily="34" charset="0"/>
              <a:buChar char="•"/>
            </a:pPr>
            <a:r>
              <a:rPr lang="en-US" spc="0" dirty="0"/>
              <a:t>Project Overview and descriptions</a:t>
            </a:r>
          </a:p>
          <a:p>
            <a:pPr marL="285750" indent="-285750">
              <a:buFont typeface="Arial" panose="020B0604020202020204" pitchFamily="34" charset="0"/>
              <a:buChar char="•"/>
            </a:pPr>
            <a:r>
              <a:rPr lang="en-US" spc="0" dirty="0"/>
              <a:t>Project Features and User Stories</a:t>
            </a:r>
          </a:p>
          <a:p>
            <a:pPr marL="285750" indent="-285750">
              <a:buFont typeface="Arial" panose="020B0604020202020204" pitchFamily="34" charset="0"/>
              <a:buChar char="•"/>
            </a:pPr>
            <a:r>
              <a:rPr lang="en-US" spc="0" dirty="0"/>
              <a:t>Requirements Specifications</a:t>
            </a:r>
          </a:p>
          <a:p>
            <a:pPr marL="285750" indent="-285750">
              <a:buFont typeface="Arial" panose="020B0604020202020204" pitchFamily="34" charset="0"/>
              <a:buChar char="•"/>
            </a:pPr>
            <a:r>
              <a:rPr lang="en-US" spc="0" dirty="0"/>
              <a:t>High Level Design</a:t>
            </a:r>
          </a:p>
          <a:p>
            <a:pPr marL="285750" indent="-285750">
              <a:buFont typeface="Arial" panose="020B0604020202020204" pitchFamily="34" charset="0"/>
              <a:buChar char="•"/>
            </a:pPr>
            <a:r>
              <a:rPr lang="en-US" spc="0" dirty="0"/>
              <a:t>Achievements and Challenges</a:t>
            </a:r>
          </a:p>
          <a:p>
            <a:pPr marL="285750" indent="-285750">
              <a:buFont typeface="Arial" panose="020B0604020202020204" pitchFamily="34" charset="0"/>
              <a:buChar char="•"/>
            </a:pPr>
            <a:r>
              <a:rPr lang="en-US" spc="0" dirty="0"/>
              <a:t>Future Development Plan and Q&amp;A</a:t>
            </a:r>
          </a:p>
          <a:p>
            <a:pPr marL="285750" indent="-285750">
              <a:buFont typeface="Arial" panose="020B0604020202020204" pitchFamily="34" charset="0"/>
              <a:buChar char="•"/>
            </a:pPr>
            <a:endParaRPr lang="en-US" dirty="0"/>
          </a:p>
        </p:txBody>
      </p:sp>
      <p:sp>
        <p:nvSpPr>
          <p:cNvPr id="7" name="Slide Number Placeholder 6">
            <a:extLst>
              <a:ext uri="{FF2B5EF4-FFF2-40B4-BE49-F238E27FC236}">
                <a16:creationId xmlns:a16="http://schemas.microsoft.com/office/drawing/2014/main" id="{F29F8048-1E86-48F4-B246-D2F8C54B7EB1}"/>
              </a:ext>
            </a:extLst>
          </p:cNvPr>
          <p:cNvSpPr>
            <a:spLocks noGrp="1"/>
          </p:cNvSpPr>
          <p:nvPr>
            <p:ph type="sldNum" sz="quarter" idx="12"/>
          </p:nvPr>
        </p:nvSpPr>
        <p:spPr/>
        <p:txBody>
          <a:bodyPr/>
          <a:lstStyle/>
          <a:p>
            <a:fld id="{8C2E478F-E849-4A8C-AF1F-CBCC78A7CBFA}" type="slidenum">
              <a:rPr lang="en-US" smtClean="0"/>
              <a:pPr/>
              <a:t>2</a:t>
            </a:fld>
            <a:endParaRPr lang="en-US" dirty="0"/>
          </a:p>
        </p:txBody>
      </p:sp>
    </p:spTree>
    <p:extLst>
      <p:ext uri="{BB962C8B-B14F-4D97-AF65-F5344CB8AC3E}">
        <p14:creationId xmlns:p14="http://schemas.microsoft.com/office/powerpoint/2010/main" val="16490989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 name="Picture Placeholder 7" descr="abstract image">
            <a:extLst>
              <a:ext uri="{FF2B5EF4-FFF2-40B4-BE49-F238E27FC236}">
                <a16:creationId xmlns:a16="http://schemas.microsoft.com/office/drawing/2014/main" id="{D5C5EA1B-F06D-4AD1-B526-89C2DF772232}"/>
              </a:ext>
            </a:extLst>
          </p:cNvPr>
          <p:cNvPicPr>
            <a:picLocks noChangeAspect="1"/>
          </p:cNvPicPr>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l="22717" r="45642"/>
          <a:stretch/>
        </p:blipFill>
        <p:spPr>
          <a:xfrm rot="16200000">
            <a:off x="2667000" y="-2667000"/>
            <a:ext cx="6858000" cy="12192000"/>
          </a:xfrm>
          <a:prstGeom prst="rect">
            <a:avLst/>
          </a:prstGeom>
          <a:noFill/>
        </p:spPr>
      </p:pic>
      <p:sp>
        <p:nvSpPr>
          <p:cNvPr id="6" name="Title 5">
            <a:extLst>
              <a:ext uri="{FF2B5EF4-FFF2-40B4-BE49-F238E27FC236}">
                <a16:creationId xmlns:a16="http://schemas.microsoft.com/office/drawing/2014/main" id="{4F7706BE-EF2E-459C-8778-01DDD354C634}"/>
              </a:ext>
            </a:extLst>
          </p:cNvPr>
          <p:cNvSpPr>
            <a:spLocks noGrp="1"/>
          </p:cNvSpPr>
          <p:nvPr>
            <p:ph type="title" idx="4294967295"/>
          </p:nvPr>
        </p:nvSpPr>
        <p:spPr>
          <a:xfrm>
            <a:off x="702365" y="1660810"/>
            <a:ext cx="10787270" cy="830649"/>
          </a:xfrm>
        </p:spPr>
        <p:txBody>
          <a:bodyPr>
            <a:normAutofit/>
          </a:bodyPr>
          <a:lstStyle/>
          <a:p>
            <a:r>
              <a:rPr lang="en-US" sz="4000" spc="300" dirty="0"/>
              <a:t>THANK YOU</a:t>
            </a:r>
          </a:p>
        </p:txBody>
      </p:sp>
      <p:sp>
        <p:nvSpPr>
          <p:cNvPr id="3" name="Text Placeholder 2">
            <a:extLst>
              <a:ext uri="{FF2B5EF4-FFF2-40B4-BE49-F238E27FC236}">
                <a16:creationId xmlns:a16="http://schemas.microsoft.com/office/drawing/2014/main" id="{C747C414-85D9-40D6-9BB3-5AF68A84F413}"/>
              </a:ext>
            </a:extLst>
          </p:cNvPr>
          <p:cNvSpPr>
            <a:spLocks noGrp="1"/>
          </p:cNvSpPr>
          <p:nvPr>
            <p:ph type="body" sz="quarter" idx="12"/>
          </p:nvPr>
        </p:nvSpPr>
        <p:spPr>
          <a:xfrm>
            <a:off x="4042171" y="2910204"/>
            <a:ext cx="4107655" cy="518795"/>
          </a:xfrm>
        </p:spPr>
        <p:txBody>
          <a:bodyPr/>
          <a:lstStyle/>
          <a:p>
            <a:r>
              <a:rPr lang="en-US" spc="0" dirty="0"/>
              <a:t>CentRes Team</a:t>
            </a:r>
          </a:p>
        </p:txBody>
      </p:sp>
    </p:spTree>
    <p:extLst>
      <p:ext uri="{BB962C8B-B14F-4D97-AF65-F5344CB8AC3E}">
        <p14:creationId xmlns:p14="http://schemas.microsoft.com/office/powerpoint/2010/main" val="927727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close up of computer code">
            <a:extLst>
              <a:ext uri="{FF2B5EF4-FFF2-40B4-BE49-F238E27FC236}">
                <a16:creationId xmlns:a16="http://schemas.microsoft.com/office/drawing/2014/main" id="{1D5DB266-C804-437C-AED7-3D057820D244}"/>
              </a:ext>
            </a:extLst>
          </p:cNvPr>
          <p:cNvPicPr>
            <a:picLocks noGrp="1" noChangeAspect="1"/>
          </p:cNvPicPr>
          <p:nvPr>
            <p:ph type="pic" sz="quarter" idx="10"/>
          </p:nvPr>
        </p:nvPicPr>
        <p:blipFill rotWithShape="1">
          <a:blip r:embed="rId2">
            <a:alphaModFix amt="35000"/>
            <a:extLst>
              <a:ext uri="{BEBA8EAE-BF5A-486C-A8C5-ECC9F3942E4B}">
                <a14:imgProps xmlns:a14="http://schemas.microsoft.com/office/drawing/2010/main">
                  <a14:imgLayer r:embed="rId3">
                    <a14:imgEffect>
                      <a14:saturation sat="0"/>
                    </a14:imgEffect>
                  </a14:imgLayer>
                </a14:imgProps>
              </a:ext>
            </a:extLst>
          </a:blip>
          <a:srcRect t="7813" b="7813"/>
          <a:stretch/>
        </p:blipFill>
        <p:spPr/>
      </p:pic>
      <p:sp>
        <p:nvSpPr>
          <p:cNvPr id="5" name="Title 4">
            <a:extLst>
              <a:ext uri="{FF2B5EF4-FFF2-40B4-BE49-F238E27FC236}">
                <a16:creationId xmlns:a16="http://schemas.microsoft.com/office/drawing/2014/main" id="{14AB6F96-E5E8-4B40-A18C-2D078D1C2D4F}"/>
              </a:ext>
            </a:extLst>
          </p:cNvPr>
          <p:cNvSpPr>
            <a:spLocks noGrp="1"/>
          </p:cNvSpPr>
          <p:nvPr>
            <p:ph type="title"/>
          </p:nvPr>
        </p:nvSpPr>
        <p:spPr>
          <a:xfrm>
            <a:off x="3349532" y="2130970"/>
            <a:ext cx="5492935" cy="2596059"/>
          </a:xfrm>
        </p:spPr>
        <p:txBody>
          <a:bodyPr>
            <a:noAutofit/>
          </a:bodyPr>
          <a:lstStyle/>
          <a:p>
            <a:r>
              <a:rPr lang="en-US" sz="2000" spc="0" dirty="0"/>
              <a:t>Carson Pribble </a:t>
            </a:r>
            <a:br>
              <a:rPr lang="en-US" sz="2000" spc="0" dirty="0"/>
            </a:br>
            <a:r>
              <a:rPr lang="en-US" sz="2000" spc="0" dirty="0"/>
              <a:t> Chase Jamison</a:t>
            </a:r>
            <a:br>
              <a:rPr lang="en-US" sz="2000" spc="0" dirty="0"/>
            </a:br>
            <a:r>
              <a:rPr lang="en-US" sz="2000" spc="0" dirty="0"/>
              <a:t> David Utshudiema</a:t>
            </a:r>
            <a:br>
              <a:rPr lang="en-US" sz="2000" spc="0" dirty="0"/>
            </a:br>
            <a:r>
              <a:rPr lang="en-US" sz="2000" spc="0" dirty="0"/>
              <a:t> Katherine Landsman</a:t>
            </a:r>
            <a:br>
              <a:rPr lang="en-US" sz="2000" spc="0" dirty="0"/>
            </a:br>
            <a:r>
              <a:rPr lang="en-US" sz="2000" spc="0" dirty="0"/>
              <a:t> Mohamed Ibensilalen</a:t>
            </a:r>
            <a:br>
              <a:rPr lang="en-US" sz="2000" spc="0" dirty="0"/>
            </a:br>
            <a:r>
              <a:rPr lang="en-US" sz="2000" spc="0" dirty="0"/>
              <a:t> Sergio Mainville</a:t>
            </a:r>
          </a:p>
        </p:txBody>
      </p:sp>
      <p:sp>
        <p:nvSpPr>
          <p:cNvPr id="3" name="TextBox 2">
            <a:extLst>
              <a:ext uri="{FF2B5EF4-FFF2-40B4-BE49-F238E27FC236}">
                <a16:creationId xmlns:a16="http://schemas.microsoft.com/office/drawing/2014/main" id="{00B88F18-6EAE-7043-9C4E-EFA02E006C10}"/>
              </a:ext>
            </a:extLst>
          </p:cNvPr>
          <p:cNvSpPr txBox="1"/>
          <p:nvPr/>
        </p:nvSpPr>
        <p:spPr>
          <a:xfrm>
            <a:off x="3247938" y="645028"/>
            <a:ext cx="5696124" cy="923330"/>
          </a:xfrm>
          <a:prstGeom prst="rect">
            <a:avLst/>
          </a:prstGeom>
          <a:noFill/>
        </p:spPr>
        <p:txBody>
          <a:bodyPr wrap="square" rtlCol="0">
            <a:spAutoFit/>
          </a:bodyPr>
          <a:lstStyle/>
          <a:p>
            <a:pPr algn="ctr"/>
            <a:r>
              <a:rPr lang="en-US" sz="5400" dirty="0"/>
              <a:t>Meet the Team!</a:t>
            </a:r>
          </a:p>
        </p:txBody>
      </p:sp>
    </p:spTree>
    <p:extLst>
      <p:ext uri="{BB962C8B-B14F-4D97-AF65-F5344CB8AC3E}">
        <p14:creationId xmlns:p14="http://schemas.microsoft.com/office/powerpoint/2010/main" val="3499033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258991" y="151788"/>
            <a:ext cx="5251450" cy="975869"/>
          </a:xfrm>
        </p:spPr>
        <p:txBody>
          <a:bodyPr>
            <a:normAutofit/>
          </a:bodyPr>
          <a:lstStyle/>
          <a:p>
            <a:r>
              <a:rPr lang="en-US" sz="2800" dirty="0"/>
              <a:t>Team Collaboration and project Management</a:t>
            </a:r>
          </a:p>
        </p:txBody>
      </p:sp>
      <p:pic>
        <p:nvPicPr>
          <p:cNvPr id="8" name="Picture Placeholder 7" descr="close up of computer code">
            <a:extLst>
              <a:ext uri="{FF2B5EF4-FFF2-40B4-BE49-F238E27FC236}">
                <a16:creationId xmlns:a16="http://schemas.microsoft.com/office/drawing/2014/main" id="{A596BF19-CC58-4709-B5D6-3FC378FDC7BA}"/>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0370" r="20370"/>
          <a:stretch/>
        </p:blipFill>
        <p:spPr>
          <a:xfrm>
            <a:off x="0" y="-9922"/>
            <a:ext cx="6096000" cy="6867922"/>
          </a:xfrm>
        </p:spPr>
      </p:pic>
      <p:sp>
        <p:nvSpPr>
          <p:cNvPr id="2" name="Text Placeholder 1">
            <a:extLst>
              <a:ext uri="{FF2B5EF4-FFF2-40B4-BE49-F238E27FC236}">
                <a16:creationId xmlns:a16="http://schemas.microsoft.com/office/drawing/2014/main" id="{B156CAF1-214F-4566-9B0D-DACA1063E8C8}"/>
              </a:ext>
            </a:extLst>
          </p:cNvPr>
          <p:cNvSpPr>
            <a:spLocks noGrp="1"/>
          </p:cNvSpPr>
          <p:nvPr>
            <p:ph type="body" idx="1"/>
          </p:nvPr>
        </p:nvSpPr>
        <p:spPr>
          <a:xfrm>
            <a:off x="5897218" y="1375873"/>
            <a:ext cx="6095999" cy="5233911"/>
          </a:xfrm>
        </p:spPr>
        <p:txBody>
          <a:bodyPr/>
          <a:lstStyle/>
          <a:p>
            <a:pPr algn="l"/>
            <a:r>
              <a:rPr lang="en-US" sz="1600" b="1" u="sng" spc="0" dirty="0">
                <a:cs typeface="Arial" panose="020B0604020202020204" pitchFamily="34" charset="0"/>
              </a:rPr>
              <a:t>Team Collaboration</a:t>
            </a:r>
          </a:p>
          <a:p>
            <a:pPr marL="285750" indent="-285750" algn="l">
              <a:buFont typeface="Arial" panose="020B0604020202020204" pitchFamily="34" charset="0"/>
              <a:buChar char="•"/>
            </a:pPr>
            <a:r>
              <a:rPr lang="en-US" sz="1600" spc="0" dirty="0">
                <a:cs typeface="Arial" panose="020B0604020202020204" pitchFamily="34" charset="0"/>
              </a:rPr>
              <a:t>GitHub</a:t>
            </a:r>
          </a:p>
          <a:p>
            <a:pPr algn="l"/>
            <a:r>
              <a:rPr lang="en-US" sz="1600" spc="0" dirty="0">
                <a:cs typeface="Arial" panose="020B0604020202020204" pitchFamily="34" charset="0"/>
              </a:rPr>
              <a:t>	-version control system</a:t>
            </a:r>
          </a:p>
          <a:p>
            <a:pPr marL="285750" indent="-285750" algn="l">
              <a:buFont typeface="Arial" panose="020B0604020202020204" pitchFamily="34" charset="0"/>
              <a:buChar char="•"/>
            </a:pPr>
            <a:r>
              <a:rPr lang="en-US" sz="1600" spc="0" dirty="0">
                <a:cs typeface="Arial" panose="020B0604020202020204" pitchFamily="34" charset="0"/>
              </a:rPr>
              <a:t>GitHub Projects</a:t>
            </a:r>
          </a:p>
          <a:p>
            <a:pPr algn="l"/>
            <a:r>
              <a:rPr lang="en-US" sz="1600" spc="0" dirty="0">
                <a:cs typeface="Arial" panose="020B0604020202020204" pitchFamily="34" charset="0"/>
              </a:rPr>
              <a:t>	-Track tasks in a Centralized location</a:t>
            </a:r>
          </a:p>
          <a:p>
            <a:pPr marL="285750" indent="-285750" algn="l">
              <a:buFont typeface="Arial" panose="020B0604020202020204" pitchFamily="34" charset="0"/>
              <a:buChar char="•"/>
            </a:pPr>
            <a:r>
              <a:rPr lang="en-US" sz="1600" spc="0" dirty="0">
                <a:cs typeface="Arial" panose="020B0604020202020204" pitchFamily="34" charset="0"/>
              </a:rPr>
              <a:t>Microsoft teams</a:t>
            </a:r>
          </a:p>
          <a:p>
            <a:pPr algn="l"/>
            <a:r>
              <a:rPr lang="en-US" sz="1600" spc="0" dirty="0">
                <a:cs typeface="Arial" panose="020B0604020202020204" pitchFamily="34" charset="0"/>
              </a:rPr>
              <a:t>	-Project communication</a:t>
            </a:r>
          </a:p>
          <a:p>
            <a:pPr marL="285750" indent="-285750" algn="l">
              <a:buFont typeface="Arial" panose="020B0604020202020204" pitchFamily="34" charset="0"/>
              <a:buChar char="•"/>
            </a:pPr>
            <a:endParaRPr lang="en-US" sz="1600" spc="0" dirty="0">
              <a:cs typeface="Arial" panose="020B0604020202020204" pitchFamily="34" charset="0"/>
            </a:endParaRPr>
          </a:p>
          <a:p>
            <a:pPr algn="l"/>
            <a:r>
              <a:rPr lang="en-US" sz="1600" b="1" u="sng" spc="0" dirty="0">
                <a:cs typeface="Arial" panose="020B0604020202020204" pitchFamily="34" charset="0"/>
              </a:rPr>
              <a:t>Project Management Plan</a:t>
            </a:r>
          </a:p>
          <a:p>
            <a:pPr marL="285750" indent="-285750" algn="l">
              <a:buFont typeface="Arial" panose="020B0604020202020204" pitchFamily="34" charset="0"/>
              <a:buChar char="•"/>
            </a:pPr>
            <a:r>
              <a:rPr lang="en-US" sz="1600" spc="0" dirty="0">
                <a:cs typeface="Arial" panose="020B0604020202020204" pitchFamily="34" charset="0"/>
              </a:rPr>
              <a:t>Agile Principles</a:t>
            </a:r>
          </a:p>
          <a:p>
            <a:pPr algn="l"/>
            <a:r>
              <a:rPr lang="en-US" sz="1600" spc="0" dirty="0">
                <a:cs typeface="Arial" panose="020B0604020202020204" pitchFamily="34" charset="0"/>
              </a:rPr>
              <a:t>	-Allows for project transparency and task optimization</a:t>
            </a:r>
          </a:p>
          <a:p>
            <a:pPr marL="285750" indent="-285750" algn="l">
              <a:buFont typeface="Arial" panose="020B0604020202020204" pitchFamily="34" charset="0"/>
              <a:buChar char="•"/>
            </a:pPr>
            <a:r>
              <a:rPr lang="en-US" sz="1600" spc="0" dirty="0">
                <a:cs typeface="Arial" panose="020B0604020202020204" pitchFamily="34" charset="0"/>
              </a:rPr>
              <a:t>Scum Methodology </a:t>
            </a:r>
          </a:p>
          <a:p>
            <a:pPr algn="l"/>
            <a:r>
              <a:rPr lang="en-US" sz="1600" spc="0" dirty="0">
                <a:cs typeface="Arial" panose="020B0604020202020204" pitchFamily="34" charset="0"/>
              </a:rPr>
              <a:t>	-Encourages higher productivity</a:t>
            </a:r>
          </a:p>
        </p:txBody>
      </p:sp>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p:txBody>
          <a:bodyPr/>
          <a:lstStyle/>
          <a:p>
            <a:fld id="{8C2E478F-E849-4A8C-AF1F-CBCC78A7CBFA}" type="slidenum">
              <a:rPr lang="en-US" smtClean="0"/>
              <a:t>4</a:t>
            </a:fld>
            <a:endParaRPr lang="en-US" dirty="0"/>
          </a:p>
        </p:txBody>
      </p:sp>
    </p:spTree>
    <p:extLst>
      <p:ext uri="{BB962C8B-B14F-4D97-AF65-F5344CB8AC3E}">
        <p14:creationId xmlns:p14="http://schemas.microsoft.com/office/powerpoint/2010/main" val="2944765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03950CF-5BF2-4FB0-A36C-48C194F39E12}"/>
              </a:ext>
            </a:extLst>
          </p:cNvPr>
          <p:cNvSpPr>
            <a:spLocks noGrp="1"/>
          </p:cNvSpPr>
          <p:nvPr>
            <p:ph type="title"/>
          </p:nvPr>
        </p:nvSpPr>
        <p:spPr>
          <a:xfrm>
            <a:off x="6096000" y="144089"/>
            <a:ext cx="5897218" cy="753220"/>
          </a:xfrm>
        </p:spPr>
        <p:txBody>
          <a:bodyPr/>
          <a:lstStyle/>
          <a:p>
            <a:pPr algn="ctr"/>
            <a:r>
              <a:rPr lang="en-US" sz="2800" dirty="0"/>
              <a:t>Project Overview</a:t>
            </a:r>
          </a:p>
        </p:txBody>
      </p:sp>
      <p:pic>
        <p:nvPicPr>
          <p:cNvPr id="5" name="Picture Placeholder 4" descr="table with various people working on their laptops">
            <a:extLst>
              <a:ext uri="{FF2B5EF4-FFF2-40B4-BE49-F238E27FC236}">
                <a16:creationId xmlns:a16="http://schemas.microsoft.com/office/drawing/2014/main" id="{A0280051-D7F1-4438-B815-F0FF4906D141}"/>
              </a:ext>
            </a:extLst>
          </p:cNvPr>
          <p:cNvPicPr>
            <a:picLocks noGrp="1" noChangeAspect="1"/>
          </p:cNvPicPr>
          <p:nvPr>
            <p:ph type="pic" sz="quarter" idx="14"/>
          </p:nvPr>
        </p:nvPicPr>
        <p:blipFill rotWithShape="1">
          <a:blip r:embed="rId3" cstate="emai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l="23617" r="23617"/>
          <a:stretch/>
        </p:blipFill>
        <p:spPr>
          <a:noFill/>
        </p:spPr>
      </p:pic>
      <p:sp>
        <p:nvSpPr>
          <p:cNvPr id="9" name="Content Placeholder 8">
            <a:extLst>
              <a:ext uri="{FF2B5EF4-FFF2-40B4-BE49-F238E27FC236}">
                <a16:creationId xmlns:a16="http://schemas.microsoft.com/office/drawing/2014/main" id="{256319DF-036A-473B-95D3-C5F6FF849FD4}"/>
              </a:ext>
            </a:extLst>
          </p:cNvPr>
          <p:cNvSpPr>
            <a:spLocks noGrp="1"/>
          </p:cNvSpPr>
          <p:nvPr>
            <p:ph idx="1"/>
          </p:nvPr>
        </p:nvSpPr>
        <p:spPr>
          <a:xfrm>
            <a:off x="6336334" y="1681983"/>
            <a:ext cx="5416550" cy="4557919"/>
          </a:xfrm>
        </p:spPr>
        <p:txBody>
          <a:bodyPr>
            <a:normAutofit/>
          </a:bodyPr>
          <a:lstStyle/>
          <a:p>
            <a:pPr marL="0" indent="0">
              <a:buNone/>
            </a:pPr>
            <a:r>
              <a:rPr lang="en-US" dirty="0"/>
              <a:t>CentRes is a software for small restaurant owners that helps their employees streamline the order process and manage tables easily. The main goal of CentRes is restaurant centralization. </a:t>
            </a:r>
          </a:p>
          <a:p>
            <a:pPr marL="0" indent="0">
              <a:buNone/>
            </a:pPr>
            <a:r>
              <a:rPr lang="en-US" dirty="0"/>
              <a:t>Servers will have an easy-to-read display that keeps track of things such as menu items, prices, order times and order status. Chefs will have access to real time order data and will have the ability to provide status updates to servers. Hosts can manage the restaurant flow via table assignments and can view server availability. Managers have the ability to update the menu, edit orders, alter the bill, view wait times and more!</a:t>
            </a:r>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5</a:t>
            </a:fld>
            <a:endParaRPr lang="en-US" dirty="0"/>
          </a:p>
        </p:txBody>
      </p:sp>
      <p:sp>
        <p:nvSpPr>
          <p:cNvPr id="3" name="Text Placeholder 2">
            <a:extLst>
              <a:ext uri="{FF2B5EF4-FFF2-40B4-BE49-F238E27FC236}">
                <a16:creationId xmlns:a16="http://schemas.microsoft.com/office/drawing/2014/main" id="{DBF5275B-C1F9-0732-D4B5-3FCC925E2164}"/>
              </a:ext>
            </a:extLst>
          </p:cNvPr>
          <p:cNvSpPr>
            <a:spLocks noGrp="1"/>
          </p:cNvSpPr>
          <p:nvPr>
            <p:ph type="body" sz="quarter" idx="16"/>
          </p:nvPr>
        </p:nvSpPr>
        <p:spPr>
          <a:xfrm>
            <a:off x="7032929" y="897309"/>
            <a:ext cx="4023360" cy="464871"/>
          </a:xfrm>
        </p:spPr>
        <p:txBody>
          <a:bodyPr/>
          <a:lstStyle/>
          <a:p>
            <a:r>
              <a:rPr lang="en-US" spc="0" dirty="0"/>
              <a:t>Get to know more about our software</a:t>
            </a:r>
          </a:p>
        </p:txBody>
      </p:sp>
    </p:spTree>
    <p:extLst>
      <p:ext uri="{BB962C8B-B14F-4D97-AF65-F5344CB8AC3E}">
        <p14:creationId xmlns:p14="http://schemas.microsoft.com/office/powerpoint/2010/main" val="1325373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03950CF-5BF2-4FB0-A36C-48C194F39E12}"/>
              </a:ext>
            </a:extLst>
          </p:cNvPr>
          <p:cNvSpPr>
            <a:spLocks noGrp="1"/>
          </p:cNvSpPr>
          <p:nvPr>
            <p:ph type="title"/>
          </p:nvPr>
        </p:nvSpPr>
        <p:spPr>
          <a:xfrm>
            <a:off x="6096000" y="56057"/>
            <a:ext cx="5897218" cy="753220"/>
          </a:xfrm>
        </p:spPr>
        <p:txBody>
          <a:bodyPr/>
          <a:lstStyle/>
          <a:p>
            <a:pPr algn="ctr"/>
            <a:r>
              <a:rPr lang="en-US" sz="2800" dirty="0"/>
              <a:t>Project Description</a:t>
            </a:r>
          </a:p>
        </p:txBody>
      </p:sp>
      <p:pic>
        <p:nvPicPr>
          <p:cNvPr id="5" name="Picture Placeholder 4" descr="table with various people working on their laptops">
            <a:extLst>
              <a:ext uri="{FF2B5EF4-FFF2-40B4-BE49-F238E27FC236}">
                <a16:creationId xmlns:a16="http://schemas.microsoft.com/office/drawing/2014/main" id="{A0280051-D7F1-4438-B815-F0FF4906D141}"/>
              </a:ext>
            </a:extLst>
          </p:cNvPr>
          <p:cNvPicPr>
            <a:picLocks noGrp="1" noChangeAspect="1"/>
          </p:cNvPicPr>
          <p:nvPr>
            <p:ph type="pic" sz="quarter" idx="14"/>
          </p:nvPr>
        </p:nvPicPr>
        <p:blipFill rotWithShape="1">
          <a:blip r:embed="rId3" cstate="emai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l="23617" r="23617"/>
          <a:stretch/>
        </p:blipFill>
        <p:spPr>
          <a:noFill/>
        </p:spPr>
      </p:pic>
      <p:sp>
        <p:nvSpPr>
          <p:cNvPr id="9" name="Content Placeholder 8">
            <a:extLst>
              <a:ext uri="{FF2B5EF4-FFF2-40B4-BE49-F238E27FC236}">
                <a16:creationId xmlns:a16="http://schemas.microsoft.com/office/drawing/2014/main" id="{256319DF-036A-473B-95D3-C5F6FF849FD4}"/>
              </a:ext>
            </a:extLst>
          </p:cNvPr>
          <p:cNvSpPr>
            <a:spLocks noGrp="1"/>
          </p:cNvSpPr>
          <p:nvPr>
            <p:ph idx="1"/>
          </p:nvPr>
        </p:nvSpPr>
        <p:spPr>
          <a:xfrm>
            <a:off x="6336334" y="1705284"/>
            <a:ext cx="5416550" cy="4557919"/>
          </a:xfrm>
        </p:spPr>
        <p:txBody>
          <a:bodyPr>
            <a:normAutofit/>
          </a:bodyPr>
          <a:lstStyle/>
          <a:p>
            <a:pPr marL="0" indent="0">
              <a:buNone/>
            </a:pPr>
            <a:r>
              <a:rPr lang="en-US" dirty="0"/>
              <a:t>TEXT HERE</a:t>
            </a:r>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6</a:t>
            </a:fld>
            <a:endParaRPr lang="en-US" dirty="0"/>
          </a:p>
        </p:txBody>
      </p:sp>
      <p:sp>
        <p:nvSpPr>
          <p:cNvPr id="3" name="Text Placeholder 2">
            <a:extLst>
              <a:ext uri="{FF2B5EF4-FFF2-40B4-BE49-F238E27FC236}">
                <a16:creationId xmlns:a16="http://schemas.microsoft.com/office/drawing/2014/main" id="{DBF5275B-C1F9-0732-D4B5-3FCC925E2164}"/>
              </a:ext>
            </a:extLst>
          </p:cNvPr>
          <p:cNvSpPr>
            <a:spLocks noGrp="1"/>
          </p:cNvSpPr>
          <p:nvPr>
            <p:ph type="body" sz="quarter" idx="16"/>
          </p:nvPr>
        </p:nvSpPr>
        <p:spPr>
          <a:xfrm>
            <a:off x="7032929" y="1024845"/>
            <a:ext cx="4023360" cy="464871"/>
          </a:xfrm>
        </p:spPr>
        <p:txBody>
          <a:bodyPr/>
          <a:lstStyle/>
          <a:p>
            <a:endParaRPr lang="en-US" spc="0" dirty="0"/>
          </a:p>
        </p:txBody>
      </p:sp>
    </p:spTree>
    <p:extLst>
      <p:ext uri="{BB962C8B-B14F-4D97-AF65-F5344CB8AC3E}">
        <p14:creationId xmlns:p14="http://schemas.microsoft.com/office/powerpoint/2010/main" val="2758995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close up of computer code">
            <a:extLst>
              <a:ext uri="{FF2B5EF4-FFF2-40B4-BE49-F238E27FC236}">
                <a16:creationId xmlns:a16="http://schemas.microsoft.com/office/drawing/2014/main" id="{1D5DB266-C804-437C-AED7-3D057820D244}"/>
              </a:ext>
            </a:extLst>
          </p:cNvPr>
          <p:cNvPicPr>
            <a:picLocks noGrp="1" noChangeAspect="1"/>
          </p:cNvPicPr>
          <p:nvPr>
            <p:ph type="pic" sz="quarter" idx="10"/>
          </p:nvPr>
        </p:nvPicPr>
        <p:blipFill rotWithShape="1">
          <a:blip r:embed="rId2">
            <a:alphaModFix amt="35000"/>
            <a:extLst>
              <a:ext uri="{BEBA8EAE-BF5A-486C-A8C5-ECC9F3942E4B}">
                <a14:imgProps xmlns:a14="http://schemas.microsoft.com/office/drawing/2010/main">
                  <a14:imgLayer r:embed="rId3">
                    <a14:imgEffect>
                      <a14:saturation sat="0"/>
                    </a14:imgEffect>
                  </a14:imgLayer>
                </a14:imgProps>
              </a:ext>
            </a:extLst>
          </a:blip>
          <a:srcRect t="7813" b="7813"/>
          <a:stretch/>
        </p:blipFill>
        <p:spPr/>
      </p:pic>
      <p:sp>
        <p:nvSpPr>
          <p:cNvPr id="5" name="Title 4">
            <a:extLst>
              <a:ext uri="{FF2B5EF4-FFF2-40B4-BE49-F238E27FC236}">
                <a16:creationId xmlns:a16="http://schemas.microsoft.com/office/drawing/2014/main" id="{14AB6F96-E5E8-4B40-A18C-2D078D1C2D4F}"/>
              </a:ext>
            </a:extLst>
          </p:cNvPr>
          <p:cNvSpPr>
            <a:spLocks noGrp="1"/>
          </p:cNvSpPr>
          <p:nvPr>
            <p:ph type="title"/>
          </p:nvPr>
        </p:nvSpPr>
        <p:spPr>
          <a:xfrm>
            <a:off x="1586917" y="1493240"/>
            <a:ext cx="9018165" cy="4655890"/>
          </a:xfrm>
        </p:spPr>
        <p:txBody>
          <a:bodyPr>
            <a:normAutofit/>
          </a:bodyPr>
          <a:lstStyle/>
          <a:p>
            <a:pPr marL="914400" marR="0" lvl="2" algn="l">
              <a:lnSpc>
                <a:spcPct val="107000"/>
              </a:lnSpc>
              <a:spcBef>
                <a:spcPts val="0"/>
              </a:spcBef>
              <a:spcAft>
                <a:spcPts val="0"/>
              </a:spcAft>
            </a:pPr>
            <a:r>
              <a:rPr lang="en-US" dirty="0">
                <a:solidFill>
                  <a:schemeClr val="tx1"/>
                </a:solidFill>
                <a:effectLst/>
                <a:latin typeface="+mn-lt"/>
                <a:ea typeface="Calibri" panose="020F0502020204030204" pitchFamily="34" charset="0"/>
                <a:cs typeface="Times New Roman" panose="02020603050405020304" pitchFamily="18" charset="0"/>
              </a:rPr>
              <a:t>Server management (allows host to assign tables)</a:t>
            </a:r>
            <a:br>
              <a:rPr lang="en-US" dirty="0">
                <a:solidFill>
                  <a:schemeClr val="tx1"/>
                </a:solidFill>
                <a:effectLst/>
                <a:latin typeface="+mn-lt"/>
                <a:ea typeface="Calibri" panose="020F0502020204030204" pitchFamily="34" charset="0"/>
                <a:cs typeface="Times New Roman" panose="02020603050405020304" pitchFamily="18" charset="0"/>
              </a:rPr>
            </a:br>
            <a:br>
              <a:rPr lang="en-US" dirty="0">
                <a:solidFill>
                  <a:schemeClr val="tx1"/>
                </a:solidFill>
                <a:effectLst/>
                <a:latin typeface="+mn-lt"/>
                <a:ea typeface="Yu Mincho" panose="02020400000000000000" pitchFamily="18" charset="-128"/>
                <a:cs typeface="Times New Roman" panose="02020603050405020304" pitchFamily="18" charset="0"/>
              </a:rPr>
            </a:br>
            <a:r>
              <a:rPr lang="en-US" dirty="0">
                <a:solidFill>
                  <a:schemeClr val="tx1"/>
                </a:solidFill>
                <a:effectLst/>
                <a:latin typeface="+mn-lt"/>
                <a:ea typeface="Calibri" panose="020F0502020204030204" pitchFamily="34" charset="0"/>
                <a:cs typeface="Times New Roman" panose="02020603050405020304" pitchFamily="18" charset="0"/>
              </a:rPr>
              <a:t>Table management (track customer orders, and generate itemized bill)</a:t>
            </a:r>
            <a:br>
              <a:rPr lang="en-US" dirty="0">
                <a:solidFill>
                  <a:schemeClr val="tx1"/>
                </a:solidFill>
                <a:effectLst/>
                <a:latin typeface="+mn-lt"/>
                <a:ea typeface="Calibri" panose="020F0502020204030204" pitchFamily="34" charset="0"/>
                <a:cs typeface="Times New Roman" panose="02020603050405020304" pitchFamily="18" charset="0"/>
              </a:rPr>
            </a:br>
            <a:br>
              <a:rPr lang="en-US" dirty="0">
                <a:solidFill>
                  <a:schemeClr val="tx1"/>
                </a:solidFill>
                <a:effectLst/>
                <a:latin typeface="+mn-lt"/>
                <a:ea typeface="Yu Mincho" panose="02020400000000000000" pitchFamily="18" charset="-128"/>
                <a:cs typeface="Times New Roman" panose="02020603050405020304" pitchFamily="18" charset="0"/>
              </a:rPr>
            </a:br>
            <a:r>
              <a:rPr lang="en-US" dirty="0">
                <a:solidFill>
                  <a:schemeClr val="tx1"/>
                </a:solidFill>
                <a:effectLst/>
                <a:latin typeface="+mn-lt"/>
                <a:ea typeface="Calibri" panose="020F0502020204030204" pitchFamily="34" charset="0"/>
                <a:cs typeface="Times New Roman" panose="02020603050405020304" pitchFamily="18" charset="0"/>
              </a:rPr>
              <a:t>Order management (server/kitchen order tracking)</a:t>
            </a:r>
            <a:br>
              <a:rPr lang="en-US" dirty="0">
                <a:solidFill>
                  <a:schemeClr val="tx1"/>
                </a:solidFill>
                <a:effectLst/>
                <a:latin typeface="+mn-lt"/>
                <a:ea typeface="Calibri" panose="020F0502020204030204" pitchFamily="34" charset="0"/>
                <a:cs typeface="Times New Roman" panose="02020603050405020304" pitchFamily="18" charset="0"/>
              </a:rPr>
            </a:br>
            <a:br>
              <a:rPr lang="en-US" dirty="0">
                <a:solidFill>
                  <a:schemeClr val="tx1"/>
                </a:solidFill>
                <a:effectLst/>
                <a:latin typeface="+mn-lt"/>
                <a:ea typeface="Yu Mincho" panose="02020400000000000000" pitchFamily="18" charset="-128"/>
                <a:cs typeface="Times New Roman" panose="02020603050405020304" pitchFamily="18" charset="0"/>
              </a:rPr>
            </a:br>
            <a:r>
              <a:rPr lang="en-US" dirty="0">
                <a:solidFill>
                  <a:schemeClr val="tx1"/>
                </a:solidFill>
                <a:effectLst/>
                <a:latin typeface="+mn-lt"/>
                <a:ea typeface="Calibri" panose="020F0502020204030204" pitchFamily="34" charset="0"/>
                <a:cs typeface="Times New Roman" panose="02020603050405020304" pitchFamily="18" charset="0"/>
              </a:rPr>
              <a:t>Menu management (CRUD operations)</a:t>
            </a:r>
            <a:endParaRPr lang="en-US" dirty="0">
              <a:solidFill>
                <a:schemeClr val="tx1"/>
              </a:solidFill>
              <a:effectLst/>
              <a:latin typeface="+mn-lt"/>
              <a:ea typeface="Yu Mincho" panose="02020400000000000000" pitchFamily="18" charset="-128"/>
              <a:cs typeface="Times New Roman" panose="02020603050405020304" pitchFamily="18" charset="0"/>
            </a:endParaRPr>
          </a:p>
        </p:txBody>
      </p:sp>
      <p:sp>
        <p:nvSpPr>
          <p:cNvPr id="2" name="Text Placeholder 1">
            <a:extLst>
              <a:ext uri="{FF2B5EF4-FFF2-40B4-BE49-F238E27FC236}">
                <a16:creationId xmlns:a16="http://schemas.microsoft.com/office/drawing/2014/main" id="{DAF72BBC-FC90-4B63-96CA-ABED853DBAD0}"/>
              </a:ext>
            </a:extLst>
          </p:cNvPr>
          <p:cNvSpPr>
            <a:spLocks noGrp="1"/>
          </p:cNvSpPr>
          <p:nvPr>
            <p:ph type="body" sz="quarter" idx="11"/>
          </p:nvPr>
        </p:nvSpPr>
        <p:spPr>
          <a:xfrm>
            <a:off x="1478756" y="201336"/>
            <a:ext cx="9234488" cy="897622"/>
          </a:xfrm>
        </p:spPr>
        <p:txBody>
          <a:bodyPr/>
          <a:lstStyle/>
          <a:p>
            <a:r>
              <a:rPr lang="en-US" sz="3600" spc="100" dirty="0"/>
              <a:t>Project Features</a:t>
            </a:r>
          </a:p>
        </p:txBody>
      </p:sp>
    </p:spTree>
    <p:extLst>
      <p:ext uri="{BB962C8B-B14F-4D97-AF65-F5344CB8AC3E}">
        <p14:creationId xmlns:p14="http://schemas.microsoft.com/office/powerpoint/2010/main" val="839779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close up of computer code">
            <a:extLst>
              <a:ext uri="{FF2B5EF4-FFF2-40B4-BE49-F238E27FC236}">
                <a16:creationId xmlns:a16="http://schemas.microsoft.com/office/drawing/2014/main" id="{1D5DB266-C804-437C-AED7-3D057820D244}"/>
              </a:ext>
            </a:extLst>
          </p:cNvPr>
          <p:cNvPicPr>
            <a:picLocks noGrp="1" noChangeAspect="1"/>
          </p:cNvPicPr>
          <p:nvPr>
            <p:ph type="pic" sz="quarter" idx="10"/>
          </p:nvPr>
        </p:nvPicPr>
        <p:blipFill rotWithShape="1">
          <a:blip r:embed="rId2">
            <a:alphaModFix amt="35000"/>
            <a:extLst>
              <a:ext uri="{BEBA8EAE-BF5A-486C-A8C5-ECC9F3942E4B}">
                <a14:imgProps xmlns:a14="http://schemas.microsoft.com/office/drawing/2010/main">
                  <a14:imgLayer r:embed="rId3">
                    <a14:imgEffect>
                      <a14:saturation sat="0"/>
                    </a14:imgEffect>
                  </a14:imgLayer>
                </a14:imgProps>
              </a:ext>
            </a:extLst>
          </a:blip>
          <a:srcRect t="7813" b="7813"/>
          <a:stretch/>
        </p:blipFill>
        <p:spPr/>
      </p:pic>
      <p:sp>
        <p:nvSpPr>
          <p:cNvPr id="5" name="Title 4">
            <a:extLst>
              <a:ext uri="{FF2B5EF4-FFF2-40B4-BE49-F238E27FC236}">
                <a16:creationId xmlns:a16="http://schemas.microsoft.com/office/drawing/2014/main" id="{14AB6F96-E5E8-4B40-A18C-2D078D1C2D4F}"/>
              </a:ext>
            </a:extLst>
          </p:cNvPr>
          <p:cNvSpPr>
            <a:spLocks noGrp="1"/>
          </p:cNvSpPr>
          <p:nvPr>
            <p:ph type="title"/>
          </p:nvPr>
        </p:nvSpPr>
        <p:spPr>
          <a:xfrm>
            <a:off x="1586917" y="1493240"/>
            <a:ext cx="9018165" cy="4655890"/>
          </a:xfrm>
        </p:spPr>
        <p:txBody>
          <a:bodyPr>
            <a:normAutofit/>
          </a:bodyPr>
          <a:lstStyle/>
          <a:p>
            <a:pPr marL="914400" marR="0" lvl="2">
              <a:lnSpc>
                <a:spcPct val="107000"/>
              </a:lnSpc>
              <a:spcBef>
                <a:spcPts val="0"/>
              </a:spcBef>
              <a:spcAft>
                <a:spcPts val="0"/>
              </a:spcAft>
            </a:pPr>
            <a:r>
              <a:rPr lang="en-US" sz="1400" dirty="0">
                <a:solidFill>
                  <a:schemeClr val="tx1"/>
                </a:solidFill>
                <a:effectLst/>
                <a:latin typeface="+mn-lt"/>
                <a:ea typeface="Calibri" panose="020F0502020204030204" pitchFamily="34" charset="0"/>
                <a:cs typeface="Times New Roman" panose="02020603050405020304" pitchFamily="18" charset="0"/>
              </a:rPr>
              <a:t>As a server, I want to only see available tables so I can reserve it for the customer.</a:t>
            </a:r>
            <a:br>
              <a:rPr lang="en-US" sz="1400" dirty="0">
                <a:solidFill>
                  <a:schemeClr val="tx1"/>
                </a:solidFill>
                <a:effectLst/>
                <a:latin typeface="+mn-lt"/>
                <a:ea typeface="Yu Mincho" panose="02020400000000000000" pitchFamily="18" charset="-128"/>
                <a:cs typeface="Times New Roman" panose="02020603050405020304" pitchFamily="18" charset="0"/>
              </a:rPr>
            </a:br>
            <a:r>
              <a:rPr lang="en-US" sz="1400" dirty="0">
                <a:solidFill>
                  <a:schemeClr val="tx1"/>
                </a:solidFill>
                <a:effectLst/>
                <a:latin typeface="+mn-lt"/>
                <a:ea typeface="Calibri" panose="020F0502020204030204" pitchFamily="34" charset="0"/>
                <a:cs typeface="Times New Roman" panose="02020603050405020304" pitchFamily="18" charset="0"/>
              </a:rPr>
              <a:t> </a:t>
            </a:r>
            <a:br>
              <a:rPr lang="en-US" sz="1400" dirty="0">
                <a:solidFill>
                  <a:schemeClr val="tx1"/>
                </a:solidFill>
                <a:effectLst/>
                <a:latin typeface="+mn-lt"/>
                <a:ea typeface="Yu Mincho" panose="02020400000000000000" pitchFamily="18" charset="-128"/>
                <a:cs typeface="Times New Roman" panose="02020603050405020304" pitchFamily="18" charset="0"/>
              </a:rPr>
            </a:br>
            <a:r>
              <a:rPr lang="en-US" sz="1400" dirty="0">
                <a:solidFill>
                  <a:schemeClr val="tx1"/>
                </a:solidFill>
                <a:effectLst/>
                <a:latin typeface="+mn-lt"/>
                <a:ea typeface="Calibri" panose="020F0502020204030204" pitchFamily="34" charset="0"/>
                <a:cs typeface="Times New Roman" panose="02020603050405020304" pitchFamily="18" charset="0"/>
              </a:rPr>
              <a:t>As a server, I want to place an order in my device and send it directly to the    kitchen.</a:t>
            </a:r>
            <a:br>
              <a:rPr lang="en-US" sz="1400" dirty="0">
                <a:solidFill>
                  <a:schemeClr val="tx1"/>
                </a:solidFill>
                <a:effectLst/>
                <a:latin typeface="+mn-lt"/>
                <a:ea typeface="Yu Mincho" panose="02020400000000000000" pitchFamily="18" charset="-128"/>
                <a:cs typeface="Times New Roman" panose="02020603050405020304" pitchFamily="18" charset="0"/>
              </a:rPr>
            </a:br>
            <a:r>
              <a:rPr lang="en-US" sz="1400" dirty="0">
                <a:solidFill>
                  <a:schemeClr val="tx1"/>
                </a:solidFill>
                <a:effectLst/>
                <a:latin typeface="+mn-lt"/>
                <a:ea typeface="Calibri" panose="020F0502020204030204" pitchFamily="34" charset="0"/>
                <a:cs typeface="Times New Roman" panose="02020603050405020304" pitchFamily="18" charset="0"/>
              </a:rPr>
              <a:t> </a:t>
            </a:r>
            <a:br>
              <a:rPr lang="en-US" sz="1400" dirty="0">
                <a:solidFill>
                  <a:schemeClr val="tx1"/>
                </a:solidFill>
                <a:effectLst/>
                <a:latin typeface="+mn-lt"/>
                <a:ea typeface="Yu Mincho" panose="02020400000000000000" pitchFamily="18" charset="-128"/>
                <a:cs typeface="Times New Roman" panose="02020603050405020304" pitchFamily="18" charset="0"/>
              </a:rPr>
            </a:br>
            <a:r>
              <a:rPr lang="en-US" sz="1400" dirty="0">
                <a:solidFill>
                  <a:schemeClr val="tx1"/>
                </a:solidFill>
                <a:effectLst/>
                <a:latin typeface="+mn-lt"/>
                <a:ea typeface="Calibri" panose="020F0502020204030204" pitchFamily="34" charset="0"/>
                <a:cs typeface="Times New Roman" panose="02020603050405020304" pitchFamily="18" charset="0"/>
              </a:rPr>
              <a:t>As a line cook, I want to receive notification for every new order and can mark it ready after preparation.</a:t>
            </a:r>
            <a:br>
              <a:rPr lang="en-US" sz="1400" dirty="0">
                <a:solidFill>
                  <a:schemeClr val="tx1"/>
                </a:solidFill>
                <a:effectLst/>
                <a:latin typeface="+mn-lt"/>
                <a:ea typeface="Yu Mincho" panose="02020400000000000000" pitchFamily="18" charset="-128"/>
                <a:cs typeface="Times New Roman" panose="02020603050405020304" pitchFamily="18" charset="0"/>
              </a:rPr>
            </a:br>
            <a:r>
              <a:rPr lang="en-US" sz="1400" dirty="0">
                <a:solidFill>
                  <a:schemeClr val="tx1"/>
                </a:solidFill>
                <a:effectLst/>
                <a:latin typeface="+mn-lt"/>
                <a:ea typeface="Calibri" panose="020F0502020204030204" pitchFamily="34" charset="0"/>
                <a:cs typeface="Times New Roman" panose="02020603050405020304" pitchFamily="18" charset="0"/>
              </a:rPr>
              <a:t> </a:t>
            </a:r>
            <a:br>
              <a:rPr lang="en-US" sz="1400" dirty="0">
                <a:solidFill>
                  <a:schemeClr val="tx1"/>
                </a:solidFill>
                <a:effectLst/>
                <a:latin typeface="+mn-lt"/>
                <a:ea typeface="Yu Mincho" panose="02020400000000000000" pitchFamily="18" charset="-128"/>
                <a:cs typeface="Times New Roman" panose="02020603050405020304" pitchFamily="18" charset="0"/>
              </a:rPr>
            </a:br>
            <a:r>
              <a:rPr lang="en-US" sz="1400" dirty="0">
                <a:solidFill>
                  <a:schemeClr val="tx1"/>
                </a:solidFill>
                <a:effectLst/>
                <a:latin typeface="+mn-lt"/>
                <a:ea typeface="Calibri" panose="020F0502020204030204" pitchFamily="34" charset="0"/>
                <a:cs typeface="Times New Roman" panose="02020603050405020304" pitchFamily="18" charset="0"/>
              </a:rPr>
              <a:t>As a server, I want to receive notification from the kitchen on every order that is ready so I can mark it completed after serving it to the right table.</a:t>
            </a:r>
            <a:endParaRPr lang="en-US" sz="1400" dirty="0">
              <a:solidFill>
                <a:schemeClr val="tx1"/>
              </a:solidFill>
              <a:effectLst/>
              <a:latin typeface="+mn-lt"/>
              <a:ea typeface="Yu Mincho" panose="02020400000000000000" pitchFamily="18" charset="-128"/>
              <a:cs typeface="Times New Roman" panose="02020603050405020304" pitchFamily="18" charset="0"/>
            </a:endParaRPr>
          </a:p>
        </p:txBody>
      </p:sp>
      <p:sp>
        <p:nvSpPr>
          <p:cNvPr id="2" name="Text Placeholder 1">
            <a:extLst>
              <a:ext uri="{FF2B5EF4-FFF2-40B4-BE49-F238E27FC236}">
                <a16:creationId xmlns:a16="http://schemas.microsoft.com/office/drawing/2014/main" id="{DAF72BBC-FC90-4B63-96CA-ABED853DBAD0}"/>
              </a:ext>
            </a:extLst>
          </p:cNvPr>
          <p:cNvSpPr>
            <a:spLocks noGrp="1"/>
          </p:cNvSpPr>
          <p:nvPr>
            <p:ph type="body" sz="quarter" idx="11"/>
          </p:nvPr>
        </p:nvSpPr>
        <p:spPr>
          <a:xfrm>
            <a:off x="1478756" y="201336"/>
            <a:ext cx="9234488" cy="897622"/>
          </a:xfrm>
        </p:spPr>
        <p:txBody>
          <a:bodyPr/>
          <a:lstStyle/>
          <a:p>
            <a:r>
              <a:rPr lang="en-US" sz="3600" spc="100" dirty="0"/>
              <a:t>User Stories</a:t>
            </a:r>
          </a:p>
        </p:txBody>
      </p:sp>
    </p:spTree>
    <p:extLst>
      <p:ext uri="{BB962C8B-B14F-4D97-AF65-F5344CB8AC3E}">
        <p14:creationId xmlns:p14="http://schemas.microsoft.com/office/powerpoint/2010/main" val="809929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close up of computer code">
            <a:extLst>
              <a:ext uri="{FF2B5EF4-FFF2-40B4-BE49-F238E27FC236}">
                <a16:creationId xmlns:a16="http://schemas.microsoft.com/office/drawing/2014/main" id="{1D5DB266-C804-437C-AED7-3D057820D244}"/>
              </a:ext>
            </a:extLst>
          </p:cNvPr>
          <p:cNvPicPr>
            <a:picLocks noGrp="1" noChangeAspect="1"/>
          </p:cNvPicPr>
          <p:nvPr>
            <p:ph type="pic" sz="quarter" idx="10"/>
          </p:nvPr>
        </p:nvPicPr>
        <p:blipFill rotWithShape="1">
          <a:blip r:embed="rId2">
            <a:alphaModFix amt="35000"/>
            <a:extLst>
              <a:ext uri="{BEBA8EAE-BF5A-486C-A8C5-ECC9F3942E4B}">
                <a14:imgProps xmlns:a14="http://schemas.microsoft.com/office/drawing/2010/main">
                  <a14:imgLayer r:embed="rId3">
                    <a14:imgEffect>
                      <a14:saturation sat="0"/>
                    </a14:imgEffect>
                  </a14:imgLayer>
                </a14:imgProps>
              </a:ext>
            </a:extLst>
          </a:blip>
          <a:srcRect t="7813" b="7813"/>
          <a:stretch/>
        </p:blipFill>
        <p:spPr/>
      </p:pic>
      <p:sp>
        <p:nvSpPr>
          <p:cNvPr id="5" name="Title 4">
            <a:extLst>
              <a:ext uri="{FF2B5EF4-FFF2-40B4-BE49-F238E27FC236}">
                <a16:creationId xmlns:a16="http://schemas.microsoft.com/office/drawing/2014/main" id="{14AB6F96-E5E8-4B40-A18C-2D078D1C2D4F}"/>
              </a:ext>
            </a:extLst>
          </p:cNvPr>
          <p:cNvSpPr>
            <a:spLocks noGrp="1"/>
          </p:cNvSpPr>
          <p:nvPr>
            <p:ph type="title"/>
          </p:nvPr>
        </p:nvSpPr>
        <p:spPr>
          <a:xfrm>
            <a:off x="1586917" y="1493240"/>
            <a:ext cx="9018165" cy="4655890"/>
          </a:xfrm>
        </p:spPr>
        <p:txBody>
          <a:bodyPr>
            <a:normAutofit/>
          </a:bodyPr>
          <a:lstStyle/>
          <a:p>
            <a:pPr marL="914400" marR="0" lvl="2">
              <a:lnSpc>
                <a:spcPct val="107000"/>
              </a:lnSpc>
              <a:spcBef>
                <a:spcPts val="0"/>
              </a:spcBef>
              <a:spcAft>
                <a:spcPts val="0"/>
              </a:spcAft>
            </a:pPr>
            <a:br>
              <a:rPr lang="en-US" sz="1400" dirty="0">
                <a:solidFill>
                  <a:schemeClr val="tx1"/>
                </a:solidFill>
                <a:effectLst/>
                <a:latin typeface="+mn-lt"/>
                <a:ea typeface="Yu Mincho" panose="02020400000000000000" pitchFamily="18" charset="-128"/>
                <a:cs typeface="Times New Roman" panose="02020603050405020304" pitchFamily="18" charset="0"/>
              </a:rPr>
            </a:br>
            <a:r>
              <a:rPr lang="en-US" sz="1400" b="1" dirty="0">
                <a:solidFill>
                  <a:schemeClr val="tx1"/>
                </a:solidFill>
                <a:effectLst/>
                <a:latin typeface="+mn-lt"/>
                <a:ea typeface="Times New Roman" panose="02020603050405020304" pitchFamily="18" charset="0"/>
              </a:rPr>
              <a:t>Actor: </a:t>
            </a:r>
            <a:r>
              <a:rPr lang="en-US" sz="1400" dirty="0">
                <a:solidFill>
                  <a:schemeClr val="tx1"/>
                </a:solidFill>
                <a:effectLst/>
                <a:latin typeface="+mn-lt"/>
                <a:ea typeface="Times New Roman" panose="02020603050405020304" pitchFamily="18" charset="0"/>
              </a:rPr>
              <a:t>Server</a:t>
            </a:r>
            <a:br>
              <a:rPr lang="en-US" sz="1400" dirty="0">
                <a:solidFill>
                  <a:schemeClr val="tx1"/>
                </a:solidFill>
                <a:effectLst/>
                <a:latin typeface="+mn-lt"/>
                <a:ea typeface="Times New Roman" panose="02020603050405020304" pitchFamily="18" charset="0"/>
              </a:rPr>
            </a:br>
            <a:r>
              <a:rPr lang="en-US" sz="1400" b="1" dirty="0">
                <a:solidFill>
                  <a:schemeClr val="tx1"/>
                </a:solidFill>
                <a:effectLst/>
                <a:latin typeface="+mn-lt"/>
                <a:ea typeface="Times New Roman" panose="02020603050405020304" pitchFamily="18" charset="0"/>
              </a:rPr>
              <a:t>Basic Use Case Description: </a:t>
            </a:r>
            <a:br>
              <a:rPr lang="en-US" sz="1400" dirty="0">
                <a:solidFill>
                  <a:schemeClr val="tx1"/>
                </a:solidFill>
                <a:effectLst/>
                <a:latin typeface="+mn-lt"/>
                <a:ea typeface="Times New Roman" panose="02020603050405020304" pitchFamily="18" charset="0"/>
              </a:rPr>
            </a:br>
            <a:r>
              <a:rPr lang="en-US" sz="1400" dirty="0">
                <a:solidFill>
                  <a:schemeClr val="tx1"/>
                </a:solidFill>
                <a:effectLst/>
                <a:latin typeface="+mn-lt"/>
                <a:ea typeface="Times New Roman" panose="02020603050405020304" pitchFamily="18" charset="0"/>
              </a:rPr>
              <a:t>	Server reserves available table for the customer.</a:t>
            </a:r>
            <a:br>
              <a:rPr lang="en-US" sz="1400" dirty="0">
                <a:solidFill>
                  <a:schemeClr val="tx1"/>
                </a:solidFill>
                <a:effectLst/>
                <a:latin typeface="+mn-lt"/>
                <a:ea typeface="Times New Roman" panose="02020603050405020304" pitchFamily="18" charset="0"/>
              </a:rPr>
            </a:br>
            <a:r>
              <a:rPr lang="en-US" sz="1400" dirty="0">
                <a:solidFill>
                  <a:schemeClr val="tx1"/>
                </a:solidFill>
                <a:effectLst/>
                <a:latin typeface="+mn-lt"/>
                <a:ea typeface="Times New Roman" panose="02020603050405020304" pitchFamily="18" charset="0"/>
              </a:rPr>
              <a:t>	Server sends order to the kitchen.</a:t>
            </a:r>
            <a:br>
              <a:rPr lang="en-US" sz="1400" dirty="0">
                <a:solidFill>
                  <a:schemeClr val="tx1"/>
                </a:solidFill>
                <a:effectLst/>
                <a:latin typeface="+mn-lt"/>
                <a:ea typeface="Times New Roman" panose="02020603050405020304" pitchFamily="18" charset="0"/>
              </a:rPr>
            </a:br>
            <a:r>
              <a:rPr lang="en-US" sz="1400" dirty="0">
                <a:solidFill>
                  <a:schemeClr val="tx1"/>
                </a:solidFill>
                <a:effectLst/>
                <a:latin typeface="+mn-lt"/>
                <a:ea typeface="Times New Roman" panose="02020603050405020304" pitchFamily="18" charset="0"/>
              </a:rPr>
              <a:t>	Server gets notification of order completion and marks the order complete.  after order is served 	to the customer. </a:t>
            </a:r>
            <a:br>
              <a:rPr lang="en-US" sz="1400" dirty="0">
                <a:solidFill>
                  <a:schemeClr val="tx1"/>
                </a:solidFill>
                <a:effectLst/>
                <a:latin typeface="+mn-lt"/>
                <a:ea typeface="Times New Roman" panose="02020603050405020304" pitchFamily="18" charset="0"/>
              </a:rPr>
            </a:br>
            <a:br>
              <a:rPr lang="en-US" sz="1400" dirty="0">
                <a:solidFill>
                  <a:schemeClr val="tx1"/>
                </a:solidFill>
                <a:effectLst/>
                <a:latin typeface="+mn-lt"/>
                <a:ea typeface="Times New Roman" panose="02020603050405020304" pitchFamily="18" charset="0"/>
              </a:rPr>
            </a:br>
            <a:br>
              <a:rPr lang="en-US" sz="1400" dirty="0">
                <a:solidFill>
                  <a:schemeClr val="tx1"/>
                </a:solidFill>
                <a:effectLst/>
                <a:latin typeface="+mn-lt"/>
                <a:ea typeface="Times New Roman" panose="02020603050405020304" pitchFamily="18" charset="0"/>
              </a:rPr>
            </a:br>
            <a:br>
              <a:rPr lang="en-US" sz="1400" dirty="0">
                <a:solidFill>
                  <a:schemeClr val="tx1"/>
                </a:solidFill>
                <a:effectLst/>
                <a:latin typeface="+mn-lt"/>
                <a:ea typeface="Times New Roman" panose="02020603050405020304" pitchFamily="18" charset="0"/>
              </a:rPr>
            </a:br>
            <a:br>
              <a:rPr lang="en-US" sz="1400" dirty="0">
                <a:solidFill>
                  <a:schemeClr val="tx1"/>
                </a:solidFill>
                <a:effectLst/>
                <a:latin typeface="+mn-lt"/>
                <a:ea typeface="Yu Mincho" panose="02020400000000000000" pitchFamily="18" charset="-128"/>
                <a:cs typeface="Times New Roman" panose="02020603050405020304" pitchFamily="18" charset="0"/>
              </a:rPr>
            </a:br>
            <a:r>
              <a:rPr lang="en-US" sz="1400" b="1" dirty="0">
                <a:solidFill>
                  <a:schemeClr val="tx1"/>
                </a:solidFill>
                <a:effectLst/>
                <a:latin typeface="+mn-lt"/>
                <a:ea typeface="Calibri" panose="020F0502020204030204" pitchFamily="34" charset="0"/>
                <a:cs typeface="Times New Roman" panose="02020603050405020304" pitchFamily="18" charset="0"/>
              </a:rPr>
              <a:t>Actor:</a:t>
            </a:r>
            <a:r>
              <a:rPr lang="en-US" sz="1400" dirty="0">
                <a:solidFill>
                  <a:schemeClr val="tx1"/>
                </a:solidFill>
                <a:effectLst/>
                <a:latin typeface="+mn-lt"/>
                <a:ea typeface="Calibri" panose="020F0502020204030204" pitchFamily="34" charset="0"/>
                <a:cs typeface="Times New Roman" panose="02020603050405020304" pitchFamily="18" charset="0"/>
              </a:rPr>
              <a:t> Line Cook </a:t>
            </a:r>
            <a:br>
              <a:rPr lang="en-US" sz="1400" dirty="0">
                <a:solidFill>
                  <a:schemeClr val="tx1"/>
                </a:solidFill>
                <a:effectLst/>
                <a:latin typeface="+mn-lt"/>
                <a:ea typeface="Yu Mincho" panose="02020400000000000000" pitchFamily="18" charset="-128"/>
                <a:cs typeface="Times New Roman" panose="02020603050405020304" pitchFamily="18" charset="0"/>
              </a:rPr>
            </a:br>
            <a:r>
              <a:rPr lang="en-US" sz="1400" b="1" dirty="0">
                <a:solidFill>
                  <a:schemeClr val="tx1"/>
                </a:solidFill>
                <a:effectLst/>
                <a:latin typeface="+mn-lt"/>
                <a:ea typeface="Calibri" panose="020F0502020204030204" pitchFamily="34" charset="0"/>
                <a:cs typeface="Times New Roman" panose="02020603050405020304" pitchFamily="18" charset="0"/>
              </a:rPr>
              <a:t>Basic Use Case Description:</a:t>
            </a:r>
            <a:br>
              <a:rPr lang="en-US" sz="1400" dirty="0">
                <a:solidFill>
                  <a:schemeClr val="tx1"/>
                </a:solidFill>
                <a:effectLst/>
                <a:latin typeface="+mn-lt"/>
                <a:ea typeface="Yu Mincho" panose="02020400000000000000" pitchFamily="18" charset="-128"/>
                <a:cs typeface="Times New Roman" panose="02020603050405020304" pitchFamily="18" charset="0"/>
              </a:rPr>
            </a:br>
            <a:r>
              <a:rPr lang="en-US" sz="1400" dirty="0">
                <a:solidFill>
                  <a:schemeClr val="tx1"/>
                </a:solidFill>
                <a:effectLst/>
                <a:latin typeface="+mn-lt"/>
                <a:ea typeface="Yu Mincho" panose="02020400000000000000" pitchFamily="18" charset="-128"/>
                <a:cs typeface="Times New Roman" panose="02020603050405020304" pitchFamily="18" charset="0"/>
              </a:rPr>
              <a:t>	</a:t>
            </a:r>
            <a:r>
              <a:rPr lang="en-US" sz="1400" dirty="0">
                <a:solidFill>
                  <a:schemeClr val="tx1"/>
                </a:solidFill>
                <a:effectLst/>
                <a:latin typeface="+mn-lt"/>
                <a:ea typeface="Times New Roman" panose="02020603050405020304" pitchFamily="18" charset="0"/>
              </a:rPr>
              <a:t>Line cooks receive placed order with time stamps.</a:t>
            </a:r>
            <a:br>
              <a:rPr lang="en-US" sz="1400" dirty="0">
                <a:solidFill>
                  <a:schemeClr val="tx1"/>
                </a:solidFill>
                <a:effectLst/>
                <a:latin typeface="+mn-lt"/>
                <a:ea typeface="Times New Roman" panose="02020603050405020304" pitchFamily="18" charset="0"/>
              </a:rPr>
            </a:br>
            <a:r>
              <a:rPr lang="en-US" sz="1400" dirty="0">
                <a:solidFill>
                  <a:schemeClr val="tx1"/>
                </a:solidFill>
                <a:effectLst/>
                <a:latin typeface="+mn-lt"/>
                <a:ea typeface="Times New Roman" panose="02020603050405020304" pitchFamily="18" charset="0"/>
              </a:rPr>
              <a:t>	Line cooks check off individual items within order.</a:t>
            </a:r>
            <a:br>
              <a:rPr lang="en-US" sz="1400" dirty="0">
                <a:solidFill>
                  <a:schemeClr val="tx1"/>
                </a:solidFill>
                <a:effectLst/>
                <a:latin typeface="+mn-lt"/>
                <a:ea typeface="Times New Roman" panose="02020603050405020304" pitchFamily="18" charset="0"/>
              </a:rPr>
            </a:br>
            <a:r>
              <a:rPr lang="en-US" sz="1400" dirty="0">
                <a:solidFill>
                  <a:schemeClr val="tx1"/>
                </a:solidFill>
                <a:effectLst/>
                <a:latin typeface="+mn-lt"/>
                <a:ea typeface="Times New Roman" panose="02020603050405020304" pitchFamily="18" charset="0"/>
              </a:rPr>
              <a:t>	</a:t>
            </a:r>
            <a:r>
              <a:rPr lang="en-US" sz="1400" dirty="0">
                <a:solidFill>
                  <a:schemeClr val="tx1"/>
                </a:solidFill>
                <a:effectLst/>
                <a:latin typeface="+mn-lt"/>
                <a:ea typeface="Yu Mincho" panose="02020400000000000000" pitchFamily="18" charset="-128"/>
                <a:cs typeface="Times New Roman" panose="02020603050405020304" pitchFamily="18" charset="0"/>
              </a:rPr>
              <a:t>Line cooks mark the order ready after all items within the order are prepared.</a:t>
            </a:r>
            <a:endParaRPr lang="en-US" sz="1400" dirty="0">
              <a:solidFill>
                <a:schemeClr val="tx1"/>
              </a:solidFill>
              <a:effectLst/>
              <a:latin typeface="+mn-lt"/>
              <a:ea typeface="Times New Roman" panose="02020603050405020304" pitchFamily="18" charset="0"/>
            </a:endParaRPr>
          </a:p>
        </p:txBody>
      </p:sp>
      <p:sp>
        <p:nvSpPr>
          <p:cNvPr id="2" name="Text Placeholder 1">
            <a:extLst>
              <a:ext uri="{FF2B5EF4-FFF2-40B4-BE49-F238E27FC236}">
                <a16:creationId xmlns:a16="http://schemas.microsoft.com/office/drawing/2014/main" id="{DAF72BBC-FC90-4B63-96CA-ABED853DBAD0}"/>
              </a:ext>
            </a:extLst>
          </p:cNvPr>
          <p:cNvSpPr>
            <a:spLocks noGrp="1"/>
          </p:cNvSpPr>
          <p:nvPr>
            <p:ph type="body" sz="quarter" idx="11"/>
          </p:nvPr>
        </p:nvSpPr>
        <p:spPr>
          <a:xfrm>
            <a:off x="1478756" y="201336"/>
            <a:ext cx="9234488" cy="897622"/>
          </a:xfrm>
        </p:spPr>
        <p:txBody>
          <a:bodyPr/>
          <a:lstStyle/>
          <a:p>
            <a:r>
              <a:rPr lang="en-US" sz="3600" spc="100" dirty="0"/>
              <a:t>Use Case</a:t>
            </a:r>
          </a:p>
        </p:txBody>
      </p:sp>
    </p:spTree>
    <p:extLst>
      <p:ext uri="{BB962C8B-B14F-4D97-AF65-F5344CB8AC3E}">
        <p14:creationId xmlns:p14="http://schemas.microsoft.com/office/powerpoint/2010/main" val="2573921310"/>
      </p:ext>
    </p:extLst>
  </p:cSld>
  <p:clrMapOvr>
    <a:masterClrMapping/>
  </p:clrMapOvr>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 presentation_Win32_LW_v2.potx" id="{3AEEB70B-72AA-432B-B699-7833EBF4B1FE}" vid="{14A49A59-25D4-4203-BE02-DE6939C7C5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5BB9993-D5F9-46FA-B2E5-80E3632E98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3D9F223-918A-45AF-9B53-56AB9E5E21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B7E2D32-4FDD-4266-880C-17595B8014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Tech presentation</Template>
  <TotalTime>180</TotalTime>
  <Words>714</Words>
  <Application>Microsoft Office PowerPoint</Application>
  <PresentationFormat>Widescreen</PresentationFormat>
  <Paragraphs>109</Paragraphs>
  <Slides>20</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Times New Roman</vt:lpstr>
      <vt:lpstr>Wingdings</vt:lpstr>
      <vt:lpstr>Office Theme</vt:lpstr>
      <vt:lpstr>CentRes</vt:lpstr>
      <vt:lpstr>Contents</vt:lpstr>
      <vt:lpstr>Carson Pribble   Chase Jamison  David Utshudiema  Katherine Landsman  Mohamed Ibensilalen  Sergio Mainville</vt:lpstr>
      <vt:lpstr>Team Collaboration and project Management</vt:lpstr>
      <vt:lpstr>Project Overview</vt:lpstr>
      <vt:lpstr>Project Description</vt:lpstr>
      <vt:lpstr>Server management (allows host to assign tables)  Table management (track customer orders, and generate itemized bill)  Order management (server/kitchen order tracking)  Menu management (CRUD operations)</vt:lpstr>
      <vt:lpstr>As a server, I want to only see available tables so I can reserve it for the customer.   As a server, I want to place an order in my device and send it directly to the    kitchen.   As a line cook, I want to receive notification for every new order and can mark it ready after preparation.   As a server, I want to receive notification from the kitchen on every order that is ready so I can mark it completed after serving it to the right table.</vt:lpstr>
      <vt:lpstr> Actor: Server Basic Use Case Description:   Server reserves available table for the customer.  Server sends order to the kitchen.  Server gets notification of order completion and marks the order complete.  after order is served  to the customer.      Actor: Line Cook  Basic Use Case Description:  Line cooks receive placed order with time stamps.  Line cooks check off individual items within order.  Line cooks mark the order ready after all items within the order are prepared.</vt:lpstr>
      <vt:lpstr> Actor: Host Basic Use Case Description:  Host can manage table availability.  Host can assign tables to servers.     Actor: Manager Basic Use Case Description:  Manager can edit orders.  Manager can alter bill.  Manager can view overall wait times for all orders.  Manager can view time stamps on orders. </vt:lpstr>
      <vt:lpstr>Requirement Specifications</vt:lpstr>
      <vt:lpstr>Requirement Specifications</vt:lpstr>
      <vt:lpstr>Requirement Specifications</vt:lpstr>
      <vt:lpstr>High Level Design </vt:lpstr>
      <vt:lpstr>High Level Design</vt:lpstr>
      <vt:lpstr>High Level Design</vt:lpstr>
      <vt:lpstr>High Level Design</vt:lpstr>
      <vt:lpstr>Achievements and challenges</vt:lpstr>
      <vt:lpstr>Future Development Plan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CentRes</dc:title>
  <dc:creator>Kat L</dc:creator>
  <cp:lastModifiedBy>Kat L</cp:lastModifiedBy>
  <cp:revision>29</cp:revision>
  <dcterms:created xsi:type="dcterms:W3CDTF">2022-11-08T19:44:37Z</dcterms:created>
  <dcterms:modified xsi:type="dcterms:W3CDTF">2022-11-08T23:34:33Z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