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56" r:id="rId17"/>
    <p:sldId id="2468" r:id="rId18"/>
    <p:sldId id="2470" r:id="rId19"/>
    <p:sldId id="2473"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36" d="100"/>
          <a:sy n="136" d="100"/>
        </p:scale>
        <p:origin x="514" y="8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11/8/2022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653439"/>
          </a:xfrm>
        </p:spPr>
        <p:txBody>
          <a:bodyPr/>
          <a:lstStyle/>
          <a:p>
            <a:pPr algn="l"/>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144089"/>
            <a:ext cx="5897218" cy="753220"/>
          </a:xfrm>
        </p:spPr>
        <p:txBody>
          <a:bodyPr/>
          <a:lstStyle/>
          <a:p>
            <a:pPr algn="ctr"/>
            <a:r>
              <a:rPr lang="en-US" sz="2800" dirty="0"/>
              <a:t>Project Overview</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681983"/>
            <a:ext cx="5416550" cy="4557919"/>
          </a:xfrm>
        </p:spPr>
        <p:txBody>
          <a:bodyPr>
            <a:normAutofit/>
          </a:bodyPr>
          <a:lstStyle/>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897309"/>
            <a:ext cx="4023360" cy="464871"/>
          </a:xfrm>
        </p:spPr>
        <p:txBody>
          <a:bodyPr/>
          <a:lstStyle/>
          <a:p>
            <a:r>
              <a:rPr lang="en-US" spc="0" dirty="0"/>
              <a:t>Get to know more about our software</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56057"/>
            <a:ext cx="5897218" cy="753220"/>
          </a:xfrm>
        </p:spPr>
        <p:txBody>
          <a:bodyPr/>
          <a:lstStyle/>
          <a:p>
            <a:pPr algn="ctr"/>
            <a:r>
              <a:rPr lang="en-US" sz="2800" dirty="0"/>
              <a:t>Project Description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r>
              <a:rPr lang="en-US" dirty="0"/>
              <a:t>TEXT HERE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7032929" y="1024845"/>
            <a:ext cx="4023360" cy="464871"/>
          </a:xfrm>
        </p:spPr>
        <p:txBody>
          <a:bodyPr/>
          <a:lstStyle/>
          <a:p>
            <a:endParaRPr lang="en-US" spc="0" dirty="0"/>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521818" cy="4655890"/>
          </a:xfrm>
        </p:spPr>
        <p:txBody>
          <a:bodyPr>
            <a:normAutofit fontScale="90000"/>
          </a:bodyPr>
          <a:lstStyle/>
          <a:p>
            <a:pPr marL="914400" marR="0" lvl="2">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39124" y="594590"/>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950244" y="1661686"/>
            <a:ext cx="4521818"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185</TotalTime>
  <Words>690</Words>
  <Application>Microsoft Office PowerPoint</Application>
  <PresentationFormat>Widescreen</PresentationFormat>
  <Paragraphs>121</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Project Overview</vt:lpstr>
      <vt:lpstr>Project Description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Carson Pribble</cp:lastModifiedBy>
  <cp:revision>33</cp:revision>
  <dcterms:created xsi:type="dcterms:W3CDTF">2022-11-08T19:44:37Z</dcterms:created>
  <dcterms:modified xsi:type="dcterms:W3CDTF">2022-11-08T23:57:03Z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